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8" r:id="rId4"/>
    <p:sldId id="259" r:id="rId5"/>
    <p:sldId id="261" r:id="rId6"/>
    <p:sldId id="262" r:id="rId7"/>
    <p:sldId id="263"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1"/>
    <p:restoredTop sz="94643"/>
  </p:normalViewPr>
  <p:slideViewPr>
    <p:cSldViewPr snapToGrid="0" snapToObjects="1">
      <p:cViewPr varScale="1">
        <p:scale>
          <a:sx n="160" d="100"/>
          <a:sy n="160" d="100"/>
        </p:scale>
        <p:origin x="5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1CC7-7895-3F42-B927-414B0032B6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E5812F-81DD-A046-89E9-0F033D26F2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C5D88-32D1-4047-9B91-7F11827BF0E5}"/>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5" name="Footer Placeholder 4">
            <a:extLst>
              <a:ext uri="{FF2B5EF4-FFF2-40B4-BE49-F238E27FC236}">
                <a16:creationId xmlns:a16="http://schemas.microsoft.com/office/drawing/2014/main" id="{CFB24CFF-2803-7D4F-A9BE-861F8CAF2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3DFD-9DA5-2345-9982-2FC74369EF12}"/>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305983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A45E-A32D-964E-BAC6-FE0CA04E5E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AB8428-AC9A-B644-A525-8A674123B6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5CF19-1832-8242-BF10-8E81482CF0B3}"/>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5" name="Footer Placeholder 4">
            <a:extLst>
              <a:ext uri="{FF2B5EF4-FFF2-40B4-BE49-F238E27FC236}">
                <a16:creationId xmlns:a16="http://schemas.microsoft.com/office/drawing/2014/main" id="{2AA8C32A-96D9-0D4E-B008-115CB733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23CEF-06CD-7A40-9DCE-05DEE53B381E}"/>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379327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5172E-8A7F-C944-95E5-E87A34CF7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BBED10-27A3-5143-BCC7-24523EEAA1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8F69-D9CC-734A-9C83-208B219F84DB}"/>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5" name="Footer Placeholder 4">
            <a:extLst>
              <a:ext uri="{FF2B5EF4-FFF2-40B4-BE49-F238E27FC236}">
                <a16:creationId xmlns:a16="http://schemas.microsoft.com/office/drawing/2014/main" id="{B98F2D16-B894-D440-9915-FAB96171C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3B3CD-57F1-6647-A575-A39952393C7B}"/>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373290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A7C6-9BD8-6741-A0EB-ED9262ADD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5AFFEF-57DE-7848-9319-C6E9A8949F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5E0CE-ADAE-0B48-9BC7-38D1DAB5FE66}"/>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5" name="Footer Placeholder 4">
            <a:extLst>
              <a:ext uri="{FF2B5EF4-FFF2-40B4-BE49-F238E27FC236}">
                <a16:creationId xmlns:a16="http://schemas.microsoft.com/office/drawing/2014/main" id="{142D1B5A-0D83-F541-B950-31F71882B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E9B36-0972-4744-BB81-68A74EEC9789}"/>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129776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AB56-7582-AF44-A50D-7E9AF262C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1A6181-F2B4-2C48-9409-989AC4913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431917-0917-E144-8671-5E67197E91C1}"/>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5" name="Footer Placeholder 4">
            <a:extLst>
              <a:ext uri="{FF2B5EF4-FFF2-40B4-BE49-F238E27FC236}">
                <a16:creationId xmlns:a16="http://schemas.microsoft.com/office/drawing/2014/main" id="{09C2B292-61A1-864D-B4DD-12B261A40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175ED-DBD3-014E-80EF-51E1F265581F}"/>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223844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CFB2-8379-604B-9123-F38CB38AF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B4816-AF1F-5A40-B43A-CA3B2E6031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DCD42-0479-7C4D-A220-AE5F103F94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75DD6-4721-3243-AA0F-C5257CAFFCFE}"/>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6" name="Footer Placeholder 5">
            <a:extLst>
              <a:ext uri="{FF2B5EF4-FFF2-40B4-BE49-F238E27FC236}">
                <a16:creationId xmlns:a16="http://schemas.microsoft.com/office/drawing/2014/main" id="{DA9CBF48-AC69-4344-ACA7-9AFAE7174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6E91A-707F-154D-9B72-A125977E6F6D}"/>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65876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2C1A-DEA3-0147-9F6E-5F702D50FF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0F976E-C79A-6146-88A6-E4177312C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087BAF-F7F9-EA43-BCDD-73B4AE7F60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C6A9F3-EAED-C14A-AEF3-E15453EEA8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70022C-ACE6-1347-9EAA-DEE8FE174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C4F6C-1532-C747-BB73-9289CEA99A57}"/>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8" name="Footer Placeholder 7">
            <a:extLst>
              <a:ext uri="{FF2B5EF4-FFF2-40B4-BE49-F238E27FC236}">
                <a16:creationId xmlns:a16="http://schemas.microsoft.com/office/drawing/2014/main" id="{02CD6FF9-D0FB-514E-8883-650903921E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1443A-C1B2-B945-A774-529A251AA5E1}"/>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244448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0FB2-453A-1E40-83A2-9D121D24A8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7CDD02-C065-9A49-8C48-65F5E5890901}"/>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4" name="Footer Placeholder 3">
            <a:extLst>
              <a:ext uri="{FF2B5EF4-FFF2-40B4-BE49-F238E27FC236}">
                <a16:creationId xmlns:a16="http://schemas.microsoft.com/office/drawing/2014/main" id="{80A1C036-A7B2-6046-8F14-312B1C78BB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CA030-1513-7746-9B9C-C8D9DA6FFDCB}"/>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10699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7123C-54AF-4E4B-8B20-940044AEE94C}"/>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3" name="Footer Placeholder 2">
            <a:extLst>
              <a:ext uri="{FF2B5EF4-FFF2-40B4-BE49-F238E27FC236}">
                <a16:creationId xmlns:a16="http://schemas.microsoft.com/office/drawing/2014/main" id="{97DB9A41-5901-C44F-B126-3FF4B9E8D2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0176DE-9F52-BC4A-9453-606A4B6551EA}"/>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143191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2D45-438D-9446-9850-804E8F949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A6FF95-1A42-104D-9775-8EF5092B0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8F1BF-0D19-5149-997C-B24408C23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9886D-5279-144A-8229-3A87A2F6F54F}"/>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6" name="Footer Placeholder 5">
            <a:extLst>
              <a:ext uri="{FF2B5EF4-FFF2-40B4-BE49-F238E27FC236}">
                <a16:creationId xmlns:a16="http://schemas.microsoft.com/office/drawing/2014/main" id="{8B7B6304-65A4-4344-AC7D-CACDB33F5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47CC3-0744-944D-A679-4B4DDD03524A}"/>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183464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8C35-F6B9-D646-B5BE-12B06D5CF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F9BF8-7372-9641-81DD-C175A811A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7970C-474B-E34A-87CE-84A7A59E8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CF3A34-E7E8-AE48-9FFE-4081778CCA3D}"/>
              </a:ext>
            </a:extLst>
          </p:cNvPr>
          <p:cNvSpPr>
            <a:spLocks noGrp="1"/>
          </p:cNvSpPr>
          <p:nvPr>
            <p:ph type="dt" sz="half" idx="10"/>
          </p:nvPr>
        </p:nvSpPr>
        <p:spPr/>
        <p:txBody>
          <a:bodyPr/>
          <a:lstStyle/>
          <a:p>
            <a:fld id="{4C2F2C51-CE97-F444-86D0-74281AB8416B}" type="datetimeFigureOut">
              <a:rPr lang="en-US" smtClean="0"/>
              <a:t>9/18/18</a:t>
            </a:fld>
            <a:endParaRPr lang="en-US"/>
          </a:p>
        </p:txBody>
      </p:sp>
      <p:sp>
        <p:nvSpPr>
          <p:cNvPr id="6" name="Footer Placeholder 5">
            <a:extLst>
              <a:ext uri="{FF2B5EF4-FFF2-40B4-BE49-F238E27FC236}">
                <a16:creationId xmlns:a16="http://schemas.microsoft.com/office/drawing/2014/main" id="{A1E18029-3E1A-1B4E-B051-F80949474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6D022-8C38-3D41-957B-D39B4EA865E3}"/>
              </a:ext>
            </a:extLst>
          </p:cNvPr>
          <p:cNvSpPr>
            <a:spLocks noGrp="1"/>
          </p:cNvSpPr>
          <p:nvPr>
            <p:ph type="sldNum" sz="quarter" idx="12"/>
          </p:nvPr>
        </p:nvSpPr>
        <p:spPr/>
        <p:txBody>
          <a:bodyPr/>
          <a:lstStyle/>
          <a:p>
            <a:fld id="{CAA3DF76-277B-C345-A09D-9C72B3DA5CF1}" type="slidenum">
              <a:rPr lang="en-US" smtClean="0"/>
              <a:t>‹#›</a:t>
            </a:fld>
            <a:endParaRPr lang="en-US"/>
          </a:p>
        </p:txBody>
      </p:sp>
    </p:spTree>
    <p:extLst>
      <p:ext uri="{BB962C8B-B14F-4D97-AF65-F5344CB8AC3E}">
        <p14:creationId xmlns:p14="http://schemas.microsoft.com/office/powerpoint/2010/main" val="156240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041F33-D755-E143-97B2-5AE854143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08D62-3B2E-9A46-ADF9-F9C9C634C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54590-F433-D548-9B6B-EC7E02665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F2C51-CE97-F444-86D0-74281AB8416B}" type="datetimeFigureOut">
              <a:rPr lang="en-US" smtClean="0"/>
              <a:t>9/18/18</a:t>
            </a:fld>
            <a:endParaRPr lang="en-US"/>
          </a:p>
        </p:txBody>
      </p:sp>
      <p:sp>
        <p:nvSpPr>
          <p:cNvPr id="5" name="Footer Placeholder 4">
            <a:extLst>
              <a:ext uri="{FF2B5EF4-FFF2-40B4-BE49-F238E27FC236}">
                <a16:creationId xmlns:a16="http://schemas.microsoft.com/office/drawing/2014/main" id="{998D574A-5069-4C4B-BE91-ACBAA5BB1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289D8-E00A-FB4B-BD44-2BECFF28E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3DF76-277B-C345-A09D-9C72B3DA5CF1}" type="slidenum">
              <a:rPr lang="en-US" smtClean="0"/>
              <a:t>‹#›</a:t>
            </a:fld>
            <a:endParaRPr lang="en-US"/>
          </a:p>
        </p:txBody>
      </p:sp>
    </p:spTree>
    <p:extLst>
      <p:ext uri="{BB962C8B-B14F-4D97-AF65-F5344CB8AC3E}">
        <p14:creationId xmlns:p14="http://schemas.microsoft.com/office/powerpoint/2010/main" val="345570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files.grouplens.org/datasets/movielens/ml-1m.z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3FB8-ED0E-D54C-AA2E-7AFD274C4006}"/>
              </a:ext>
            </a:extLst>
          </p:cNvPr>
          <p:cNvSpPr>
            <a:spLocks noGrp="1"/>
          </p:cNvSpPr>
          <p:nvPr>
            <p:ph type="ctrTitle"/>
          </p:nvPr>
        </p:nvSpPr>
        <p:spPr/>
        <p:txBody>
          <a:bodyPr/>
          <a:lstStyle/>
          <a:p>
            <a:r>
              <a:rPr lang="en-US" altLang="zh-CN" dirty="0"/>
              <a:t>Map</a:t>
            </a:r>
            <a:r>
              <a:rPr lang="zh-CN" altLang="en-US" dirty="0"/>
              <a:t> </a:t>
            </a:r>
            <a:r>
              <a:rPr lang="en-US" altLang="zh-CN" dirty="0"/>
              <a:t>Reduce</a:t>
            </a:r>
            <a:r>
              <a:rPr lang="zh-CN" altLang="en-US" dirty="0"/>
              <a:t> </a:t>
            </a:r>
            <a:r>
              <a:rPr lang="en-US" altLang="zh-CN" dirty="0"/>
              <a:t>Project</a:t>
            </a:r>
            <a:br>
              <a:rPr lang="en-US" altLang="zh-CN" dirty="0"/>
            </a:br>
            <a:r>
              <a:rPr lang="en-US" altLang="zh-CN" dirty="0"/>
              <a:t>Class</a:t>
            </a:r>
            <a:r>
              <a:rPr lang="zh-CN" altLang="en-US" dirty="0"/>
              <a:t> </a:t>
            </a:r>
            <a:r>
              <a:rPr lang="en-US" altLang="zh-CN" dirty="0"/>
              <a:t>Memo</a:t>
            </a:r>
            <a:endParaRPr lang="en-US" dirty="0"/>
          </a:p>
        </p:txBody>
      </p:sp>
    </p:spTree>
    <p:extLst>
      <p:ext uri="{BB962C8B-B14F-4D97-AF65-F5344CB8AC3E}">
        <p14:creationId xmlns:p14="http://schemas.microsoft.com/office/powerpoint/2010/main" val="33746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DAF1-2161-9E43-8DEA-C95AEAA7C163}"/>
              </a:ext>
            </a:extLst>
          </p:cNvPr>
          <p:cNvSpPr>
            <a:spLocks noGrp="1"/>
          </p:cNvSpPr>
          <p:nvPr>
            <p:ph type="title"/>
          </p:nvPr>
        </p:nvSpPr>
        <p:spPr>
          <a:xfrm>
            <a:off x="838200" y="365125"/>
            <a:ext cx="10515600" cy="6046561"/>
          </a:xfrm>
        </p:spPr>
        <p:txBody>
          <a:bodyPr anchor="t">
            <a:normAutofit/>
          </a:bodyPr>
          <a:lstStyle/>
          <a:p>
            <a:r>
              <a:rPr lang="en-US" altLang="zh-CN" sz="2400" dirty="0"/>
              <a:t>Steps:</a:t>
            </a:r>
            <a:br>
              <a:rPr lang="en-US" altLang="zh-CN" sz="2400" dirty="0"/>
            </a:br>
            <a:br>
              <a:rPr lang="en-US" altLang="zh-CN" sz="2400" dirty="0"/>
            </a:br>
            <a:r>
              <a:rPr lang="en-US" altLang="zh-CN" sz="2400" dirty="0"/>
              <a:t>1.</a:t>
            </a:r>
            <a:r>
              <a:rPr lang="zh-CN" altLang="en-US" sz="2400" dirty="0"/>
              <a:t> </a:t>
            </a:r>
            <a:r>
              <a:rPr lang="en-US" altLang="zh-CN" sz="2400" dirty="0"/>
              <a:t>Get</a:t>
            </a:r>
            <a:r>
              <a:rPr lang="zh-CN" altLang="en-US" sz="2400" dirty="0"/>
              <a:t> </a:t>
            </a:r>
            <a:r>
              <a:rPr lang="en-US" altLang="zh-CN" sz="2400" dirty="0"/>
              <a:t>the</a:t>
            </a:r>
            <a:r>
              <a:rPr lang="zh-CN" altLang="en-US" sz="2400" dirty="0"/>
              <a:t> </a:t>
            </a:r>
            <a:r>
              <a:rPr lang="en-US" altLang="zh-CN" sz="2400" dirty="0"/>
              <a:t>first</a:t>
            </a:r>
            <a:r>
              <a:rPr lang="zh-CN" altLang="en-US" sz="2400" dirty="0"/>
              <a:t> </a:t>
            </a:r>
            <a:r>
              <a:rPr lang="en-US" altLang="zh-CN" sz="2400" dirty="0"/>
              <a:t>step</a:t>
            </a:r>
            <a:r>
              <a:rPr lang="zh-CN" altLang="en-US" sz="2400" dirty="0"/>
              <a:t> </a:t>
            </a:r>
            <a:r>
              <a:rPr lang="en-US" altLang="zh-CN" sz="2400" dirty="0"/>
              <a:t>running</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small</a:t>
            </a:r>
            <a:r>
              <a:rPr lang="zh-CN" altLang="en-US" sz="2400" dirty="0"/>
              <a:t> </a:t>
            </a:r>
            <a:r>
              <a:rPr lang="en-US" altLang="zh-CN" sz="2400" dirty="0"/>
              <a:t>sample</a:t>
            </a:r>
            <a:r>
              <a:rPr lang="zh-CN" altLang="en-US" sz="2400" dirty="0"/>
              <a:t> </a:t>
            </a:r>
            <a:r>
              <a:rPr lang="en-US" altLang="zh-CN" sz="2400" dirty="0"/>
              <a:t>data</a:t>
            </a:r>
            <a:r>
              <a:rPr lang="zh-CN" altLang="en-US" sz="2400" dirty="0"/>
              <a:t> </a:t>
            </a:r>
            <a:r>
              <a:rPr lang="en-US" altLang="zh-CN" sz="2400" dirty="0"/>
              <a:t>(local</a:t>
            </a:r>
            <a:r>
              <a:rPr lang="zh-CN" altLang="en-US" sz="2400" dirty="0"/>
              <a:t> </a:t>
            </a:r>
            <a:r>
              <a:rPr lang="en-US" altLang="zh-CN" sz="2400" dirty="0"/>
              <a:t>machine,</a:t>
            </a:r>
            <a:r>
              <a:rPr lang="zh-CN" altLang="en-US" sz="2400" dirty="0"/>
              <a:t> </a:t>
            </a:r>
            <a:r>
              <a:rPr lang="en-US" altLang="zh-CN" sz="2400" dirty="0"/>
              <a:t>AWS,</a:t>
            </a:r>
            <a:r>
              <a:rPr lang="zh-CN" altLang="en-US" sz="2400" dirty="0"/>
              <a:t> </a:t>
            </a:r>
            <a:r>
              <a:rPr lang="en-US" altLang="zh-CN" sz="2400" dirty="0"/>
              <a:t>or</a:t>
            </a:r>
            <a:r>
              <a:rPr lang="zh-CN" altLang="en-US" sz="2400" dirty="0"/>
              <a:t> </a:t>
            </a:r>
            <a:r>
              <a:rPr lang="en-US" altLang="zh-CN" sz="2400" dirty="0"/>
              <a:t>GCP)</a:t>
            </a:r>
            <a:br>
              <a:rPr lang="en-US" altLang="zh-CN" sz="2400" dirty="0"/>
            </a:br>
            <a:br>
              <a:rPr lang="en-US" altLang="zh-CN" sz="2400" dirty="0"/>
            </a:br>
            <a:r>
              <a:rPr lang="en-US" altLang="zh-CN" sz="2400" dirty="0"/>
              <a:t>2.</a:t>
            </a:r>
            <a:r>
              <a:rPr lang="zh-CN" altLang="en-US" sz="2400" dirty="0"/>
              <a:t> </a:t>
            </a:r>
            <a:r>
              <a:rPr lang="en-US" altLang="zh-CN" sz="2400" dirty="0"/>
              <a:t>Fill</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missing</a:t>
            </a:r>
            <a:r>
              <a:rPr lang="zh-CN" altLang="en-US" sz="2400" dirty="0"/>
              <a:t> </a:t>
            </a:r>
            <a:r>
              <a:rPr lang="en-US" altLang="zh-CN" sz="2400" dirty="0"/>
              <a:t>steps</a:t>
            </a:r>
            <a:r>
              <a:rPr lang="zh-CN" altLang="en-US" sz="2400" dirty="0"/>
              <a:t> </a:t>
            </a:r>
            <a:r>
              <a:rPr lang="en-US" altLang="zh-CN" sz="2400" dirty="0"/>
              <a:t>and</a:t>
            </a:r>
            <a:r>
              <a:rPr lang="zh-CN" altLang="en-US" sz="2400" dirty="0"/>
              <a:t> </a:t>
            </a:r>
            <a:r>
              <a:rPr lang="en-US" altLang="zh-CN" sz="2400" dirty="0"/>
              <a:t>make</a:t>
            </a:r>
            <a:r>
              <a:rPr lang="zh-CN" altLang="en-US" sz="2400" dirty="0"/>
              <a:t> </a:t>
            </a:r>
            <a:r>
              <a:rPr lang="en-US" altLang="zh-CN" sz="2400" dirty="0"/>
              <a:t>it</a:t>
            </a:r>
            <a:r>
              <a:rPr lang="zh-CN" altLang="en-US" sz="2400" dirty="0"/>
              <a:t> </a:t>
            </a:r>
            <a:r>
              <a:rPr lang="en-US" altLang="zh-CN" sz="2400" dirty="0"/>
              <a:t>running</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small</a:t>
            </a:r>
            <a:r>
              <a:rPr lang="zh-CN" altLang="en-US" sz="2400" dirty="0"/>
              <a:t> </a:t>
            </a:r>
            <a:r>
              <a:rPr lang="en-US" altLang="zh-CN" sz="2400" dirty="0"/>
              <a:t>sample</a:t>
            </a:r>
            <a:r>
              <a:rPr lang="zh-CN" altLang="en-US" sz="2400" dirty="0"/>
              <a:t> </a:t>
            </a:r>
            <a:r>
              <a:rPr lang="en-US" altLang="zh-CN" sz="2400" dirty="0"/>
              <a:t>data</a:t>
            </a:r>
            <a:br>
              <a:rPr lang="en-US" altLang="zh-CN" sz="2400" dirty="0"/>
            </a:br>
            <a:br>
              <a:rPr lang="en-US" altLang="zh-CN" sz="2400" dirty="0"/>
            </a:br>
            <a:r>
              <a:rPr lang="en-US" altLang="zh-CN" sz="2400" dirty="0">
                <a:solidFill>
                  <a:srgbClr val="FF0000"/>
                </a:solidFill>
              </a:rPr>
              <a:t>3.</a:t>
            </a:r>
            <a:r>
              <a:rPr lang="zh-CN" altLang="en-US" sz="2400" dirty="0">
                <a:solidFill>
                  <a:srgbClr val="FF0000"/>
                </a:solidFill>
              </a:rPr>
              <a:t> </a:t>
            </a:r>
            <a:r>
              <a:rPr lang="en-US" altLang="zh-CN" sz="2400" dirty="0">
                <a:solidFill>
                  <a:srgbClr val="FF0000"/>
                </a:solidFill>
              </a:rPr>
              <a:t>Run</a:t>
            </a:r>
            <a:r>
              <a:rPr lang="zh-CN" altLang="en-US" sz="2400" dirty="0">
                <a:solidFill>
                  <a:srgbClr val="FF0000"/>
                </a:solidFill>
              </a:rPr>
              <a:t> </a:t>
            </a:r>
            <a:r>
              <a:rPr lang="en-US" altLang="zh-CN" sz="2400" dirty="0">
                <a:solidFill>
                  <a:srgbClr val="FF0000"/>
                </a:solidFill>
              </a:rPr>
              <a:t>the</a:t>
            </a:r>
            <a:r>
              <a:rPr lang="zh-CN" altLang="en-US" sz="2400" dirty="0">
                <a:solidFill>
                  <a:srgbClr val="FF0000"/>
                </a:solidFill>
              </a:rPr>
              <a:t> </a:t>
            </a:r>
            <a:r>
              <a:rPr lang="en-US" altLang="zh-CN" sz="2400" dirty="0">
                <a:solidFill>
                  <a:srgbClr val="FF0000"/>
                </a:solidFill>
              </a:rPr>
              <a:t>Python</a:t>
            </a:r>
            <a:r>
              <a:rPr lang="zh-CN" altLang="en-US" sz="2400" dirty="0">
                <a:solidFill>
                  <a:srgbClr val="FF0000"/>
                </a:solidFill>
              </a:rPr>
              <a:t> </a:t>
            </a:r>
            <a:r>
              <a:rPr lang="en-US" altLang="zh-CN" sz="2400" dirty="0">
                <a:solidFill>
                  <a:srgbClr val="FF0000"/>
                </a:solidFill>
              </a:rPr>
              <a:t>script</a:t>
            </a:r>
            <a:r>
              <a:rPr lang="zh-CN" altLang="en-US" sz="2400" dirty="0">
                <a:solidFill>
                  <a:srgbClr val="FF0000"/>
                </a:solidFill>
              </a:rPr>
              <a:t> </a:t>
            </a:r>
            <a:r>
              <a:rPr lang="en-US" altLang="zh-CN" sz="2400" dirty="0">
                <a:solidFill>
                  <a:srgbClr val="FF0000"/>
                </a:solidFill>
              </a:rPr>
              <a:t>on</a:t>
            </a:r>
            <a:r>
              <a:rPr lang="zh-CN" altLang="en-US" sz="2400" dirty="0">
                <a:solidFill>
                  <a:srgbClr val="FF0000"/>
                </a:solidFill>
              </a:rPr>
              <a:t> </a:t>
            </a:r>
            <a:r>
              <a:rPr lang="en-US" altLang="zh-CN" sz="2400" dirty="0">
                <a:solidFill>
                  <a:srgbClr val="FF0000"/>
                </a:solidFill>
              </a:rPr>
              <a:t>the</a:t>
            </a:r>
            <a:r>
              <a:rPr lang="zh-CN" altLang="en-US" sz="2400" dirty="0">
                <a:solidFill>
                  <a:srgbClr val="FF0000"/>
                </a:solidFill>
              </a:rPr>
              <a:t> </a:t>
            </a:r>
            <a:r>
              <a:rPr lang="en-US" altLang="zh-CN" sz="2400" dirty="0">
                <a:solidFill>
                  <a:srgbClr val="FF0000"/>
                </a:solidFill>
              </a:rPr>
              <a:t>large</a:t>
            </a:r>
            <a:r>
              <a:rPr lang="zh-CN" altLang="en-US" sz="2400" dirty="0">
                <a:solidFill>
                  <a:srgbClr val="FF0000"/>
                </a:solidFill>
              </a:rPr>
              <a:t> </a:t>
            </a:r>
            <a:r>
              <a:rPr lang="en-US" altLang="zh-CN" sz="2400" dirty="0">
                <a:solidFill>
                  <a:srgbClr val="FF0000"/>
                </a:solidFill>
              </a:rPr>
              <a:t>data</a:t>
            </a:r>
            <a:r>
              <a:rPr lang="zh-CN" altLang="en-US" sz="2400" dirty="0">
                <a:solidFill>
                  <a:srgbClr val="FF0000"/>
                </a:solidFill>
              </a:rPr>
              <a:t> </a:t>
            </a:r>
            <a:r>
              <a:rPr lang="en-US" altLang="zh-CN" sz="2400" dirty="0">
                <a:solidFill>
                  <a:srgbClr val="FF0000"/>
                </a:solidFill>
              </a:rPr>
              <a:t>set</a:t>
            </a:r>
            <a:endParaRPr lang="en-US" sz="2400" dirty="0">
              <a:solidFill>
                <a:srgbClr val="FF0000"/>
              </a:solidFill>
            </a:endParaRPr>
          </a:p>
        </p:txBody>
      </p:sp>
    </p:spTree>
    <p:extLst>
      <p:ext uri="{BB962C8B-B14F-4D97-AF65-F5344CB8AC3E}">
        <p14:creationId xmlns:p14="http://schemas.microsoft.com/office/powerpoint/2010/main" val="273077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3</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511629" y="1404257"/>
            <a:ext cx="11364686" cy="4631192"/>
          </a:xfrm>
        </p:spPr>
        <p:txBody>
          <a:bodyPr>
            <a:normAutofit fontScale="92500" lnSpcReduction="10000"/>
          </a:bodyPr>
          <a:lstStyle/>
          <a:p>
            <a:r>
              <a:rPr lang="en-US" altLang="zh-CN" b="1" dirty="0">
                <a:solidFill>
                  <a:srgbClr val="FF0000"/>
                </a:solidFill>
                <a:latin typeface="Avenir Light" panose="020B0402020203020204" pitchFamily="34" charset="77"/>
              </a:rPr>
              <a:t>AWS</a:t>
            </a:r>
            <a:r>
              <a:rPr lang="en-US" altLang="zh-CN" dirty="0">
                <a:latin typeface="Avenir Light" panose="020B0402020203020204" pitchFamily="34" charset="77"/>
              </a:rPr>
              <a:t>:</a:t>
            </a:r>
            <a:r>
              <a:rPr lang="zh-CN" altLang="en-US" dirty="0">
                <a:latin typeface="Avenir Light" panose="020B0402020203020204" pitchFamily="34" charset="77"/>
              </a:rPr>
              <a:t> </a:t>
            </a:r>
            <a:r>
              <a:rPr lang="en-US" altLang="zh-CN" dirty="0">
                <a:latin typeface="Avenir Light" panose="020B0402020203020204" pitchFamily="34" charset="77"/>
              </a:rPr>
              <a:t>run</a:t>
            </a:r>
            <a:r>
              <a:rPr lang="zh-CN" altLang="en-US" dirty="0">
                <a:latin typeface="Avenir Light" panose="020B0402020203020204" pitchFamily="34" charset="77"/>
              </a:rPr>
              <a:t> </a:t>
            </a:r>
            <a:r>
              <a:rPr lang="en-US" altLang="zh-CN" dirty="0">
                <a:latin typeface="Avenir Light" panose="020B0402020203020204" pitchFamily="34" charset="77"/>
              </a:rPr>
              <a:t>“</a:t>
            </a:r>
            <a:r>
              <a:rPr lang="en-US" altLang="zh-CN" dirty="0" err="1">
                <a:latin typeface="Avenir Light" panose="020B0402020203020204" pitchFamily="34" charset="77"/>
              </a:rPr>
              <a:t>nano</a:t>
            </a:r>
            <a:r>
              <a:rPr lang="en-US" altLang="zh-CN" dirty="0">
                <a:latin typeface="Avenir Light" panose="020B0402020203020204" pitchFamily="34" charset="77"/>
              </a:rPr>
              <a:t> ~/.</a:t>
            </a:r>
            <a:r>
              <a:rPr lang="en-US" altLang="zh-CN" dirty="0" err="1">
                <a:latin typeface="Avenir Light" panose="020B0402020203020204" pitchFamily="34" charset="77"/>
              </a:rPr>
              <a:t>mrjob.conf</a:t>
            </a:r>
            <a:r>
              <a:rPr lang="en-US" altLang="zh-CN" dirty="0">
                <a:latin typeface="Avenir Light" panose="020B0402020203020204" pitchFamily="34" charset="77"/>
              </a:rPr>
              <a:t>”</a:t>
            </a:r>
            <a:r>
              <a:rPr lang="zh-CN" altLang="en-US" dirty="0">
                <a:latin typeface="Avenir Light" panose="020B0402020203020204" pitchFamily="34" charset="77"/>
              </a:rPr>
              <a:t> </a:t>
            </a:r>
            <a:r>
              <a:rPr lang="en-US" altLang="zh-CN" dirty="0">
                <a:latin typeface="Avenir Light" panose="020B0402020203020204" pitchFamily="34" charset="77"/>
              </a:rPr>
              <a:t>in</a:t>
            </a:r>
            <a:r>
              <a:rPr lang="zh-CN" altLang="en-US" dirty="0">
                <a:latin typeface="Avenir Light" panose="020B0402020203020204" pitchFamily="34" charset="77"/>
              </a:rPr>
              <a:t> </a:t>
            </a:r>
            <a:r>
              <a:rPr lang="en-US" altLang="zh-CN" dirty="0">
                <a:latin typeface="Avenir Light" panose="020B0402020203020204" pitchFamily="34" charset="77"/>
              </a:rPr>
              <a:t>command</a:t>
            </a:r>
            <a:r>
              <a:rPr lang="zh-CN" altLang="en-US" dirty="0">
                <a:latin typeface="Avenir Light" panose="020B0402020203020204" pitchFamily="34" charset="77"/>
              </a:rPr>
              <a:t> </a:t>
            </a:r>
            <a:r>
              <a:rPr lang="en-US" altLang="zh-CN" dirty="0">
                <a:latin typeface="Avenir Light" panose="020B0402020203020204" pitchFamily="34" charset="77"/>
              </a:rPr>
              <a:t>line</a:t>
            </a:r>
          </a:p>
          <a:p>
            <a:pPr lvl="1"/>
            <a:r>
              <a:rPr lang="en-US" altLang="zh-CN" dirty="0">
                <a:latin typeface="Avenir Light" panose="020B0402020203020204" pitchFamily="34" charset="77"/>
              </a:rPr>
              <a:t>runners:</a:t>
            </a:r>
          </a:p>
          <a:p>
            <a:pPr lvl="1"/>
            <a:r>
              <a:rPr lang="en-US" altLang="zh-CN" dirty="0">
                <a:latin typeface="Avenir Light" panose="020B0402020203020204" pitchFamily="34" charset="77"/>
              </a:rPr>
              <a:t>	    </a:t>
            </a:r>
            <a:r>
              <a:rPr lang="en-US" altLang="zh-CN" dirty="0" err="1">
                <a:latin typeface="Avenir Light" panose="020B0402020203020204" pitchFamily="34" charset="77"/>
              </a:rPr>
              <a:t>emr</a:t>
            </a:r>
            <a:r>
              <a:rPr lang="en-US" altLang="zh-CN" dirty="0">
                <a:latin typeface="Avenir Light" panose="020B0402020203020204" pitchFamily="34" charset="77"/>
              </a:rPr>
              <a:t>:</a:t>
            </a:r>
          </a:p>
          <a:p>
            <a:pPr lvl="1"/>
            <a:r>
              <a:rPr lang="en-US" altLang="zh-CN" dirty="0">
                <a:latin typeface="Avenir Light" panose="020B0402020203020204" pitchFamily="34" charset="77"/>
              </a:rPr>
              <a:t>	        bootstrap:</a:t>
            </a:r>
          </a:p>
          <a:p>
            <a:pPr lvl="1"/>
            <a:r>
              <a:rPr lang="en-US" altLang="zh-CN" dirty="0">
                <a:latin typeface="Avenir Light" panose="020B0402020203020204" pitchFamily="34" charset="77"/>
              </a:rPr>
              <a:t>	        - </a:t>
            </a:r>
            <a:r>
              <a:rPr lang="en-US" altLang="zh-CN" dirty="0" err="1">
                <a:latin typeface="Avenir Light" panose="020B0402020203020204" pitchFamily="34" charset="77"/>
              </a:rPr>
              <a:t>sudo</a:t>
            </a:r>
            <a:r>
              <a:rPr lang="en-US" altLang="zh-CN" dirty="0">
                <a:latin typeface="Avenir Light" panose="020B0402020203020204" pitchFamily="34" charset="77"/>
              </a:rPr>
              <a:t> yum install -y python27-numpy</a:t>
            </a:r>
          </a:p>
          <a:p>
            <a:pPr lvl="1"/>
            <a:r>
              <a:rPr lang="en-US" altLang="zh-CN" dirty="0">
                <a:latin typeface="Avenir Light" panose="020B0402020203020204" pitchFamily="34" charset="77"/>
              </a:rPr>
              <a:t>	        - </a:t>
            </a:r>
            <a:r>
              <a:rPr lang="en-US" altLang="zh-CN" dirty="0" err="1">
                <a:latin typeface="Avenir Light" panose="020B0402020203020204" pitchFamily="34" charset="77"/>
              </a:rPr>
              <a:t>sudo</a:t>
            </a:r>
            <a:r>
              <a:rPr lang="en-US" altLang="zh-CN" dirty="0">
                <a:latin typeface="Avenir Light" panose="020B0402020203020204" pitchFamily="34" charset="77"/>
              </a:rPr>
              <a:t> yum install -y python27-scipy</a:t>
            </a:r>
          </a:p>
          <a:p>
            <a:pPr lvl="1"/>
            <a:r>
              <a:rPr lang="en-US" altLang="zh-CN" dirty="0">
                <a:latin typeface="Avenir Light" panose="020B0402020203020204" pitchFamily="34" charset="77"/>
              </a:rPr>
              <a:t>	        </a:t>
            </a:r>
            <a:r>
              <a:rPr lang="en-US" altLang="zh-CN" dirty="0" err="1">
                <a:latin typeface="Avenir Light" panose="020B0402020203020204" pitchFamily="34" charset="77"/>
              </a:rPr>
              <a:t>core_instance_type</a:t>
            </a:r>
            <a:r>
              <a:rPr lang="en-US" altLang="zh-CN" dirty="0">
                <a:latin typeface="Avenir Light" panose="020B0402020203020204" pitchFamily="34" charset="77"/>
              </a:rPr>
              <a:t>: m3.xlarge</a:t>
            </a:r>
          </a:p>
          <a:p>
            <a:pPr lvl="1"/>
            <a:r>
              <a:rPr lang="en-US" altLang="zh-CN" dirty="0">
                <a:latin typeface="Avenir Light" panose="020B0402020203020204" pitchFamily="34" charset="77"/>
              </a:rPr>
              <a:t>	        </a:t>
            </a:r>
            <a:r>
              <a:rPr lang="en-US" altLang="zh-CN" dirty="0" err="1">
                <a:latin typeface="Avenir Light" panose="020B0402020203020204" pitchFamily="34" charset="77"/>
              </a:rPr>
              <a:t>num_core_instances</a:t>
            </a:r>
            <a:r>
              <a:rPr lang="en-US" altLang="zh-CN" dirty="0">
                <a:latin typeface="Avenir Light" panose="020B0402020203020204" pitchFamily="34" charset="77"/>
              </a:rPr>
              <a:t>: 5</a:t>
            </a:r>
          </a:p>
          <a:p>
            <a:pPr lvl="1"/>
            <a:r>
              <a:rPr lang="en-US" altLang="zh-CN" dirty="0">
                <a:latin typeface="Avenir Light" panose="020B0402020203020204" pitchFamily="34" charset="77"/>
              </a:rPr>
              <a:t>	        </a:t>
            </a:r>
            <a:r>
              <a:rPr lang="en-US" altLang="zh-CN" dirty="0" err="1">
                <a:latin typeface="Avenir Light" panose="020B0402020203020204" pitchFamily="34" charset="77"/>
              </a:rPr>
              <a:t>aws_access_key_id</a:t>
            </a:r>
            <a:r>
              <a:rPr lang="en-US" altLang="zh-CN" dirty="0">
                <a:latin typeface="Avenir Light" panose="020B0402020203020204" pitchFamily="34" charset="77"/>
              </a:rPr>
              <a:t>: [your access key id]</a:t>
            </a:r>
          </a:p>
          <a:p>
            <a:pPr lvl="1"/>
            <a:r>
              <a:rPr lang="en-US" altLang="zh-CN" dirty="0">
                <a:latin typeface="Avenir Light" panose="020B0402020203020204" pitchFamily="34" charset="77"/>
              </a:rPr>
              <a:t>	        </a:t>
            </a:r>
            <a:r>
              <a:rPr lang="en-US" altLang="zh-CN" dirty="0" err="1">
                <a:latin typeface="Avenir Light" panose="020B0402020203020204" pitchFamily="34" charset="77"/>
              </a:rPr>
              <a:t>aws_secret_access_key</a:t>
            </a:r>
            <a:r>
              <a:rPr lang="en-US" altLang="zh-CN" dirty="0">
                <a:latin typeface="Avenir Light" panose="020B0402020203020204" pitchFamily="34" charset="77"/>
              </a:rPr>
              <a:t>: [your secret access key]</a:t>
            </a:r>
          </a:p>
          <a:p>
            <a:r>
              <a:rPr lang="en-US" altLang="zh-CN" dirty="0">
                <a:latin typeface="Avenir Light" panose="020B0402020203020204" pitchFamily="34" charset="77"/>
              </a:rPr>
              <a:t>Run</a:t>
            </a:r>
            <a:r>
              <a:rPr lang="zh-CN" altLang="en-US" dirty="0">
                <a:latin typeface="Avenir Light" panose="020B0402020203020204" pitchFamily="34" charset="77"/>
              </a:rPr>
              <a:t> </a:t>
            </a:r>
            <a:r>
              <a:rPr lang="en-US" altLang="zh-CN" dirty="0">
                <a:latin typeface="Avenir Light" panose="020B0402020203020204" pitchFamily="34" charset="77"/>
              </a:rPr>
              <a:t>the</a:t>
            </a:r>
            <a:r>
              <a:rPr lang="zh-CN" altLang="en-US" dirty="0">
                <a:latin typeface="Avenir Light" panose="020B0402020203020204" pitchFamily="34" charset="77"/>
              </a:rPr>
              <a:t> </a:t>
            </a:r>
            <a:r>
              <a:rPr lang="en-US" altLang="zh-CN" dirty="0">
                <a:latin typeface="Avenir Light" panose="020B0402020203020204" pitchFamily="34" charset="77"/>
              </a:rPr>
              <a:t>python</a:t>
            </a:r>
            <a:r>
              <a:rPr lang="zh-CN" altLang="en-US" dirty="0">
                <a:latin typeface="Avenir Light" panose="020B0402020203020204" pitchFamily="34" charset="77"/>
              </a:rPr>
              <a:t> </a:t>
            </a:r>
            <a:r>
              <a:rPr lang="en-US" altLang="zh-CN" dirty="0">
                <a:latin typeface="Avenir Light" panose="020B0402020203020204" pitchFamily="34" charset="77"/>
              </a:rPr>
              <a:t>script</a:t>
            </a:r>
          </a:p>
          <a:p>
            <a:pPr lvl="1"/>
            <a:r>
              <a:rPr lang="en-US" altLang="zh-CN" dirty="0">
                <a:latin typeface="Avenir Light" panose="020B0402020203020204" pitchFamily="34" charset="77"/>
              </a:rPr>
              <a:t>python </a:t>
            </a:r>
            <a:r>
              <a:rPr lang="en-US" altLang="zh-CN" dirty="0" err="1">
                <a:latin typeface="Avenir Light" panose="020B0402020203020204" pitchFamily="34" charset="77"/>
              </a:rPr>
              <a:t>MRMovie.py</a:t>
            </a:r>
            <a:r>
              <a:rPr lang="en-US" altLang="zh-CN" dirty="0">
                <a:latin typeface="Avenir Light" panose="020B0402020203020204" pitchFamily="34" charset="77"/>
              </a:rPr>
              <a:t> </a:t>
            </a:r>
            <a:r>
              <a:rPr lang="en-US" altLang="zh-CN" dirty="0" err="1">
                <a:latin typeface="Avenir Light" panose="020B0402020203020204" pitchFamily="34" charset="77"/>
              </a:rPr>
              <a:t>ratings.dat</a:t>
            </a:r>
            <a:r>
              <a:rPr lang="en-US" altLang="zh-CN" dirty="0">
                <a:latin typeface="Avenir Light" panose="020B0402020203020204" pitchFamily="34" charset="77"/>
              </a:rPr>
              <a:t> </a:t>
            </a:r>
            <a:r>
              <a:rPr lang="en-US" altLang="zh-CN" dirty="0" err="1">
                <a:latin typeface="Avenir Light" panose="020B0402020203020204" pitchFamily="34" charset="77"/>
              </a:rPr>
              <a:t>movies.dat</a:t>
            </a:r>
            <a:r>
              <a:rPr lang="en-US" altLang="zh-CN" dirty="0">
                <a:latin typeface="Avenir Light" panose="020B0402020203020204" pitchFamily="34" charset="77"/>
              </a:rPr>
              <a:t> </a:t>
            </a:r>
            <a:r>
              <a:rPr lang="en-US" altLang="zh-CN" dirty="0">
                <a:solidFill>
                  <a:srgbClr val="FF0000"/>
                </a:solidFill>
                <a:latin typeface="Avenir Light" panose="020B0402020203020204" pitchFamily="34" charset="77"/>
              </a:rPr>
              <a:t>-r </a:t>
            </a:r>
            <a:r>
              <a:rPr lang="en-US" altLang="zh-CN" dirty="0" err="1">
                <a:solidFill>
                  <a:srgbClr val="FF0000"/>
                </a:solidFill>
                <a:latin typeface="Avenir Light" panose="020B0402020203020204" pitchFamily="34" charset="77"/>
              </a:rPr>
              <a:t>emr</a:t>
            </a:r>
            <a:r>
              <a:rPr lang="en-US" altLang="zh-CN" dirty="0">
                <a:solidFill>
                  <a:srgbClr val="FF0000"/>
                </a:solidFill>
                <a:latin typeface="Avenir Light" panose="020B0402020203020204" pitchFamily="34" charset="77"/>
              </a:rPr>
              <a:t> </a:t>
            </a:r>
            <a:r>
              <a:rPr lang="en-US" altLang="zh-CN" dirty="0">
                <a:latin typeface="Avenir Light" panose="020B0402020203020204" pitchFamily="34" charset="77"/>
              </a:rPr>
              <a:t>-m "Jumanji (1995)" -m "Toy Story (1995)"</a:t>
            </a:r>
          </a:p>
          <a:p>
            <a:endParaRPr lang="en-US" altLang="zh-CN" dirty="0">
              <a:latin typeface="Avenir Light" panose="020B0402020203020204" pitchFamily="34" charset="77"/>
            </a:endParaRPr>
          </a:p>
          <a:p>
            <a:endParaRPr lang="en-US" altLang="zh-CN" dirty="0">
              <a:latin typeface="Avenir Light" panose="020B0402020203020204" pitchFamily="34" charset="77"/>
            </a:endParaRPr>
          </a:p>
          <a:p>
            <a:endParaRPr lang="en-US" altLang="zh-CN" dirty="0">
              <a:latin typeface="Avenir Light" panose="020B0402020203020204" pitchFamily="34" charset="77"/>
            </a:endParaRPr>
          </a:p>
        </p:txBody>
      </p:sp>
    </p:spTree>
    <p:extLst>
      <p:ext uri="{BB962C8B-B14F-4D97-AF65-F5344CB8AC3E}">
        <p14:creationId xmlns:p14="http://schemas.microsoft.com/office/powerpoint/2010/main" val="169409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3</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511629" y="1404257"/>
            <a:ext cx="11364686" cy="4631192"/>
          </a:xfrm>
        </p:spPr>
        <p:txBody>
          <a:bodyPr>
            <a:normAutofit/>
          </a:bodyPr>
          <a:lstStyle/>
          <a:p>
            <a:r>
              <a:rPr lang="en-US" altLang="zh-CN" b="1" dirty="0">
                <a:solidFill>
                  <a:srgbClr val="FF0000"/>
                </a:solidFill>
                <a:latin typeface="Avenir Light" panose="020B0402020203020204" pitchFamily="34" charset="77"/>
              </a:rPr>
              <a:t>GCP</a:t>
            </a:r>
            <a:r>
              <a:rPr lang="zh-CN" altLang="en-US" dirty="0">
                <a:latin typeface="Avenir Light" panose="020B0402020203020204" pitchFamily="34" charset="77"/>
              </a:rPr>
              <a:t> </a:t>
            </a:r>
            <a:endParaRPr lang="en-US" altLang="zh-CN" dirty="0">
              <a:latin typeface="Avenir Light" panose="020B0402020203020204" pitchFamily="34" charset="77"/>
            </a:endParaRPr>
          </a:p>
          <a:p>
            <a:pPr lvl="1"/>
            <a:r>
              <a:rPr lang="en-US" altLang="zh-CN" dirty="0">
                <a:latin typeface="Avenir Light" panose="020B0402020203020204" pitchFamily="34" charset="77"/>
              </a:rPr>
              <a:t>A</a:t>
            </a:r>
            <a:r>
              <a:rPr lang="zh-CN" altLang="en-US" dirty="0">
                <a:latin typeface="Avenir Light" panose="020B0402020203020204" pitchFamily="34" charset="77"/>
              </a:rPr>
              <a:t> </a:t>
            </a:r>
            <a:r>
              <a:rPr lang="en-US" altLang="zh-CN" dirty="0">
                <a:latin typeface="Avenir Light" panose="020B0402020203020204" pitchFamily="34" charset="77"/>
              </a:rPr>
              <a:t>bit</a:t>
            </a:r>
            <a:r>
              <a:rPr lang="zh-CN" altLang="en-US" dirty="0">
                <a:latin typeface="Avenir Light" panose="020B0402020203020204" pitchFamily="34" charset="77"/>
              </a:rPr>
              <a:t> </a:t>
            </a:r>
            <a:r>
              <a:rPr lang="en-US" altLang="zh-CN" dirty="0">
                <a:latin typeface="Avenir Light" panose="020B0402020203020204" pitchFamily="34" charset="77"/>
              </a:rPr>
              <a:t>more</a:t>
            </a:r>
            <a:r>
              <a:rPr lang="zh-CN" altLang="en-US" dirty="0">
                <a:latin typeface="Avenir Light" panose="020B0402020203020204" pitchFamily="34" charset="77"/>
              </a:rPr>
              <a:t> </a:t>
            </a:r>
            <a:r>
              <a:rPr lang="en-US" altLang="zh-CN" dirty="0">
                <a:latin typeface="Avenir Light" panose="020B0402020203020204" pitchFamily="34" charset="77"/>
              </a:rPr>
              <a:t>complicated:</a:t>
            </a:r>
            <a:r>
              <a:rPr lang="zh-CN" altLang="en-US" dirty="0">
                <a:latin typeface="Avenir Light" panose="020B0402020203020204" pitchFamily="34" charset="77"/>
              </a:rPr>
              <a:t> </a:t>
            </a:r>
            <a:r>
              <a:rPr lang="en-US" altLang="zh-CN" dirty="0">
                <a:latin typeface="Avenir Light" panose="020B0402020203020204" pitchFamily="34" charset="77"/>
              </a:rPr>
              <a:t>https://</a:t>
            </a:r>
            <a:r>
              <a:rPr lang="en-US" altLang="zh-CN" dirty="0" err="1">
                <a:latin typeface="Avenir Light" panose="020B0402020203020204" pitchFamily="34" charset="77"/>
              </a:rPr>
              <a:t>mrjob.readthedocs.io</a:t>
            </a:r>
            <a:r>
              <a:rPr lang="en-US" altLang="zh-CN" dirty="0">
                <a:latin typeface="Avenir Light" panose="020B0402020203020204" pitchFamily="34" charset="77"/>
              </a:rPr>
              <a:t>/</a:t>
            </a:r>
            <a:r>
              <a:rPr lang="en-US" altLang="zh-CN" dirty="0" err="1">
                <a:latin typeface="Avenir Light" panose="020B0402020203020204" pitchFamily="34" charset="77"/>
              </a:rPr>
              <a:t>en</a:t>
            </a:r>
            <a:r>
              <a:rPr lang="en-US" altLang="zh-CN" dirty="0">
                <a:latin typeface="Avenir Light" panose="020B0402020203020204" pitchFamily="34" charset="77"/>
              </a:rPr>
              <a:t>/stable/guides/</a:t>
            </a:r>
            <a:r>
              <a:rPr lang="en-US" altLang="zh-CN" dirty="0" err="1">
                <a:latin typeface="Avenir Light" panose="020B0402020203020204" pitchFamily="34" charset="77"/>
              </a:rPr>
              <a:t>dataproc-quickstart.html</a:t>
            </a:r>
            <a:endParaRPr lang="en-US" altLang="zh-CN" dirty="0">
              <a:latin typeface="Avenir Light" panose="020B0402020203020204" pitchFamily="34" charset="77"/>
            </a:endParaRPr>
          </a:p>
          <a:p>
            <a:pPr lvl="1"/>
            <a:endParaRPr lang="en-US" altLang="zh-CN" dirty="0">
              <a:latin typeface="Avenir Light" panose="020B0402020203020204" pitchFamily="34" charset="77"/>
            </a:endParaRPr>
          </a:p>
          <a:p>
            <a:r>
              <a:rPr lang="en-US" altLang="zh-CN" dirty="0">
                <a:latin typeface="Avenir Light" panose="020B0402020203020204" pitchFamily="34" charset="77"/>
              </a:rPr>
              <a:t>Run</a:t>
            </a:r>
            <a:r>
              <a:rPr lang="zh-CN" altLang="en-US" dirty="0">
                <a:latin typeface="Avenir Light" panose="020B0402020203020204" pitchFamily="34" charset="77"/>
              </a:rPr>
              <a:t> </a:t>
            </a:r>
            <a:r>
              <a:rPr lang="en-US" altLang="zh-CN" dirty="0">
                <a:latin typeface="Avenir Light" panose="020B0402020203020204" pitchFamily="34" charset="77"/>
              </a:rPr>
              <a:t>the</a:t>
            </a:r>
            <a:r>
              <a:rPr lang="zh-CN" altLang="en-US" dirty="0">
                <a:latin typeface="Avenir Light" panose="020B0402020203020204" pitchFamily="34" charset="77"/>
              </a:rPr>
              <a:t> </a:t>
            </a:r>
            <a:r>
              <a:rPr lang="en-US" altLang="zh-CN" dirty="0">
                <a:latin typeface="Avenir Light" panose="020B0402020203020204" pitchFamily="34" charset="77"/>
              </a:rPr>
              <a:t>python</a:t>
            </a:r>
            <a:r>
              <a:rPr lang="zh-CN" altLang="en-US" dirty="0">
                <a:latin typeface="Avenir Light" panose="020B0402020203020204" pitchFamily="34" charset="77"/>
              </a:rPr>
              <a:t> </a:t>
            </a:r>
            <a:r>
              <a:rPr lang="en-US" altLang="zh-CN" dirty="0">
                <a:latin typeface="Avenir Light" panose="020B0402020203020204" pitchFamily="34" charset="77"/>
              </a:rPr>
              <a:t>script</a:t>
            </a:r>
          </a:p>
          <a:p>
            <a:pPr lvl="1"/>
            <a:r>
              <a:rPr lang="en-US" altLang="zh-CN" dirty="0">
                <a:latin typeface="Avenir Light" panose="020B0402020203020204" pitchFamily="34" charset="77"/>
              </a:rPr>
              <a:t>python </a:t>
            </a:r>
            <a:r>
              <a:rPr lang="en-US" altLang="zh-CN" dirty="0" err="1">
                <a:latin typeface="Avenir Light" panose="020B0402020203020204" pitchFamily="34" charset="77"/>
              </a:rPr>
              <a:t>MRMovie.py</a:t>
            </a:r>
            <a:r>
              <a:rPr lang="en-US" altLang="zh-CN" dirty="0">
                <a:latin typeface="Avenir Light" panose="020B0402020203020204" pitchFamily="34" charset="77"/>
              </a:rPr>
              <a:t> </a:t>
            </a:r>
            <a:r>
              <a:rPr lang="en-US" altLang="zh-CN" dirty="0" err="1">
                <a:latin typeface="Avenir Light" panose="020B0402020203020204" pitchFamily="34" charset="77"/>
              </a:rPr>
              <a:t>ratings.dat</a:t>
            </a:r>
            <a:r>
              <a:rPr lang="en-US" altLang="zh-CN" dirty="0">
                <a:latin typeface="Avenir Light" panose="020B0402020203020204" pitchFamily="34" charset="77"/>
              </a:rPr>
              <a:t> </a:t>
            </a:r>
            <a:r>
              <a:rPr lang="en-US" altLang="zh-CN" dirty="0" err="1">
                <a:latin typeface="Avenir Light" panose="020B0402020203020204" pitchFamily="34" charset="77"/>
              </a:rPr>
              <a:t>movies.dat</a:t>
            </a:r>
            <a:r>
              <a:rPr lang="en-US" altLang="zh-CN" dirty="0">
                <a:latin typeface="Avenir Light" panose="020B0402020203020204" pitchFamily="34" charset="77"/>
              </a:rPr>
              <a:t> </a:t>
            </a:r>
            <a:r>
              <a:rPr lang="en-US" altLang="zh-CN" dirty="0">
                <a:solidFill>
                  <a:srgbClr val="FF0000"/>
                </a:solidFill>
                <a:latin typeface="Avenir Light" panose="020B0402020203020204" pitchFamily="34" charset="77"/>
              </a:rPr>
              <a:t>-r </a:t>
            </a:r>
            <a:r>
              <a:rPr lang="en-US" altLang="zh-CN" dirty="0" err="1">
                <a:solidFill>
                  <a:srgbClr val="FF0000"/>
                </a:solidFill>
                <a:latin typeface="Avenir Light" panose="020B0402020203020204" pitchFamily="34" charset="77"/>
              </a:rPr>
              <a:t>dataproc</a:t>
            </a:r>
            <a:r>
              <a:rPr lang="en-US" altLang="zh-CN" dirty="0">
                <a:solidFill>
                  <a:srgbClr val="FF0000"/>
                </a:solidFill>
                <a:latin typeface="Avenir Light" panose="020B0402020203020204" pitchFamily="34" charset="77"/>
              </a:rPr>
              <a:t> </a:t>
            </a:r>
            <a:r>
              <a:rPr lang="en-US" altLang="zh-CN" dirty="0">
                <a:latin typeface="Avenir Light" panose="020B0402020203020204" pitchFamily="34" charset="77"/>
              </a:rPr>
              <a:t>-m "Jumanji (1995)" -m "Toy Story (1995)"</a:t>
            </a:r>
          </a:p>
          <a:p>
            <a:endParaRPr lang="en-US" altLang="zh-CN" dirty="0">
              <a:latin typeface="Avenir Light" panose="020B0402020203020204" pitchFamily="34" charset="77"/>
            </a:endParaRPr>
          </a:p>
          <a:p>
            <a:endParaRPr lang="en-US" altLang="zh-CN" dirty="0">
              <a:latin typeface="Avenir Light" panose="020B0402020203020204" pitchFamily="34" charset="77"/>
            </a:endParaRPr>
          </a:p>
          <a:p>
            <a:endParaRPr lang="en-US" altLang="zh-CN" dirty="0">
              <a:latin typeface="Avenir Light" panose="020B0402020203020204" pitchFamily="34" charset="77"/>
            </a:endParaRPr>
          </a:p>
        </p:txBody>
      </p:sp>
    </p:spTree>
    <p:extLst>
      <p:ext uri="{BB962C8B-B14F-4D97-AF65-F5344CB8AC3E}">
        <p14:creationId xmlns:p14="http://schemas.microsoft.com/office/powerpoint/2010/main" val="346640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3</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511629" y="1404257"/>
            <a:ext cx="11364686" cy="4631192"/>
          </a:xfrm>
        </p:spPr>
        <p:txBody>
          <a:bodyPr>
            <a:normAutofit/>
          </a:bodyPr>
          <a:lstStyle/>
          <a:p>
            <a:r>
              <a:rPr lang="en-US" altLang="zh-CN" b="1" dirty="0">
                <a:solidFill>
                  <a:srgbClr val="FF0000"/>
                </a:solidFill>
                <a:latin typeface="Avenir Light" panose="020B0402020203020204" pitchFamily="34" charset="77"/>
              </a:rPr>
              <a:t>GCP</a:t>
            </a:r>
            <a:r>
              <a:rPr lang="zh-CN" altLang="en-US" dirty="0">
                <a:latin typeface="Avenir Light" panose="020B0402020203020204" pitchFamily="34" charset="77"/>
              </a:rPr>
              <a:t> </a:t>
            </a:r>
            <a:r>
              <a:rPr lang="en-US" altLang="zh-CN" dirty="0">
                <a:latin typeface="Avenir Light" panose="020B0402020203020204" pitchFamily="34" charset="77"/>
              </a:rPr>
              <a:t>(alternative)</a:t>
            </a:r>
          </a:p>
          <a:p>
            <a:pPr lvl="1"/>
            <a:r>
              <a:rPr lang="en-US" altLang="zh-CN" dirty="0">
                <a:latin typeface="Avenir Light" panose="020B0402020203020204" pitchFamily="34" charset="77"/>
              </a:rPr>
              <a:t>Use</a:t>
            </a:r>
            <a:r>
              <a:rPr lang="zh-CN" altLang="en-US" dirty="0">
                <a:latin typeface="Avenir Light" panose="020B0402020203020204" pitchFamily="34" charset="77"/>
              </a:rPr>
              <a:t> </a:t>
            </a:r>
            <a:r>
              <a:rPr lang="en-US" altLang="zh-CN" dirty="0">
                <a:latin typeface="Avenir Light" panose="020B0402020203020204" pitchFamily="34" charset="77"/>
              </a:rPr>
              <a:t>single</a:t>
            </a:r>
            <a:r>
              <a:rPr lang="zh-CN" altLang="en-US" dirty="0">
                <a:latin typeface="Avenir Light" panose="020B0402020203020204" pitchFamily="34" charset="77"/>
              </a:rPr>
              <a:t> </a:t>
            </a:r>
            <a:r>
              <a:rPr lang="en-US" altLang="zh-CN" dirty="0">
                <a:latin typeface="Avenir Light" panose="020B0402020203020204" pitchFamily="34" charset="77"/>
              </a:rPr>
              <a:t>instance</a:t>
            </a:r>
            <a:r>
              <a:rPr lang="zh-CN" altLang="en-US" dirty="0">
                <a:latin typeface="Avenir Light" panose="020B0402020203020204" pitchFamily="34" charset="77"/>
              </a:rPr>
              <a:t> </a:t>
            </a:r>
            <a:r>
              <a:rPr lang="en-US" altLang="zh-CN" dirty="0">
                <a:latin typeface="Avenir Light" panose="020B0402020203020204" pitchFamily="34" charset="77"/>
              </a:rPr>
              <a:t>to</a:t>
            </a:r>
            <a:r>
              <a:rPr lang="zh-CN" altLang="en-US" dirty="0">
                <a:latin typeface="Avenir Light" panose="020B0402020203020204" pitchFamily="34" charset="77"/>
              </a:rPr>
              <a:t> </a:t>
            </a:r>
            <a:r>
              <a:rPr lang="en-US" altLang="zh-CN" dirty="0">
                <a:latin typeface="Avenir Light" panose="020B0402020203020204" pitchFamily="34" charset="77"/>
              </a:rPr>
              <a:t>run</a:t>
            </a:r>
            <a:r>
              <a:rPr lang="zh-CN" altLang="en-US" dirty="0">
                <a:latin typeface="Avenir Light" panose="020B0402020203020204" pitchFamily="34" charset="77"/>
              </a:rPr>
              <a:t> </a:t>
            </a:r>
            <a:r>
              <a:rPr lang="en-US" altLang="zh-CN" dirty="0">
                <a:latin typeface="Avenir Light" panose="020B0402020203020204" pitchFamily="34" charset="77"/>
              </a:rPr>
              <a:t>“locally”</a:t>
            </a:r>
          </a:p>
          <a:p>
            <a:endParaRPr lang="en-US" altLang="zh-CN" dirty="0">
              <a:latin typeface="Avenir Light" panose="020B0402020203020204" pitchFamily="34" charset="77"/>
            </a:endParaRPr>
          </a:p>
          <a:p>
            <a:endParaRPr lang="en-US" altLang="zh-CN" dirty="0">
              <a:latin typeface="Avenir Light" panose="020B0402020203020204" pitchFamily="34" charset="77"/>
            </a:endParaRPr>
          </a:p>
        </p:txBody>
      </p:sp>
      <p:pic>
        <p:nvPicPr>
          <p:cNvPr id="4" name="Picture 3">
            <a:extLst>
              <a:ext uri="{FF2B5EF4-FFF2-40B4-BE49-F238E27FC236}">
                <a16:creationId xmlns:a16="http://schemas.microsoft.com/office/drawing/2014/main" id="{514507ED-8B10-9048-81EA-C6A148606B39}"/>
              </a:ext>
            </a:extLst>
          </p:cNvPr>
          <p:cNvPicPr>
            <a:picLocks noChangeAspect="1"/>
          </p:cNvPicPr>
          <p:nvPr/>
        </p:nvPicPr>
        <p:blipFill>
          <a:blip r:embed="rId2"/>
          <a:stretch>
            <a:fillRect/>
          </a:stretch>
        </p:blipFill>
        <p:spPr>
          <a:xfrm>
            <a:off x="838200" y="2340428"/>
            <a:ext cx="6186038" cy="3951514"/>
          </a:xfrm>
          <a:prstGeom prst="rect">
            <a:avLst/>
          </a:prstGeom>
        </p:spPr>
      </p:pic>
    </p:spTree>
    <p:extLst>
      <p:ext uri="{BB962C8B-B14F-4D97-AF65-F5344CB8AC3E}">
        <p14:creationId xmlns:p14="http://schemas.microsoft.com/office/powerpoint/2010/main" val="282779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B2BF-8ADE-BC48-A318-7F73B6A714BC}"/>
              </a:ext>
            </a:extLst>
          </p:cNvPr>
          <p:cNvSpPr>
            <a:spLocks noGrp="1"/>
          </p:cNvSpPr>
          <p:nvPr>
            <p:ph type="title"/>
          </p:nvPr>
        </p:nvSpPr>
        <p:spPr>
          <a:xfrm>
            <a:off x="838200" y="365125"/>
            <a:ext cx="10515600" cy="5469618"/>
          </a:xfrm>
        </p:spPr>
        <p:txBody>
          <a:bodyPr/>
          <a:lstStyle/>
          <a:p>
            <a:r>
              <a:rPr lang="en-US" altLang="zh-CN" dirty="0"/>
              <a:t>Canvas</a:t>
            </a:r>
            <a:r>
              <a:rPr lang="zh-CN" altLang="en-US" dirty="0"/>
              <a:t> </a:t>
            </a:r>
            <a:r>
              <a:rPr lang="en-US" altLang="zh-CN" dirty="0"/>
              <a:t>-&gt;</a:t>
            </a:r>
            <a:r>
              <a:rPr lang="zh-CN" altLang="en-US" dirty="0"/>
              <a:t> </a:t>
            </a:r>
            <a:r>
              <a:rPr lang="en-US" altLang="zh-CN" dirty="0"/>
              <a:t>Files</a:t>
            </a:r>
            <a:r>
              <a:rPr lang="zh-CN" altLang="en-US" dirty="0"/>
              <a:t> </a:t>
            </a:r>
            <a:r>
              <a:rPr lang="en-US" altLang="zh-CN" dirty="0"/>
              <a:t>-&gt;</a:t>
            </a:r>
            <a:r>
              <a:rPr lang="zh-CN" altLang="en-US" dirty="0"/>
              <a:t> </a:t>
            </a:r>
            <a:r>
              <a:rPr lang="en-US" altLang="zh-CN" dirty="0"/>
              <a:t>find</a:t>
            </a:r>
            <a:r>
              <a:rPr lang="zh-CN" altLang="en-US" dirty="0"/>
              <a:t> </a:t>
            </a:r>
            <a:r>
              <a:rPr lang="en-US" altLang="zh-CN" dirty="0">
                <a:solidFill>
                  <a:srgbClr val="FF0000"/>
                </a:solidFill>
              </a:rPr>
              <a:t>this</a:t>
            </a:r>
            <a:r>
              <a:rPr lang="zh-CN" altLang="en-US" dirty="0">
                <a:solidFill>
                  <a:srgbClr val="FF0000"/>
                </a:solidFill>
              </a:rPr>
              <a:t> </a:t>
            </a:r>
            <a:r>
              <a:rPr lang="en-US" altLang="zh-CN" dirty="0">
                <a:solidFill>
                  <a:srgbClr val="FF0000"/>
                </a:solidFill>
              </a:rPr>
              <a:t>slide</a:t>
            </a:r>
            <a:r>
              <a:rPr lang="zh-CN" altLang="en-US" dirty="0">
                <a:solidFill>
                  <a:srgbClr val="FF0000"/>
                </a:solidFill>
              </a:rPr>
              <a:t> </a:t>
            </a:r>
            <a:r>
              <a:rPr lang="en-US" altLang="zh-CN" dirty="0"/>
              <a:t>and</a:t>
            </a:r>
            <a:r>
              <a:rPr lang="zh-CN" altLang="en-US" dirty="0"/>
              <a:t> </a:t>
            </a:r>
            <a:r>
              <a:rPr lang="en-US" altLang="zh-CN" dirty="0">
                <a:solidFill>
                  <a:srgbClr val="FF0000"/>
                </a:solidFill>
              </a:rPr>
              <a:t>updated</a:t>
            </a:r>
            <a:r>
              <a:rPr lang="zh-CN" altLang="en-US" dirty="0">
                <a:solidFill>
                  <a:srgbClr val="FF0000"/>
                </a:solidFill>
              </a:rPr>
              <a:t> </a:t>
            </a:r>
            <a:r>
              <a:rPr lang="en-US" altLang="zh-CN" dirty="0" err="1">
                <a:solidFill>
                  <a:srgbClr val="FF0000"/>
                </a:solidFill>
              </a:rPr>
              <a:t>MRMovie.py</a:t>
            </a:r>
            <a:endParaRPr lang="en-US" dirty="0">
              <a:solidFill>
                <a:srgbClr val="FF0000"/>
              </a:solidFill>
            </a:endParaRPr>
          </a:p>
        </p:txBody>
      </p:sp>
    </p:spTree>
    <p:extLst>
      <p:ext uri="{BB962C8B-B14F-4D97-AF65-F5344CB8AC3E}">
        <p14:creationId xmlns:p14="http://schemas.microsoft.com/office/powerpoint/2010/main" val="168360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DAF1-2161-9E43-8DEA-C95AEAA7C163}"/>
              </a:ext>
            </a:extLst>
          </p:cNvPr>
          <p:cNvSpPr>
            <a:spLocks noGrp="1"/>
          </p:cNvSpPr>
          <p:nvPr>
            <p:ph type="title"/>
          </p:nvPr>
        </p:nvSpPr>
        <p:spPr>
          <a:xfrm>
            <a:off x="838200" y="365125"/>
            <a:ext cx="10515600" cy="6046561"/>
          </a:xfrm>
        </p:spPr>
        <p:txBody>
          <a:bodyPr anchor="t">
            <a:normAutofit/>
          </a:bodyPr>
          <a:lstStyle/>
          <a:p>
            <a:r>
              <a:rPr lang="en-US" altLang="zh-CN" sz="2400" dirty="0"/>
              <a:t>Steps:</a:t>
            </a:r>
            <a:br>
              <a:rPr lang="en-US" altLang="zh-CN" sz="2400" dirty="0"/>
            </a:br>
            <a:br>
              <a:rPr lang="en-US" altLang="zh-CN" sz="2400" dirty="0"/>
            </a:br>
            <a:r>
              <a:rPr lang="en-US" altLang="zh-CN" sz="2400" dirty="0"/>
              <a:t>1.</a:t>
            </a:r>
            <a:r>
              <a:rPr lang="zh-CN" altLang="en-US" sz="2400" dirty="0"/>
              <a:t> </a:t>
            </a:r>
            <a:r>
              <a:rPr lang="en-US" altLang="zh-CN" sz="2400" dirty="0"/>
              <a:t>Get</a:t>
            </a:r>
            <a:r>
              <a:rPr lang="zh-CN" altLang="en-US" sz="2400" dirty="0"/>
              <a:t> </a:t>
            </a:r>
            <a:r>
              <a:rPr lang="en-US" altLang="zh-CN" sz="2400" dirty="0"/>
              <a:t>the</a:t>
            </a:r>
            <a:r>
              <a:rPr lang="zh-CN" altLang="en-US" sz="2400" dirty="0"/>
              <a:t> </a:t>
            </a:r>
            <a:r>
              <a:rPr lang="en-US" altLang="zh-CN" sz="2400" dirty="0"/>
              <a:t>first</a:t>
            </a:r>
            <a:r>
              <a:rPr lang="zh-CN" altLang="en-US" sz="2400" dirty="0"/>
              <a:t> </a:t>
            </a:r>
            <a:r>
              <a:rPr lang="en-US" altLang="zh-CN" sz="2400" dirty="0"/>
              <a:t>step</a:t>
            </a:r>
            <a:r>
              <a:rPr lang="zh-CN" altLang="en-US" sz="2400" dirty="0"/>
              <a:t> </a:t>
            </a:r>
            <a:r>
              <a:rPr lang="en-US" altLang="zh-CN" sz="2400" dirty="0"/>
              <a:t>running</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small</a:t>
            </a:r>
            <a:r>
              <a:rPr lang="zh-CN" altLang="en-US" sz="2400" dirty="0"/>
              <a:t> </a:t>
            </a:r>
            <a:r>
              <a:rPr lang="en-US" altLang="zh-CN" sz="2400" dirty="0"/>
              <a:t>sample</a:t>
            </a:r>
            <a:r>
              <a:rPr lang="zh-CN" altLang="en-US" sz="2400" dirty="0"/>
              <a:t> </a:t>
            </a:r>
            <a:r>
              <a:rPr lang="en-US" altLang="zh-CN" sz="2400" dirty="0"/>
              <a:t>data</a:t>
            </a:r>
            <a:r>
              <a:rPr lang="zh-CN" altLang="en-US" sz="2400" dirty="0"/>
              <a:t> </a:t>
            </a:r>
            <a:r>
              <a:rPr lang="en-US" altLang="zh-CN" sz="2400" dirty="0"/>
              <a:t>(local</a:t>
            </a:r>
            <a:r>
              <a:rPr lang="zh-CN" altLang="en-US" sz="2400" dirty="0"/>
              <a:t> </a:t>
            </a:r>
            <a:r>
              <a:rPr lang="en-US" altLang="zh-CN" sz="2400" dirty="0"/>
              <a:t>machine,</a:t>
            </a:r>
            <a:r>
              <a:rPr lang="zh-CN" altLang="en-US" sz="2400" dirty="0"/>
              <a:t> </a:t>
            </a:r>
            <a:r>
              <a:rPr lang="en-US" altLang="zh-CN" sz="2400" dirty="0"/>
              <a:t>AWS,</a:t>
            </a:r>
            <a:r>
              <a:rPr lang="zh-CN" altLang="en-US" sz="2400" dirty="0"/>
              <a:t> </a:t>
            </a:r>
            <a:r>
              <a:rPr lang="en-US" altLang="zh-CN" sz="2400" dirty="0"/>
              <a:t>or</a:t>
            </a:r>
            <a:r>
              <a:rPr lang="zh-CN" altLang="en-US" sz="2400" dirty="0"/>
              <a:t> </a:t>
            </a:r>
            <a:r>
              <a:rPr lang="en-US" altLang="zh-CN" sz="2400" dirty="0"/>
              <a:t>GCP)</a:t>
            </a:r>
            <a:br>
              <a:rPr lang="en-US" altLang="zh-CN" sz="2400" dirty="0"/>
            </a:br>
            <a:br>
              <a:rPr lang="en-US" altLang="zh-CN" sz="2400" dirty="0"/>
            </a:br>
            <a:r>
              <a:rPr lang="en-US" altLang="zh-CN" sz="2400" dirty="0"/>
              <a:t>2.</a:t>
            </a:r>
            <a:r>
              <a:rPr lang="zh-CN" altLang="en-US" sz="2400" dirty="0"/>
              <a:t> </a:t>
            </a:r>
            <a:r>
              <a:rPr lang="en-US" altLang="zh-CN" sz="2400" dirty="0"/>
              <a:t>Fill</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missing</a:t>
            </a:r>
            <a:r>
              <a:rPr lang="zh-CN" altLang="en-US" sz="2400" dirty="0"/>
              <a:t> </a:t>
            </a:r>
            <a:r>
              <a:rPr lang="en-US" altLang="zh-CN" sz="2400" dirty="0"/>
              <a:t>steps</a:t>
            </a:r>
            <a:r>
              <a:rPr lang="zh-CN" altLang="en-US" sz="2400" dirty="0"/>
              <a:t> </a:t>
            </a:r>
            <a:r>
              <a:rPr lang="en-US" altLang="zh-CN" sz="2400" dirty="0"/>
              <a:t>and</a:t>
            </a:r>
            <a:r>
              <a:rPr lang="zh-CN" altLang="en-US" sz="2400" dirty="0"/>
              <a:t> </a:t>
            </a:r>
            <a:r>
              <a:rPr lang="en-US" altLang="zh-CN" sz="2400" dirty="0"/>
              <a:t>make</a:t>
            </a:r>
            <a:r>
              <a:rPr lang="zh-CN" altLang="en-US" sz="2400" dirty="0"/>
              <a:t> </a:t>
            </a:r>
            <a:r>
              <a:rPr lang="en-US" altLang="zh-CN" sz="2400" dirty="0"/>
              <a:t>it</a:t>
            </a:r>
            <a:r>
              <a:rPr lang="zh-CN" altLang="en-US" sz="2400" dirty="0"/>
              <a:t> </a:t>
            </a:r>
            <a:r>
              <a:rPr lang="en-US" altLang="zh-CN" sz="2400" dirty="0"/>
              <a:t>running</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small</a:t>
            </a:r>
            <a:r>
              <a:rPr lang="zh-CN" altLang="en-US" sz="2400" dirty="0"/>
              <a:t> </a:t>
            </a:r>
            <a:r>
              <a:rPr lang="en-US" altLang="zh-CN" sz="2400" dirty="0"/>
              <a:t>sample</a:t>
            </a:r>
            <a:r>
              <a:rPr lang="zh-CN" altLang="en-US" sz="2400" dirty="0"/>
              <a:t> </a:t>
            </a:r>
            <a:r>
              <a:rPr lang="en-US" altLang="zh-CN" sz="2400" dirty="0"/>
              <a:t>data</a:t>
            </a:r>
            <a:br>
              <a:rPr lang="en-US" altLang="zh-CN" sz="2400" dirty="0"/>
            </a:br>
            <a:br>
              <a:rPr lang="en-US" altLang="zh-CN" sz="2400" dirty="0"/>
            </a:br>
            <a:r>
              <a:rPr lang="en-US" altLang="zh-CN" sz="2400" dirty="0"/>
              <a:t>3.</a:t>
            </a:r>
            <a:r>
              <a:rPr lang="zh-CN" altLang="en-US" sz="2400" dirty="0"/>
              <a:t> </a:t>
            </a:r>
            <a:r>
              <a:rPr lang="en-US" altLang="zh-CN" sz="2400" dirty="0"/>
              <a:t>Run</a:t>
            </a:r>
            <a:r>
              <a:rPr lang="zh-CN" altLang="en-US" sz="2400" dirty="0"/>
              <a:t> </a:t>
            </a:r>
            <a:r>
              <a:rPr lang="en-US" altLang="zh-CN" sz="2400" dirty="0"/>
              <a:t>the</a:t>
            </a:r>
            <a:r>
              <a:rPr lang="zh-CN" altLang="en-US" sz="2400" dirty="0"/>
              <a:t> </a:t>
            </a:r>
            <a:r>
              <a:rPr lang="en-US" altLang="zh-CN" sz="2400" dirty="0"/>
              <a:t>Python</a:t>
            </a:r>
            <a:r>
              <a:rPr lang="zh-CN" altLang="en-US" sz="2400" dirty="0"/>
              <a:t> </a:t>
            </a:r>
            <a:r>
              <a:rPr lang="en-US" altLang="zh-CN" sz="2400" dirty="0"/>
              <a:t>script</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large</a:t>
            </a:r>
            <a:r>
              <a:rPr lang="zh-CN" altLang="en-US" sz="2400" dirty="0"/>
              <a:t> </a:t>
            </a:r>
            <a:r>
              <a:rPr lang="en-US" altLang="zh-CN" sz="2400" dirty="0"/>
              <a:t>data</a:t>
            </a:r>
            <a:r>
              <a:rPr lang="zh-CN" altLang="en-US" sz="2400" dirty="0"/>
              <a:t> </a:t>
            </a:r>
            <a:r>
              <a:rPr lang="en-US" altLang="zh-CN" sz="2400" dirty="0"/>
              <a:t>set</a:t>
            </a:r>
            <a:endParaRPr lang="en-US" sz="2400" dirty="0"/>
          </a:p>
        </p:txBody>
      </p:sp>
    </p:spTree>
    <p:extLst>
      <p:ext uri="{BB962C8B-B14F-4D97-AF65-F5344CB8AC3E}">
        <p14:creationId xmlns:p14="http://schemas.microsoft.com/office/powerpoint/2010/main" val="390120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1</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457200" y="1545771"/>
            <a:ext cx="11364686" cy="4631192"/>
          </a:xfrm>
        </p:spPr>
        <p:txBody>
          <a:bodyPr>
            <a:normAutofit fontScale="92500" lnSpcReduction="20000"/>
          </a:bodyPr>
          <a:lstStyle/>
          <a:p>
            <a:r>
              <a:rPr lang="en-US" dirty="0" err="1">
                <a:latin typeface="Avenir Light" panose="020B0402020203020204" pitchFamily="34" charset="77"/>
              </a:rPr>
              <a:t>sudo</a:t>
            </a:r>
            <a:r>
              <a:rPr lang="en-US" dirty="0">
                <a:latin typeface="Avenir Light" panose="020B0402020203020204" pitchFamily="34" charset="77"/>
              </a:rPr>
              <a:t> apt update</a:t>
            </a:r>
          </a:p>
          <a:p>
            <a:r>
              <a:rPr lang="en-US" dirty="0" err="1">
                <a:latin typeface="Avenir Light" panose="020B0402020203020204" pitchFamily="34" charset="77"/>
              </a:rPr>
              <a:t>sudo</a:t>
            </a:r>
            <a:r>
              <a:rPr lang="en-US" dirty="0">
                <a:latin typeface="Avenir Light" panose="020B0402020203020204" pitchFamily="34" charset="77"/>
              </a:rPr>
              <a:t> apt install python-minimal</a:t>
            </a:r>
          </a:p>
          <a:p>
            <a:r>
              <a:rPr lang="en-US" dirty="0" err="1">
                <a:latin typeface="Avenir Light" panose="020B0402020203020204" pitchFamily="34" charset="77"/>
              </a:rPr>
              <a:t>sudo</a:t>
            </a:r>
            <a:r>
              <a:rPr lang="en-US" dirty="0">
                <a:latin typeface="Avenir Light" panose="020B0402020203020204" pitchFamily="34" charset="77"/>
              </a:rPr>
              <a:t> apt install python-pip</a:t>
            </a:r>
          </a:p>
          <a:p>
            <a:r>
              <a:rPr lang="en-US" dirty="0" err="1">
                <a:latin typeface="Avenir Light" panose="020B0402020203020204" pitchFamily="34" charset="77"/>
              </a:rPr>
              <a:t>sudo</a:t>
            </a:r>
            <a:r>
              <a:rPr lang="en-US" dirty="0">
                <a:latin typeface="Avenir Light" panose="020B0402020203020204" pitchFamily="34" charset="77"/>
              </a:rPr>
              <a:t> apt install unzip</a:t>
            </a:r>
          </a:p>
          <a:p>
            <a:r>
              <a:rPr lang="en-US" dirty="0">
                <a:latin typeface="Avenir Light" panose="020B0402020203020204" pitchFamily="34" charset="77"/>
              </a:rPr>
              <a:t>pip install </a:t>
            </a:r>
            <a:r>
              <a:rPr lang="en-US" dirty="0" err="1">
                <a:latin typeface="Avenir Light" panose="020B0402020203020204" pitchFamily="34" charset="77"/>
              </a:rPr>
              <a:t>scipy</a:t>
            </a:r>
            <a:endParaRPr lang="en-US" dirty="0">
              <a:latin typeface="Avenir Light" panose="020B0402020203020204" pitchFamily="34" charset="77"/>
            </a:endParaRPr>
          </a:p>
          <a:p>
            <a:r>
              <a:rPr lang="en-US" dirty="0">
                <a:latin typeface="Avenir Light" panose="020B0402020203020204" pitchFamily="34" charset="77"/>
              </a:rPr>
              <a:t>pip install </a:t>
            </a:r>
            <a:r>
              <a:rPr lang="en-US" dirty="0" err="1">
                <a:latin typeface="Avenir Light" panose="020B0402020203020204" pitchFamily="34" charset="77"/>
              </a:rPr>
              <a:t>mrjob</a:t>
            </a:r>
            <a:endParaRPr lang="en-US" dirty="0">
              <a:latin typeface="Avenir Light" panose="020B0402020203020204" pitchFamily="34" charset="77"/>
            </a:endParaRPr>
          </a:p>
          <a:p>
            <a:r>
              <a:rPr lang="en-US" dirty="0" err="1">
                <a:latin typeface="Avenir Light" panose="020B0402020203020204" pitchFamily="34" charset="77"/>
              </a:rPr>
              <a:t>wget</a:t>
            </a:r>
            <a:r>
              <a:rPr lang="en-US" dirty="0">
                <a:latin typeface="Avenir Light" panose="020B0402020203020204" pitchFamily="34" charset="77"/>
              </a:rPr>
              <a:t> </a:t>
            </a:r>
            <a:r>
              <a:rPr lang="en-US" dirty="0">
                <a:latin typeface="Avenir Light" panose="020B0402020203020204" pitchFamily="34" charset="77"/>
                <a:hlinkClick r:id="rId2"/>
              </a:rPr>
              <a:t>http://files.grouplens.org/datasets/movielens/ml-1m.zip</a:t>
            </a:r>
            <a:endParaRPr lang="en-US" dirty="0">
              <a:latin typeface="Avenir Light" panose="020B0402020203020204" pitchFamily="34" charset="77"/>
            </a:endParaRPr>
          </a:p>
          <a:p>
            <a:r>
              <a:rPr lang="en-US" altLang="zh-CN" dirty="0" err="1">
                <a:latin typeface="Avenir Light" panose="020B0402020203020204" pitchFamily="34" charset="77"/>
              </a:rPr>
              <a:t>wget</a:t>
            </a:r>
            <a:r>
              <a:rPr lang="zh-CN" altLang="en-US" dirty="0">
                <a:latin typeface="Avenir Light" panose="020B0402020203020204" pitchFamily="34" charset="77"/>
              </a:rPr>
              <a:t> </a:t>
            </a:r>
            <a:r>
              <a:rPr lang="en-US" altLang="zh-CN" dirty="0">
                <a:latin typeface="Avenir Light" panose="020B0402020203020204" pitchFamily="34" charset="77"/>
              </a:rPr>
              <a:t>http://</a:t>
            </a:r>
            <a:r>
              <a:rPr lang="en-US" altLang="zh-CN" dirty="0" err="1">
                <a:latin typeface="Avenir Light" panose="020B0402020203020204" pitchFamily="34" charset="77"/>
              </a:rPr>
              <a:t>files.grouplens.org</a:t>
            </a:r>
            <a:r>
              <a:rPr lang="en-US" altLang="zh-CN" dirty="0">
                <a:latin typeface="Avenir Light" panose="020B0402020203020204" pitchFamily="34" charset="77"/>
              </a:rPr>
              <a:t>/datasets/</a:t>
            </a:r>
            <a:r>
              <a:rPr lang="en-US" altLang="zh-CN" dirty="0" err="1">
                <a:latin typeface="Avenir Light" panose="020B0402020203020204" pitchFamily="34" charset="77"/>
              </a:rPr>
              <a:t>movielens</a:t>
            </a:r>
            <a:r>
              <a:rPr lang="en-US" altLang="zh-CN" dirty="0">
                <a:latin typeface="Avenir Light" panose="020B0402020203020204" pitchFamily="34" charset="77"/>
              </a:rPr>
              <a:t>/ml-latest-</a:t>
            </a:r>
            <a:r>
              <a:rPr lang="en-US" altLang="zh-CN" dirty="0" err="1">
                <a:latin typeface="Avenir Light" panose="020B0402020203020204" pitchFamily="34" charset="77"/>
              </a:rPr>
              <a:t>small.zip</a:t>
            </a:r>
            <a:endParaRPr lang="en-US" dirty="0">
              <a:latin typeface="Avenir Light" panose="020B0402020203020204" pitchFamily="34" charset="77"/>
            </a:endParaRPr>
          </a:p>
          <a:p>
            <a:r>
              <a:rPr lang="en-US" dirty="0">
                <a:latin typeface="Avenir Light" panose="020B0402020203020204" pitchFamily="34" charset="77"/>
              </a:rPr>
              <a:t>unzip ml-1m.zip</a:t>
            </a:r>
          </a:p>
          <a:p>
            <a:r>
              <a:rPr lang="en-US" altLang="zh-CN" dirty="0">
                <a:latin typeface="Avenir Light" panose="020B0402020203020204" pitchFamily="34" charset="77"/>
              </a:rPr>
              <a:t>unzip</a:t>
            </a:r>
            <a:r>
              <a:rPr lang="zh-CN" altLang="en-US" dirty="0">
                <a:latin typeface="Avenir Light" panose="020B0402020203020204" pitchFamily="34" charset="77"/>
              </a:rPr>
              <a:t> </a:t>
            </a:r>
            <a:r>
              <a:rPr lang="en-US" altLang="zh-CN" dirty="0">
                <a:latin typeface="Avenir Light" panose="020B0402020203020204" pitchFamily="34" charset="77"/>
              </a:rPr>
              <a:t>ml-latest-</a:t>
            </a:r>
            <a:r>
              <a:rPr lang="en-US" altLang="zh-CN" dirty="0" err="1">
                <a:latin typeface="Avenir Light" panose="020B0402020203020204" pitchFamily="34" charset="77"/>
              </a:rPr>
              <a:t>small.zip</a:t>
            </a:r>
            <a:endParaRPr lang="en-US" altLang="zh-CN" dirty="0">
              <a:latin typeface="Avenir Light" panose="020B0402020203020204" pitchFamily="34" charset="77"/>
            </a:endParaRPr>
          </a:p>
          <a:p>
            <a:r>
              <a:rPr lang="en-US" altLang="zh-CN" dirty="0">
                <a:latin typeface="Avenir Light" panose="020B0402020203020204" pitchFamily="34" charset="77"/>
              </a:rPr>
              <a:t>cd</a:t>
            </a:r>
            <a:r>
              <a:rPr lang="zh-CN" altLang="en-US" dirty="0">
                <a:latin typeface="Avenir Light" panose="020B0402020203020204" pitchFamily="34" charset="77"/>
              </a:rPr>
              <a:t> </a:t>
            </a:r>
            <a:r>
              <a:rPr lang="en-US" altLang="zh-CN" dirty="0">
                <a:latin typeface="Avenir Light" panose="020B0402020203020204" pitchFamily="34" charset="77"/>
              </a:rPr>
              <a:t>ml-latest-small</a:t>
            </a:r>
            <a:endParaRPr lang="en-US" dirty="0">
              <a:latin typeface="Avenir Light" panose="020B0402020203020204" pitchFamily="34" charset="77"/>
            </a:endParaRPr>
          </a:p>
        </p:txBody>
      </p:sp>
    </p:spTree>
    <p:extLst>
      <p:ext uri="{BB962C8B-B14F-4D97-AF65-F5344CB8AC3E}">
        <p14:creationId xmlns:p14="http://schemas.microsoft.com/office/powerpoint/2010/main" val="418760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1</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457200" y="1545771"/>
            <a:ext cx="11364686" cy="4631192"/>
          </a:xfrm>
        </p:spPr>
        <p:txBody>
          <a:bodyPr>
            <a:normAutofit/>
          </a:bodyPr>
          <a:lstStyle/>
          <a:p>
            <a:r>
              <a:rPr lang="en-US" altLang="zh-CN" dirty="0">
                <a:latin typeface="Avenir Light" panose="020B0402020203020204" pitchFamily="34" charset="77"/>
              </a:rPr>
              <a:t>Python</a:t>
            </a:r>
          </a:p>
          <a:p>
            <a:r>
              <a:rPr lang="en-US" altLang="zh-CN" dirty="0">
                <a:latin typeface="Avenir Light" panose="020B0402020203020204" pitchFamily="34" charset="77"/>
              </a:rPr>
              <a:t>Run</a:t>
            </a:r>
            <a:r>
              <a:rPr lang="zh-CN" altLang="en-US" dirty="0">
                <a:latin typeface="Avenir Light" panose="020B0402020203020204" pitchFamily="34" charset="77"/>
              </a:rPr>
              <a:t> </a:t>
            </a:r>
            <a:r>
              <a:rPr lang="en-US" altLang="zh-CN" dirty="0">
                <a:latin typeface="Avenir Light" panose="020B0402020203020204" pitchFamily="34" charset="77"/>
              </a:rPr>
              <a:t>following:</a:t>
            </a:r>
          </a:p>
        </p:txBody>
      </p:sp>
      <p:pic>
        <p:nvPicPr>
          <p:cNvPr id="4" name="Picture 3">
            <a:extLst>
              <a:ext uri="{FF2B5EF4-FFF2-40B4-BE49-F238E27FC236}">
                <a16:creationId xmlns:a16="http://schemas.microsoft.com/office/drawing/2014/main" id="{4D33F559-AC1A-C64F-877F-FE7F22950C25}"/>
              </a:ext>
            </a:extLst>
          </p:cNvPr>
          <p:cNvPicPr/>
          <p:nvPr/>
        </p:nvPicPr>
        <p:blipFill>
          <a:blip r:embed="rId2"/>
          <a:stretch>
            <a:fillRect/>
          </a:stretch>
        </p:blipFill>
        <p:spPr>
          <a:xfrm>
            <a:off x="688471" y="2691742"/>
            <a:ext cx="6711356" cy="3485221"/>
          </a:xfrm>
          <a:prstGeom prst="rect">
            <a:avLst/>
          </a:prstGeom>
        </p:spPr>
      </p:pic>
    </p:spTree>
    <p:extLst>
      <p:ext uri="{BB962C8B-B14F-4D97-AF65-F5344CB8AC3E}">
        <p14:creationId xmlns:p14="http://schemas.microsoft.com/office/powerpoint/2010/main" val="219980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1</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457200" y="1545771"/>
            <a:ext cx="11364686" cy="4631192"/>
          </a:xfrm>
        </p:spPr>
        <p:txBody>
          <a:bodyPr>
            <a:normAutofit/>
          </a:bodyPr>
          <a:lstStyle/>
          <a:p>
            <a:r>
              <a:rPr lang="en-US" altLang="zh-CN" dirty="0" err="1">
                <a:latin typeface="Avenir Light" panose="020B0402020203020204" pitchFamily="34" charset="77"/>
              </a:rPr>
              <a:t>nano</a:t>
            </a:r>
            <a:r>
              <a:rPr lang="en-US" altLang="zh-CN" dirty="0">
                <a:latin typeface="Avenir Light" panose="020B0402020203020204" pitchFamily="34" charset="77"/>
              </a:rPr>
              <a:t> </a:t>
            </a:r>
            <a:r>
              <a:rPr lang="en-US" altLang="zh-CN" dirty="0" err="1">
                <a:latin typeface="Avenir Light" panose="020B0402020203020204" pitchFamily="34" charset="77"/>
              </a:rPr>
              <a:t>MRMovie.py</a:t>
            </a:r>
            <a:endParaRPr lang="en-US" altLang="zh-CN" dirty="0">
              <a:latin typeface="Avenir Light" panose="020B0402020203020204" pitchFamily="34" charset="77"/>
            </a:endParaRPr>
          </a:p>
          <a:p>
            <a:endParaRPr lang="en-US" altLang="zh-CN" dirty="0">
              <a:latin typeface="Avenir Light" panose="020B0402020203020204" pitchFamily="34" charset="77"/>
            </a:endParaRPr>
          </a:p>
          <a:p>
            <a:endParaRPr lang="en-US" altLang="zh-CN" dirty="0">
              <a:latin typeface="Avenir Light" panose="020B0402020203020204" pitchFamily="34" charset="77"/>
            </a:endParaRPr>
          </a:p>
          <a:p>
            <a:endParaRPr lang="en-US" altLang="zh-CN" dirty="0">
              <a:latin typeface="Avenir Light" panose="020B0402020203020204" pitchFamily="34" charset="77"/>
            </a:endParaRPr>
          </a:p>
          <a:p>
            <a:r>
              <a:rPr lang="en-US" altLang="zh-CN" dirty="0">
                <a:latin typeface="Avenir Light" panose="020B0402020203020204" pitchFamily="34" charset="77"/>
              </a:rPr>
              <a:t>python </a:t>
            </a:r>
            <a:r>
              <a:rPr lang="en-US" altLang="zh-CN" dirty="0" err="1">
                <a:latin typeface="Avenir Light" panose="020B0402020203020204" pitchFamily="34" charset="77"/>
              </a:rPr>
              <a:t>MRMovie.py</a:t>
            </a:r>
            <a:r>
              <a:rPr lang="en-US" altLang="zh-CN" dirty="0">
                <a:latin typeface="Avenir Light" panose="020B0402020203020204" pitchFamily="34" charset="77"/>
              </a:rPr>
              <a:t> </a:t>
            </a:r>
            <a:r>
              <a:rPr lang="en-US" altLang="zh-CN" dirty="0" err="1">
                <a:latin typeface="Avenir Light" panose="020B0402020203020204" pitchFamily="34" charset="77"/>
              </a:rPr>
              <a:t>ratings.dat</a:t>
            </a:r>
            <a:r>
              <a:rPr lang="en-US" altLang="zh-CN" dirty="0">
                <a:latin typeface="Avenir Light" panose="020B0402020203020204" pitchFamily="34" charset="77"/>
              </a:rPr>
              <a:t> </a:t>
            </a:r>
            <a:r>
              <a:rPr lang="en-US" altLang="zh-CN" dirty="0" err="1">
                <a:latin typeface="Avenir Light" panose="020B0402020203020204" pitchFamily="34" charset="77"/>
              </a:rPr>
              <a:t>movies.dat</a:t>
            </a:r>
            <a:r>
              <a:rPr lang="en-US" altLang="zh-CN" dirty="0">
                <a:latin typeface="Avenir Light" panose="020B0402020203020204" pitchFamily="34" charset="77"/>
              </a:rPr>
              <a:t> -m "Jumanji (1995)" -m "Toy Story (1995)"</a:t>
            </a:r>
          </a:p>
        </p:txBody>
      </p:sp>
      <p:pic>
        <p:nvPicPr>
          <p:cNvPr id="5" name="Picture 4">
            <a:extLst>
              <a:ext uri="{FF2B5EF4-FFF2-40B4-BE49-F238E27FC236}">
                <a16:creationId xmlns:a16="http://schemas.microsoft.com/office/drawing/2014/main" id="{CC0DFE28-D4FC-224D-A332-248CC161818C}"/>
              </a:ext>
            </a:extLst>
          </p:cNvPr>
          <p:cNvPicPr>
            <a:picLocks noChangeAspect="1"/>
          </p:cNvPicPr>
          <p:nvPr/>
        </p:nvPicPr>
        <p:blipFill>
          <a:blip r:embed="rId2"/>
          <a:stretch>
            <a:fillRect/>
          </a:stretch>
        </p:blipFill>
        <p:spPr>
          <a:xfrm>
            <a:off x="838200" y="2140507"/>
            <a:ext cx="4305300" cy="965200"/>
          </a:xfrm>
          <a:prstGeom prst="rect">
            <a:avLst/>
          </a:prstGeom>
        </p:spPr>
      </p:pic>
    </p:spTree>
    <p:extLst>
      <p:ext uri="{BB962C8B-B14F-4D97-AF65-F5344CB8AC3E}">
        <p14:creationId xmlns:p14="http://schemas.microsoft.com/office/powerpoint/2010/main" val="20999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DAF1-2161-9E43-8DEA-C95AEAA7C163}"/>
              </a:ext>
            </a:extLst>
          </p:cNvPr>
          <p:cNvSpPr>
            <a:spLocks noGrp="1"/>
          </p:cNvSpPr>
          <p:nvPr>
            <p:ph type="title"/>
          </p:nvPr>
        </p:nvSpPr>
        <p:spPr>
          <a:xfrm>
            <a:off x="838200" y="365125"/>
            <a:ext cx="10515600" cy="6046561"/>
          </a:xfrm>
        </p:spPr>
        <p:txBody>
          <a:bodyPr anchor="t">
            <a:normAutofit/>
          </a:bodyPr>
          <a:lstStyle/>
          <a:p>
            <a:r>
              <a:rPr lang="en-US" altLang="zh-CN" sz="2400" dirty="0"/>
              <a:t>Steps:</a:t>
            </a:r>
            <a:br>
              <a:rPr lang="en-US" altLang="zh-CN" sz="2400" dirty="0"/>
            </a:br>
            <a:br>
              <a:rPr lang="en-US" altLang="zh-CN" sz="2400" dirty="0"/>
            </a:br>
            <a:r>
              <a:rPr lang="en-US" altLang="zh-CN" sz="2400" dirty="0"/>
              <a:t>1.</a:t>
            </a:r>
            <a:r>
              <a:rPr lang="zh-CN" altLang="en-US" sz="2400" dirty="0"/>
              <a:t> </a:t>
            </a:r>
            <a:r>
              <a:rPr lang="en-US" altLang="zh-CN" sz="2400" dirty="0"/>
              <a:t>Get</a:t>
            </a:r>
            <a:r>
              <a:rPr lang="zh-CN" altLang="en-US" sz="2400" dirty="0"/>
              <a:t> </a:t>
            </a:r>
            <a:r>
              <a:rPr lang="en-US" altLang="zh-CN" sz="2400" dirty="0"/>
              <a:t>the</a:t>
            </a:r>
            <a:r>
              <a:rPr lang="zh-CN" altLang="en-US" sz="2400" dirty="0"/>
              <a:t> </a:t>
            </a:r>
            <a:r>
              <a:rPr lang="en-US" altLang="zh-CN" sz="2400" dirty="0"/>
              <a:t>first</a:t>
            </a:r>
            <a:r>
              <a:rPr lang="zh-CN" altLang="en-US" sz="2400" dirty="0"/>
              <a:t> </a:t>
            </a:r>
            <a:r>
              <a:rPr lang="en-US" altLang="zh-CN" sz="2400" dirty="0"/>
              <a:t>step</a:t>
            </a:r>
            <a:r>
              <a:rPr lang="zh-CN" altLang="en-US" sz="2400" dirty="0"/>
              <a:t> </a:t>
            </a:r>
            <a:r>
              <a:rPr lang="en-US" altLang="zh-CN" sz="2400" dirty="0"/>
              <a:t>running</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small</a:t>
            </a:r>
            <a:r>
              <a:rPr lang="zh-CN" altLang="en-US" sz="2400" dirty="0"/>
              <a:t> </a:t>
            </a:r>
            <a:r>
              <a:rPr lang="en-US" altLang="zh-CN" sz="2400" dirty="0"/>
              <a:t>sample</a:t>
            </a:r>
            <a:r>
              <a:rPr lang="zh-CN" altLang="en-US" sz="2400" dirty="0"/>
              <a:t> </a:t>
            </a:r>
            <a:r>
              <a:rPr lang="en-US" altLang="zh-CN" sz="2400" dirty="0"/>
              <a:t>data</a:t>
            </a:r>
            <a:r>
              <a:rPr lang="zh-CN" altLang="en-US" sz="2400" dirty="0"/>
              <a:t> </a:t>
            </a:r>
            <a:r>
              <a:rPr lang="en-US" altLang="zh-CN" sz="2400" dirty="0"/>
              <a:t>(local</a:t>
            </a:r>
            <a:r>
              <a:rPr lang="zh-CN" altLang="en-US" sz="2400" dirty="0"/>
              <a:t> </a:t>
            </a:r>
            <a:r>
              <a:rPr lang="en-US" altLang="zh-CN" sz="2400" dirty="0"/>
              <a:t>machine,</a:t>
            </a:r>
            <a:r>
              <a:rPr lang="zh-CN" altLang="en-US" sz="2400" dirty="0"/>
              <a:t> </a:t>
            </a:r>
            <a:r>
              <a:rPr lang="en-US" altLang="zh-CN" sz="2400" dirty="0"/>
              <a:t>AWS,</a:t>
            </a:r>
            <a:r>
              <a:rPr lang="zh-CN" altLang="en-US" sz="2400" dirty="0"/>
              <a:t> </a:t>
            </a:r>
            <a:r>
              <a:rPr lang="en-US" altLang="zh-CN" sz="2400" dirty="0"/>
              <a:t>or</a:t>
            </a:r>
            <a:r>
              <a:rPr lang="zh-CN" altLang="en-US" sz="2400" dirty="0"/>
              <a:t> </a:t>
            </a:r>
            <a:r>
              <a:rPr lang="en-US" altLang="zh-CN" sz="2400" dirty="0"/>
              <a:t>GCP)</a:t>
            </a:r>
            <a:br>
              <a:rPr lang="en-US" altLang="zh-CN" sz="2400" dirty="0"/>
            </a:br>
            <a:br>
              <a:rPr lang="en-US" altLang="zh-CN" sz="2400" dirty="0"/>
            </a:br>
            <a:r>
              <a:rPr lang="en-US" altLang="zh-CN" sz="2400" dirty="0">
                <a:solidFill>
                  <a:srgbClr val="FF0000"/>
                </a:solidFill>
              </a:rPr>
              <a:t>2.</a:t>
            </a:r>
            <a:r>
              <a:rPr lang="zh-CN" altLang="en-US" sz="2400" dirty="0">
                <a:solidFill>
                  <a:srgbClr val="FF0000"/>
                </a:solidFill>
              </a:rPr>
              <a:t> </a:t>
            </a:r>
            <a:r>
              <a:rPr lang="en-US" altLang="zh-CN" sz="2400" dirty="0">
                <a:solidFill>
                  <a:srgbClr val="FF0000"/>
                </a:solidFill>
              </a:rPr>
              <a:t>Fill</a:t>
            </a:r>
            <a:r>
              <a:rPr lang="zh-CN" altLang="en-US" sz="2400" dirty="0">
                <a:solidFill>
                  <a:srgbClr val="FF0000"/>
                </a:solidFill>
              </a:rPr>
              <a:t> </a:t>
            </a:r>
            <a:r>
              <a:rPr lang="en-US" altLang="zh-CN" sz="2400" dirty="0">
                <a:solidFill>
                  <a:srgbClr val="FF0000"/>
                </a:solidFill>
              </a:rPr>
              <a:t>in</a:t>
            </a:r>
            <a:r>
              <a:rPr lang="zh-CN" altLang="en-US" sz="2400" dirty="0">
                <a:solidFill>
                  <a:srgbClr val="FF0000"/>
                </a:solidFill>
              </a:rPr>
              <a:t> </a:t>
            </a:r>
            <a:r>
              <a:rPr lang="en-US" altLang="zh-CN" sz="2400" dirty="0">
                <a:solidFill>
                  <a:srgbClr val="FF0000"/>
                </a:solidFill>
              </a:rPr>
              <a:t>the</a:t>
            </a:r>
            <a:r>
              <a:rPr lang="zh-CN" altLang="en-US" sz="2400" dirty="0">
                <a:solidFill>
                  <a:srgbClr val="FF0000"/>
                </a:solidFill>
              </a:rPr>
              <a:t> </a:t>
            </a:r>
            <a:r>
              <a:rPr lang="en-US" altLang="zh-CN" sz="2400" dirty="0">
                <a:solidFill>
                  <a:srgbClr val="FF0000"/>
                </a:solidFill>
              </a:rPr>
              <a:t>missing</a:t>
            </a:r>
            <a:r>
              <a:rPr lang="zh-CN" altLang="en-US" sz="2400" dirty="0">
                <a:solidFill>
                  <a:srgbClr val="FF0000"/>
                </a:solidFill>
              </a:rPr>
              <a:t> </a:t>
            </a:r>
            <a:r>
              <a:rPr lang="en-US" altLang="zh-CN" sz="2400" dirty="0">
                <a:solidFill>
                  <a:srgbClr val="FF0000"/>
                </a:solidFill>
              </a:rPr>
              <a:t>steps</a:t>
            </a:r>
            <a:r>
              <a:rPr lang="zh-CN" altLang="en-US" sz="2400" dirty="0">
                <a:solidFill>
                  <a:srgbClr val="FF0000"/>
                </a:solidFill>
              </a:rPr>
              <a:t> </a:t>
            </a:r>
            <a:r>
              <a:rPr lang="en-US" altLang="zh-CN" sz="2400" dirty="0">
                <a:solidFill>
                  <a:srgbClr val="FF0000"/>
                </a:solidFill>
              </a:rPr>
              <a:t>and</a:t>
            </a:r>
            <a:r>
              <a:rPr lang="zh-CN" altLang="en-US" sz="2400" dirty="0">
                <a:solidFill>
                  <a:srgbClr val="FF0000"/>
                </a:solidFill>
              </a:rPr>
              <a:t> </a:t>
            </a:r>
            <a:r>
              <a:rPr lang="en-US" altLang="zh-CN" sz="2400" dirty="0">
                <a:solidFill>
                  <a:srgbClr val="FF0000"/>
                </a:solidFill>
              </a:rPr>
              <a:t>make</a:t>
            </a:r>
            <a:r>
              <a:rPr lang="zh-CN" altLang="en-US" sz="2400" dirty="0">
                <a:solidFill>
                  <a:srgbClr val="FF0000"/>
                </a:solidFill>
              </a:rPr>
              <a:t> </a:t>
            </a:r>
            <a:r>
              <a:rPr lang="en-US" altLang="zh-CN" sz="2400" dirty="0">
                <a:solidFill>
                  <a:srgbClr val="FF0000"/>
                </a:solidFill>
              </a:rPr>
              <a:t>it</a:t>
            </a:r>
            <a:r>
              <a:rPr lang="zh-CN" altLang="en-US" sz="2400" dirty="0">
                <a:solidFill>
                  <a:srgbClr val="FF0000"/>
                </a:solidFill>
              </a:rPr>
              <a:t> </a:t>
            </a:r>
            <a:r>
              <a:rPr lang="en-US" altLang="zh-CN" sz="2400" dirty="0">
                <a:solidFill>
                  <a:srgbClr val="FF0000"/>
                </a:solidFill>
              </a:rPr>
              <a:t>running</a:t>
            </a:r>
            <a:r>
              <a:rPr lang="zh-CN" altLang="en-US" sz="2400" dirty="0">
                <a:solidFill>
                  <a:srgbClr val="FF0000"/>
                </a:solidFill>
              </a:rPr>
              <a:t> </a:t>
            </a:r>
            <a:r>
              <a:rPr lang="en-US" altLang="zh-CN" sz="2400" dirty="0">
                <a:solidFill>
                  <a:srgbClr val="FF0000"/>
                </a:solidFill>
              </a:rPr>
              <a:t>on</a:t>
            </a:r>
            <a:r>
              <a:rPr lang="zh-CN" altLang="en-US" sz="2400" dirty="0">
                <a:solidFill>
                  <a:srgbClr val="FF0000"/>
                </a:solidFill>
              </a:rPr>
              <a:t> </a:t>
            </a:r>
            <a:r>
              <a:rPr lang="en-US" altLang="zh-CN" sz="2400" dirty="0">
                <a:solidFill>
                  <a:srgbClr val="FF0000"/>
                </a:solidFill>
              </a:rPr>
              <a:t>the</a:t>
            </a:r>
            <a:r>
              <a:rPr lang="zh-CN" altLang="en-US" sz="2400" dirty="0">
                <a:solidFill>
                  <a:srgbClr val="FF0000"/>
                </a:solidFill>
              </a:rPr>
              <a:t> </a:t>
            </a:r>
            <a:r>
              <a:rPr lang="en-US" altLang="zh-CN" sz="2400" dirty="0">
                <a:solidFill>
                  <a:srgbClr val="FF0000"/>
                </a:solidFill>
              </a:rPr>
              <a:t>small</a:t>
            </a:r>
            <a:r>
              <a:rPr lang="zh-CN" altLang="en-US" sz="2400" dirty="0">
                <a:solidFill>
                  <a:srgbClr val="FF0000"/>
                </a:solidFill>
              </a:rPr>
              <a:t> </a:t>
            </a:r>
            <a:r>
              <a:rPr lang="en-US" altLang="zh-CN" sz="2400" dirty="0">
                <a:solidFill>
                  <a:srgbClr val="FF0000"/>
                </a:solidFill>
              </a:rPr>
              <a:t>sample</a:t>
            </a:r>
            <a:r>
              <a:rPr lang="zh-CN" altLang="en-US" sz="2400" dirty="0">
                <a:solidFill>
                  <a:srgbClr val="FF0000"/>
                </a:solidFill>
              </a:rPr>
              <a:t> </a:t>
            </a:r>
            <a:r>
              <a:rPr lang="en-US" altLang="zh-CN" sz="2400" dirty="0">
                <a:solidFill>
                  <a:srgbClr val="FF0000"/>
                </a:solidFill>
              </a:rPr>
              <a:t>data</a:t>
            </a:r>
            <a:br>
              <a:rPr lang="en-US" altLang="zh-CN" sz="2400" dirty="0"/>
            </a:br>
            <a:br>
              <a:rPr lang="en-US" altLang="zh-CN" sz="2400" dirty="0"/>
            </a:br>
            <a:r>
              <a:rPr lang="en-US" altLang="zh-CN" sz="2400" dirty="0"/>
              <a:t>3.</a:t>
            </a:r>
            <a:r>
              <a:rPr lang="zh-CN" altLang="en-US" sz="2400" dirty="0"/>
              <a:t> </a:t>
            </a:r>
            <a:r>
              <a:rPr lang="en-US" altLang="zh-CN" sz="2400" dirty="0"/>
              <a:t>Run</a:t>
            </a:r>
            <a:r>
              <a:rPr lang="zh-CN" altLang="en-US" sz="2400" dirty="0"/>
              <a:t> </a:t>
            </a:r>
            <a:r>
              <a:rPr lang="en-US" altLang="zh-CN" sz="2400" dirty="0"/>
              <a:t>the</a:t>
            </a:r>
            <a:r>
              <a:rPr lang="zh-CN" altLang="en-US" sz="2400" dirty="0"/>
              <a:t> </a:t>
            </a:r>
            <a:r>
              <a:rPr lang="en-US" altLang="zh-CN" sz="2400" dirty="0"/>
              <a:t>Python</a:t>
            </a:r>
            <a:r>
              <a:rPr lang="zh-CN" altLang="en-US" sz="2400" dirty="0"/>
              <a:t> </a:t>
            </a:r>
            <a:r>
              <a:rPr lang="en-US" altLang="zh-CN" sz="2400" dirty="0"/>
              <a:t>script</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large</a:t>
            </a:r>
            <a:r>
              <a:rPr lang="zh-CN" altLang="en-US" sz="2400" dirty="0"/>
              <a:t> </a:t>
            </a:r>
            <a:r>
              <a:rPr lang="en-US" altLang="zh-CN" sz="2400" dirty="0"/>
              <a:t>data</a:t>
            </a:r>
            <a:r>
              <a:rPr lang="zh-CN" altLang="en-US" sz="2400" dirty="0"/>
              <a:t> </a:t>
            </a:r>
            <a:r>
              <a:rPr lang="en-US" altLang="zh-CN" sz="2400" dirty="0"/>
              <a:t>set</a:t>
            </a:r>
            <a:endParaRPr lang="en-US" sz="2400" dirty="0"/>
          </a:p>
        </p:txBody>
      </p:sp>
    </p:spTree>
    <p:extLst>
      <p:ext uri="{BB962C8B-B14F-4D97-AF65-F5344CB8AC3E}">
        <p14:creationId xmlns:p14="http://schemas.microsoft.com/office/powerpoint/2010/main" val="209999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2</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511629" y="1404257"/>
            <a:ext cx="11364686" cy="4631192"/>
          </a:xfrm>
        </p:spPr>
        <p:txBody>
          <a:bodyPr>
            <a:normAutofit/>
          </a:bodyPr>
          <a:lstStyle/>
          <a:p>
            <a:r>
              <a:rPr lang="en-US" altLang="zh-CN" dirty="0" err="1">
                <a:latin typeface="Avenir Light" panose="020B0402020203020204" pitchFamily="34" charset="77"/>
              </a:rPr>
              <a:t>nano</a:t>
            </a:r>
            <a:r>
              <a:rPr lang="en-US" altLang="zh-CN" dirty="0">
                <a:latin typeface="Avenir Light" panose="020B0402020203020204" pitchFamily="34" charset="77"/>
              </a:rPr>
              <a:t> </a:t>
            </a:r>
            <a:r>
              <a:rPr lang="en-US" altLang="zh-CN" dirty="0" err="1">
                <a:latin typeface="Avenir Light" panose="020B0402020203020204" pitchFamily="34" charset="77"/>
              </a:rPr>
              <a:t>MRMovie.py</a:t>
            </a:r>
            <a:r>
              <a:rPr lang="zh-CN" altLang="en-US" dirty="0">
                <a:latin typeface="Avenir Light" panose="020B0402020203020204" pitchFamily="34" charset="77"/>
              </a:rPr>
              <a:t> </a:t>
            </a:r>
            <a:r>
              <a:rPr lang="en-US" altLang="zh-CN" dirty="0">
                <a:latin typeface="Avenir Light" panose="020B0402020203020204" pitchFamily="34" charset="77"/>
              </a:rPr>
              <a:t>(add</a:t>
            </a:r>
            <a:r>
              <a:rPr lang="zh-CN" altLang="en-US" dirty="0">
                <a:latin typeface="Avenir Light" panose="020B0402020203020204" pitchFamily="34" charset="77"/>
              </a:rPr>
              <a:t> </a:t>
            </a:r>
            <a:r>
              <a:rPr lang="en-US" altLang="zh-CN" dirty="0">
                <a:latin typeface="Avenir Light" panose="020B0402020203020204" pitchFamily="34" charset="77"/>
              </a:rPr>
              <a:t>2nd</a:t>
            </a:r>
            <a:r>
              <a:rPr lang="zh-CN" altLang="en-US" dirty="0">
                <a:latin typeface="Avenir Light" panose="020B0402020203020204" pitchFamily="34" charset="77"/>
              </a:rPr>
              <a:t> </a:t>
            </a:r>
            <a:r>
              <a:rPr lang="en-US" altLang="zh-CN" dirty="0" err="1">
                <a:latin typeface="Avenir Light" panose="020B0402020203020204" pitchFamily="34" charset="77"/>
              </a:rPr>
              <a:t>MRStep</a:t>
            </a:r>
            <a:r>
              <a:rPr lang="en-US" altLang="zh-CN" dirty="0">
                <a:latin typeface="Avenir Light" panose="020B0402020203020204" pitchFamily="34" charset="77"/>
              </a:rPr>
              <a:t>)</a:t>
            </a:r>
          </a:p>
          <a:p>
            <a:r>
              <a:rPr lang="en-US" altLang="zh-CN" dirty="0">
                <a:latin typeface="Avenir Light" panose="020B0402020203020204" pitchFamily="34" charset="77"/>
              </a:rPr>
              <a:t>Sample</a:t>
            </a:r>
            <a:r>
              <a:rPr lang="zh-CN" altLang="en-US" dirty="0">
                <a:latin typeface="Avenir Light" panose="020B0402020203020204" pitchFamily="34" charset="77"/>
              </a:rPr>
              <a:t> </a:t>
            </a:r>
            <a:r>
              <a:rPr lang="en-US" altLang="zh-CN" dirty="0">
                <a:latin typeface="Avenir Light" panose="020B0402020203020204" pitchFamily="34" charset="77"/>
              </a:rPr>
              <a:t>output:</a:t>
            </a:r>
          </a:p>
          <a:p>
            <a:endParaRPr lang="en-US" altLang="zh-CN" dirty="0">
              <a:latin typeface="Avenir Light" panose="020B0402020203020204" pitchFamily="34" charset="77"/>
            </a:endParaRPr>
          </a:p>
          <a:p>
            <a:endParaRPr lang="en-US" altLang="zh-CN" dirty="0">
              <a:latin typeface="Avenir Light" panose="020B0402020203020204" pitchFamily="34" charset="77"/>
            </a:endParaRPr>
          </a:p>
        </p:txBody>
      </p:sp>
      <p:pic>
        <p:nvPicPr>
          <p:cNvPr id="4" name="Picture 3">
            <a:extLst>
              <a:ext uri="{FF2B5EF4-FFF2-40B4-BE49-F238E27FC236}">
                <a16:creationId xmlns:a16="http://schemas.microsoft.com/office/drawing/2014/main" id="{77CED9A3-7BC0-414B-8E59-03F6F88BC6F2}"/>
              </a:ext>
            </a:extLst>
          </p:cNvPr>
          <p:cNvPicPr>
            <a:picLocks noChangeAspect="1"/>
          </p:cNvPicPr>
          <p:nvPr/>
        </p:nvPicPr>
        <p:blipFill>
          <a:blip r:embed="rId2"/>
          <a:stretch>
            <a:fillRect/>
          </a:stretch>
        </p:blipFill>
        <p:spPr>
          <a:xfrm>
            <a:off x="7004958" y="893027"/>
            <a:ext cx="5029200" cy="1282700"/>
          </a:xfrm>
          <a:prstGeom prst="rect">
            <a:avLst/>
          </a:prstGeom>
        </p:spPr>
      </p:pic>
      <p:pic>
        <p:nvPicPr>
          <p:cNvPr id="6" name="Picture 5">
            <a:extLst>
              <a:ext uri="{FF2B5EF4-FFF2-40B4-BE49-F238E27FC236}">
                <a16:creationId xmlns:a16="http://schemas.microsoft.com/office/drawing/2014/main" id="{F86BC7BE-EDA7-D749-8F4D-5E92B876C27A}"/>
              </a:ext>
            </a:extLst>
          </p:cNvPr>
          <p:cNvPicPr>
            <a:picLocks noChangeAspect="1"/>
          </p:cNvPicPr>
          <p:nvPr/>
        </p:nvPicPr>
        <p:blipFill>
          <a:blip r:embed="rId3"/>
          <a:stretch>
            <a:fillRect/>
          </a:stretch>
        </p:blipFill>
        <p:spPr>
          <a:xfrm>
            <a:off x="0" y="2729937"/>
            <a:ext cx="12192000" cy="3305512"/>
          </a:xfrm>
          <a:prstGeom prst="rect">
            <a:avLst/>
          </a:prstGeom>
        </p:spPr>
      </p:pic>
    </p:spTree>
    <p:extLst>
      <p:ext uri="{BB962C8B-B14F-4D97-AF65-F5344CB8AC3E}">
        <p14:creationId xmlns:p14="http://schemas.microsoft.com/office/powerpoint/2010/main" val="399661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4EC5-4C99-5F40-BAC4-684D941F287B}"/>
              </a:ext>
            </a:extLst>
          </p:cNvPr>
          <p:cNvSpPr>
            <a:spLocks noGrp="1"/>
          </p:cNvSpPr>
          <p:nvPr>
            <p:ph type="title"/>
          </p:nvPr>
        </p:nvSpPr>
        <p:spPr>
          <a:xfrm>
            <a:off x="838200" y="220208"/>
            <a:ext cx="10515600" cy="1325563"/>
          </a:xfrm>
        </p:spPr>
        <p:txBody>
          <a:bodyPr/>
          <a:lstStyle/>
          <a:p>
            <a:r>
              <a:rPr lang="en-US" altLang="zh-CN" dirty="0"/>
              <a:t>Step</a:t>
            </a:r>
            <a:r>
              <a:rPr lang="zh-CN" altLang="en-US" dirty="0"/>
              <a:t> </a:t>
            </a:r>
            <a:r>
              <a:rPr lang="en-US" altLang="zh-CN" dirty="0"/>
              <a:t>2</a:t>
            </a:r>
            <a:endParaRPr lang="en-US" dirty="0"/>
          </a:p>
        </p:txBody>
      </p:sp>
      <p:sp>
        <p:nvSpPr>
          <p:cNvPr id="3" name="Content Placeholder 2">
            <a:extLst>
              <a:ext uri="{FF2B5EF4-FFF2-40B4-BE49-F238E27FC236}">
                <a16:creationId xmlns:a16="http://schemas.microsoft.com/office/drawing/2014/main" id="{3F5C2AEE-881D-CE4C-BB9B-7B3134FD1AEE}"/>
              </a:ext>
            </a:extLst>
          </p:cNvPr>
          <p:cNvSpPr>
            <a:spLocks noGrp="1"/>
          </p:cNvSpPr>
          <p:nvPr>
            <p:ph idx="1"/>
          </p:nvPr>
        </p:nvSpPr>
        <p:spPr>
          <a:xfrm>
            <a:off x="511629" y="1404257"/>
            <a:ext cx="11364686" cy="4631192"/>
          </a:xfrm>
        </p:spPr>
        <p:txBody>
          <a:bodyPr>
            <a:normAutofit/>
          </a:bodyPr>
          <a:lstStyle/>
          <a:p>
            <a:r>
              <a:rPr lang="en-US" altLang="zh-CN" dirty="0" err="1">
                <a:latin typeface="Avenir Light" panose="020B0402020203020204" pitchFamily="34" charset="77"/>
              </a:rPr>
              <a:t>nano</a:t>
            </a:r>
            <a:r>
              <a:rPr lang="en-US" altLang="zh-CN" dirty="0">
                <a:latin typeface="Avenir Light" panose="020B0402020203020204" pitchFamily="34" charset="77"/>
              </a:rPr>
              <a:t> </a:t>
            </a:r>
            <a:r>
              <a:rPr lang="en-US" altLang="zh-CN" dirty="0" err="1">
                <a:latin typeface="Avenir Light" panose="020B0402020203020204" pitchFamily="34" charset="77"/>
              </a:rPr>
              <a:t>MRMovie.py</a:t>
            </a:r>
            <a:r>
              <a:rPr lang="zh-CN" altLang="en-US" dirty="0">
                <a:latin typeface="Avenir Light" panose="020B0402020203020204" pitchFamily="34" charset="77"/>
              </a:rPr>
              <a:t> </a:t>
            </a:r>
            <a:r>
              <a:rPr lang="en-US" altLang="zh-CN" dirty="0">
                <a:latin typeface="Avenir Light" panose="020B0402020203020204" pitchFamily="34" charset="77"/>
              </a:rPr>
              <a:t>(add</a:t>
            </a:r>
            <a:r>
              <a:rPr lang="zh-CN" altLang="en-US" dirty="0">
                <a:latin typeface="Avenir Light" panose="020B0402020203020204" pitchFamily="34" charset="77"/>
              </a:rPr>
              <a:t> </a:t>
            </a:r>
            <a:r>
              <a:rPr lang="en-US" altLang="zh-CN" dirty="0">
                <a:latin typeface="Avenir Light" panose="020B0402020203020204" pitchFamily="34" charset="77"/>
              </a:rPr>
              <a:t>3rd</a:t>
            </a:r>
            <a:r>
              <a:rPr lang="zh-CN" altLang="en-US" dirty="0">
                <a:latin typeface="Avenir Light" panose="020B0402020203020204" pitchFamily="34" charset="77"/>
              </a:rPr>
              <a:t> </a:t>
            </a:r>
            <a:r>
              <a:rPr lang="en-US" altLang="zh-CN" dirty="0" err="1">
                <a:latin typeface="Avenir Light" panose="020B0402020203020204" pitchFamily="34" charset="77"/>
              </a:rPr>
              <a:t>MRStep</a:t>
            </a:r>
            <a:r>
              <a:rPr lang="en-US" altLang="zh-CN" dirty="0">
                <a:latin typeface="Avenir Light" panose="020B0402020203020204" pitchFamily="34" charset="77"/>
              </a:rPr>
              <a:t>)</a:t>
            </a:r>
          </a:p>
          <a:p>
            <a:endParaRPr lang="en-US" altLang="zh-CN" dirty="0">
              <a:latin typeface="Avenir Light" panose="020B0402020203020204" pitchFamily="34" charset="77"/>
            </a:endParaRPr>
          </a:p>
          <a:p>
            <a:endParaRPr lang="en-US" altLang="zh-CN" dirty="0">
              <a:latin typeface="Avenir Light" panose="020B0402020203020204" pitchFamily="34" charset="77"/>
            </a:endParaRPr>
          </a:p>
          <a:p>
            <a:endParaRPr lang="en-US" altLang="zh-CN" dirty="0">
              <a:latin typeface="Avenir Light" panose="020B0402020203020204" pitchFamily="34" charset="77"/>
            </a:endParaRPr>
          </a:p>
        </p:txBody>
      </p:sp>
      <p:pic>
        <p:nvPicPr>
          <p:cNvPr id="5" name="Picture 4">
            <a:extLst>
              <a:ext uri="{FF2B5EF4-FFF2-40B4-BE49-F238E27FC236}">
                <a16:creationId xmlns:a16="http://schemas.microsoft.com/office/drawing/2014/main" id="{3615ECC6-2BEC-AC4C-BB9C-D7DBC24526C4}"/>
              </a:ext>
            </a:extLst>
          </p:cNvPr>
          <p:cNvPicPr>
            <a:picLocks noChangeAspect="1"/>
          </p:cNvPicPr>
          <p:nvPr/>
        </p:nvPicPr>
        <p:blipFill>
          <a:blip r:embed="rId2"/>
          <a:stretch>
            <a:fillRect/>
          </a:stretch>
        </p:blipFill>
        <p:spPr>
          <a:xfrm>
            <a:off x="6607629" y="765497"/>
            <a:ext cx="5529943" cy="1184270"/>
          </a:xfrm>
          <a:prstGeom prst="rect">
            <a:avLst/>
          </a:prstGeom>
        </p:spPr>
      </p:pic>
      <p:pic>
        <p:nvPicPr>
          <p:cNvPr id="6" name="Picture 5">
            <a:extLst>
              <a:ext uri="{FF2B5EF4-FFF2-40B4-BE49-F238E27FC236}">
                <a16:creationId xmlns:a16="http://schemas.microsoft.com/office/drawing/2014/main" id="{557B0D01-73FC-4B45-A4BA-014F56137CFB}"/>
              </a:ext>
            </a:extLst>
          </p:cNvPr>
          <p:cNvPicPr>
            <a:picLocks noChangeAspect="1"/>
          </p:cNvPicPr>
          <p:nvPr/>
        </p:nvPicPr>
        <p:blipFill>
          <a:blip r:embed="rId3"/>
          <a:stretch>
            <a:fillRect/>
          </a:stretch>
        </p:blipFill>
        <p:spPr>
          <a:xfrm>
            <a:off x="348343" y="2184531"/>
            <a:ext cx="9372600" cy="4574641"/>
          </a:xfrm>
          <a:prstGeom prst="rect">
            <a:avLst/>
          </a:prstGeom>
        </p:spPr>
      </p:pic>
    </p:spTree>
    <p:extLst>
      <p:ext uri="{BB962C8B-B14F-4D97-AF65-F5344CB8AC3E}">
        <p14:creationId xmlns:p14="http://schemas.microsoft.com/office/powerpoint/2010/main" val="247982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236</Words>
  <Application>Microsoft Macintosh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等线 Light</vt:lpstr>
      <vt:lpstr>Arial</vt:lpstr>
      <vt:lpstr>Avenir Light</vt:lpstr>
      <vt:lpstr>Calibri</vt:lpstr>
      <vt:lpstr>Calibri Light</vt:lpstr>
      <vt:lpstr>Office Theme</vt:lpstr>
      <vt:lpstr>Map Reduce Project Class Memo</vt:lpstr>
      <vt:lpstr>Canvas -&gt; Files -&gt; find this slide and updated MRMovie.py</vt:lpstr>
      <vt:lpstr>Steps:  1. Get the first step running on the small sample data (local machine, AWS, or GCP)  2. Fill in the missing steps and make it running on the small sample data  3. Run the Python script on the large data set</vt:lpstr>
      <vt:lpstr>Step 1</vt:lpstr>
      <vt:lpstr>Step 1</vt:lpstr>
      <vt:lpstr>Step 1</vt:lpstr>
      <vt:lpstr>Steps:  1. Get the first step running on the small sample data (local machine, AWS, or GCP)  2. Fill in the missing steps and make it running on the small sample data  3. Run the Python script on the large data set</vt:lpstr>
      <vt:lpstr>Step 2</vt:lpstr>
      <vt:lpstr>Step 2</vt:lpstr>
      <vt:lpstr>Steps:  1. Get the first step running on the small sample data (local machine, AWS, or GCP)  2. Fill in the missing steps and make it running on the small sample data  3. Run the Python script on the large data set</vt:lpstr>
      <vt:lpstr>Step 3</vt:lpstr>
      <vt:lpstr>Step 3</vt:lpstr>
      <vt:lpstr>Step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 Project Class Memo</dc:title>
  <dc:creator>Qiu, Riyi</dc:creator>
  <cp:lastModifiedBy>Qiu, Riyi</cp:lastModifiedBy>
  <cp:revision>9</cp:revision>
  <dcterms:created xsi:type="dcterms:W3CDTF">2018-09-18T21:02:09Z</dcterms:created>
  <dcterms:modified xsi:type="dcterms:W3CDTF">2018-09-18T23:48:47Z</dcterms:modified>
</cp:coreProperties>
</file>