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8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C785-8F02-F176-10AE-FDDA8747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F797A-C82A-E20A-2E44-F8325B3F4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ACEC9-4FFA-7DD7-B2FB-66245E52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59535-1FBB-127B-3576-9C0973B9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E4878-8267-B241-CD89-5BC457F6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CD90D-ED0C-CEB7-5D56-554E8D05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70F00-5CBD-0D55-35CA-017417EC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F8AF0-EB50-33E3-0CCB-769FDA1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88995-96A5-1154-2F84-162C94E8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2E3BF-1537-FE4E-7CF0-45392C45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C4C10-65EA-F2E9-56DA-A2A8D628F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D599C-1043-CF7D-7A9F-E6C17B97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36056-64EE-C2FB-8015-0656B598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365E6-62A2-5052-F5FD-59B26D0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92DB8-A3E9-2946-081E-842160B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7789-E6EA-6D04-1D14-5DEE8B92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79681-7295-16CF-5F1E-8A24C1BC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D0958-61AC-2404-A168-D77578C1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99A66-47A1-B0FE-756D-66A00099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847ED-674A-D36C-6086-DD79B06A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5EC75-2C41-7BFA-508B-EC03EE37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6EA19-0670-FBC1-D3DF-F8073CFF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2CCE6-3B67-3D1F-F373-1D8668C2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96A66-4A70-DC8D-610B-05429C07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A2893-1212-A5D5-231B-4A8BC7F0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5DCD3-E79C-7A96-3CF3-B412CF1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61592-1A9F-70CA-3818-5F0B96887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F5CFC-8BE8-8302-6BE6-E5FDD87B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78B8F-5C6B-E853-8E15-9F0136F2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E42C6-AFC9-9E61-E6D1-9274AE5A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415D1-46FE-9101-7ECE-39095F59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9D00B-582C-D9FF-2CE9-C7A96697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C1BAE-478D-EB2A-FA02-9407B983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EC0A1-A1E7-C8DB-FC36-A7879FC4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F9B10-C4D5-3FC6-7AC1-0D1286FCA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8E007-D158-8A96-96F1-15DF11000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7C97B-290C-C3A4-AED3-19352451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90303-509A-5738-A5E1-1B9558F5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28472-A374-F5F4-205A-41928B63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AAD2-ADF9-7896-6A57-48F1A728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8845A0-42B9-D810-0B07-B210FB0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62F3C3-0B5D-99F4-1146-FAD67D0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8BEDE6-4BA1-AEF0-16A9-EFEA5A27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4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DC896-63C2-7A8E-F7A3-D44AA3FB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FDB87E-B573-2E53-5C82-0351C922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9B42-2BF6-4B94-67AD-595D1813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0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74B13-2251-FBA8-E1D9-4A83E3D1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F767E-A783-A154-D619-1E9ACF0E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D5F40-2159-4BB1-82AA-546F9FEA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FACDA-68CD-3728-52B3-7137EDB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93080-0F7E-ECC9-268E-F9C2C583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7B4FD-E9AE-5885-FA89-8A96A833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1970-A4C7-FB25-89E4-27DBAEC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06F0FD-B83C-0D11-5815-650748B1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BD892-B96D-ED93-24ED-999FB1AE1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65474-7C0B-E5DC-F305-9BBCB979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43E1D-2A57-4730-BD4A-364DF61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31A56-64E1-9EC0-09DE-488F43F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3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BB1927-DAE6-7D4E-0DB7-87D23753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4FF89-AE8A-1457-3350-11D482FE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BFBF-F3AB-1E8B-A1CC-6E3EFBFF1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34A9-FDC2-4604-A902-B45F4156E56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25303-4F4B-B230-DC91-DA84F488B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7273D-F584-3AB9-DAE9-86221E2B2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5318-813C-4CF2-8B61-0D730991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73AD1C-2F20-EA80-23ED-9A598A6A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12192000" cy="68564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F99FAD-046D-3274-E2D1-B236C736B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凡越 葛</dc:creator>
  <cp:lastModifiedBy>凡越 葛</cp:lastModifiedBy>
  <cp:revision>1</cp:revision>
  <dcterms:created xsi:type="dcterms:W3CDTF">2024-08-25T13:24:51Z</dcterms:created>
  <dcterms:modified xsi:type="dcterms:W3CDTF">2024-08-25T13:25:44Z</dcterms:modified>
</cp:coreProperties>
</file>