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86" r:id="rId6"/>
    <p:sldId id="258" r:id="rId7"/>
    <p:sldId id="259" r:id="rId8"/>
    <p:sldId id="268" r:id="rId9"/>
    <p:sldId id="262" r:id="rId10"/>
    <p:sldId id="261" r:id="rId11"/>
    <p:sldId id="287" r:id="rId12"/>
    <p:sldId id="263" r:id="rId13"/>
    <p:sldId id="266" r:id="rId14"/>
    <p:sldId id="265" r:id="rId15"/>
    <p:sldId id="267" r:id="rId16"/>
    <p:sldId id="288" r:id="rId17"/>
    <p:sldId id="271" r:id="rId18"/>
    <p:sldId id="274" r:id="rId19"/>
    <p:sldId id="270" r:id="rId20"/>
    <p:sldId id="272" r:id="rId21"/>
    <p:sldId id="273" r:id="rId22"/>
    <p:sldId id="289" r:id="rId23"/>
    <p:sldId id="276" r:id="rId24"/>
    <p:sldId id="279" r:id="rId25"/>
    <p:sldId id="278" r:id="rId26"/>
    <p:sldId id="290" r:id="rId27"/>
    <p:sldId id="291" r:id="rId28"/>
    <p:sldId id="292"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52A"/>
    <a:srgbClr val="00C1DE"/>
    <a:srgbClr val="06A9C3"/>
    <a:srgbClr val="C9AA11"/>
    <a:srgbClr val="66A7C6"/>
    <a:srgbClr val="872A2C"/>
    <a:srgbClr val="435A6E"/>
    <a:srgbClr val="008B9E"/>
    <a:srgbClr val="FA0462"/>
    <a:srgbClr val="9AC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5" autoAdjust="0"/>
    <p:restoredTop sz="94660"/>
  </p:normalViewPr>
  <p:slideViewPr>
    <p:cSldViewPr snapToGrid="0">
      <p:cViewPr varScale="1">
        <p:scale>
          <a:sx n="58" d="100"/>
          <a:sy n="58" d="100"/>
        </p:scale>
        <p:origin x="-108" y="-1380"/>
      </p:cViewPr>
      <p:guideLst>
        <p:guide orient="horz" pos="2217"/>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7.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Sheet1!$C$1</c:f>
              <c:strCache>
                <c:ptCount val="1"/>
                <c:pt idx="0">
                  <c:v>系列 2</c:v>
                </c:pt>
              </c:strCache>
            </c:strRef>
          </c:tx>
          <c:spPr>
            <a:ln w="28575" cap="rnd" cmpd="sng" algn="ctr">
              <a:gradFill>
                <a:gsLst>
                  <a:gs pos="1000">
                    <a:schemeClr val="accent2"/>
                  </a:gs>
                  <a:gs pos="100000">
                    <a:srgbClr val="00C1DE"/>
                  </a:gs>
                </a:gsLst>
                <a:lin ang="5400000" scaled="1"/>
              </a:gradFill>
              <a:prstDash val="solid"/>
              <a:round/>
            </a:ln>
            <a:effectLst>
              <a:glow rad="63500">
                <a:schemeClr val="accent1">
                  <a:alpha val="17000"/>
                </a:schemeClr>
              </a:glow>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Sheet1!$A$2:$A$13</c:f>
              <c:strCache>
                <c:ptCount val="12"/>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类别12</c:v>
                </c:pt>
              </c:strCache>
            </c:strRef>
          </c:cat>
          <c:val>
            <c:numRef>
              <c:f>Sheet1!$C$2:$C$13</c:f>
              <c:numCache>
                <c:formatCode>General</c:formatCode>
                <c:ptCount val="12"/>
                <c:pt idx="0">
                  <c:v>2.4</c:v>
                </c:pt>
                <c:pt idx="1">
                  <c:v>4.4</c:v>
                </c:pt>
                <c:pt idx="2">
                  <c:v>1.8</c:v>
                </c:pt>
                <c:pt idx="3">
                  <c:v>2.8</c:v>
                </c:pt>
                <c:pt idx="4">
                  <c:v>2.1</c:v>
                </c:pt>
                <c:pt idx="5">
                  <c:v>2.3</c:v>
                </c:pt>
                <c:pt idx="6">
                  <c:v>2.9</c:v>
                </c:pt>
                <c:pt idx="7">
                  <c:v>3.4</c:v>
                </c:pt>
                <c:pt idx="8">
                  <c:v>3</c:v>
                </c:pt>
                <c:pt idx="9">
                  <c:v>3.6</c:v>
                </c:pt>
                <c:pt idx="10">
                  <c:v>4</c:v>
                </c:pt>
                <c:pt idx="11">
                  <c:v>3.8</c:v>
                </c:pt>
              </c:numCache>
            </c:numRef>
          </c:val>
          <c:smooth val="0"/>
        </c:ser>
        <c:dLbls>
          <c:showLegendKey val="0"/>
          <c:showVal val="0"/>
          <c:showCatName val="0"/>
          <c:showSerName val="0"/>
          <c:showPercent val="0"/>
          <c:showBubbleSize val="0"/>
        </c:dLbls>
        <c:marker val="0"/>
        <c:smooth val="0"/>
        <c:axId val="657355520"/>
        <c:axId val="657357056"/>
      </c:lineChart>
      <c:catAx>
        <c:axId val="657355520"/>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657357056"/>
        <c:crosses val="autoZero"/>
        <c:auto val="1"/>
        <c:lblAlgn val="ctr"/>
        <c:lblOffset val="100"/>
        <c:noMultiLvlLbl val="0"/>
      </c:catAx>
      <c:valAx>
        <c:axId val="657357056"/>
        <c:scaling>
          <c:orientation val="minMax"/>
        </c:scaling>
        <c:delete val="0"/>
        <c:axPos val="l"/>
        <c:majorGridlines>
          <c:spPr>
            <a:ln w="9525" cap="flat" cmpd="sng" algn="ctr">
              <a:solidFill>
                <a:srgbClr val="00C1DE">
                  <a:alpha val="5000"/>
                </a:srgb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657355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71875"/>
          <c:y val="0.0205130343553892"/>
          <c:w val="0.965625"/>
          <c:h val="0.762026320115259"/>
        </c:manualLayout>
      </c:layout>
      <c:lineChart>
        <c:grouping val="standard"/>
        <c:varyColors val="0"/>
        <c:ser>
          <c:idx val="1"/>
          <c:order val="0"/>
          <c:tx>
            <c:strRef>
              <c:f>Sheet1!$C$1</c:f>
              <c:strCache>
                <c:ptCount val="1"/>
                <c:pt idx="0">
                  <c:v>系列 2</c:v>
                </c:pt>
              </c:strCache>
            </c:strRef>
          </c:tx>
          <c:spPr>
            <a:ln w="22225" cap="rnd" cmpd="sng" algn="ctr">
              <a:solidFill>
                <a:srgbClr val="00C1DE"/>
              </a:solidFill>
              <a:prstDash val="solid"/>
              <a:round/>
            </a:ln>
            <a:effectLst/>
          </c:spPr>
          <c:marker>
            <c:symbol val="square"/>
            <c:size val="6"/>
            <c:spPr>
              <a:solidFill>
                <a:schemeClr val="accent2"/>
              </a:solidFill>
              <a:ln w="9525" cap="flat" cmpd="sng" algn="ctr">
                <a:solidFill>
                  <a:srgbClr val="00C1DE"/>
                </a:solidFill>
                <a:prstDash val="solid"/>
                <a:round/>
              </a:ln>
              <a:effectLst/>
            </c:spPr>
          </c:marker>
          <c:dPt>
            <c:idx val="0"/>
            <c:marker>
              <c:symbol val="square"/>
              <c:size val="6"/>
              <c:spPr>
                <a:solidFill>
                  <a:srgbClr val="00C1DE"/>
                </a:solidFill>
                <a:ln w="9525" cap="flat" cmpd="sng" algn="ctr">
                  <a:solidFill>
                    <a:srgbClr val="00C1DE"/>
                  </a:solidFill>
                  <a:prstDash val="solid"/>
                  <a:round/>
                </a:ln>
                <a:effectLst/>
              </c:spPr>
            </c:marker>
            <c:bubble3D val="0"/>
          </c:dPt>
          <c:dPt>
            <c:idx val="1"/>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2"/>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3"/>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4"/>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5"/>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6"/>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7"/>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8"/>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9"/>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Sheet1!$A$2:$A$11</c:f>
              <c:strCache>
                <c:ptCount val="10"/>
                <c:pt idx="0">
                  <c:v>类别 1</c:v>
                </c:pt>
                <c:pt idx="1">
                  <c:v>类别 2</c:v>
                </c:pt>
                <c:pt idx="2">
                  <c:v>类别 3</c:v>
                </c:pt>
                <c:pt idx="3">
                  <c:v>类别 4</c:v>
                </c:pt>
                <c:pt idx="4">
                  <c:v>类别5</c:v>
                </c:pt>
                <c:pt idx="5">
                  <c:v>类别6</c:v>
                </c:pt>
                <c:pt idx="6">
                  <c:v>类别7</c:v>
                </c:pt>
                <c:pt idx="7">
                  <c:v>类别8</c:v>
                </c:pt>
                <c:pt idx="8">
                  <c:v>类别9</c:v>
                </c:pt>
                <c:pt idx="9">
                  <c:v>类别10</c:v>
                </c:pt>
              </c:strCache>
            </c:strRef>
          </c:cat>
          <c:val>
            <c:numRef>
              <c:f>Sheet1!$C$2:$C$11</c:f>
              <c:numCache>
                <c:formatCode>General</c:formatCode>
                <c:ptCount val="10"/>
                <c:pt idx="0">
                  <c:v>2.4</c:v>
                </c:pt>
                <c:pt idx="1">
                  <c:v>4.4</c:v>
                </c:pt>
                <c:pt idx="2">
                  <c:v>1.8</c:v>
                </c:pt>
                <c:pt idx="3">
                  <c:v>2.8</c:v>
                </c:pt>
                <c:pt idx="4">
                  <c:v>3.5</c:v>
                </c:pt>
                <c:pt idx="5">
                  <c:v>1.8</c:v>
                </c:pt>
                <c:pt idx="6">
                  <c:v>2.9</c:v>
                </c:pt>
                <c:pt idx="7">
                  <c:v>3.5</c:v>
                </c:pt>
                <c:pt idx="8">
                  <c:v>2.7</c:v>
                </c:pt>
                <c:pt idx="9">
                  <c:v>3.8</c:v>
                </c:pt>
              </c:numCache>
            </c:numRef>
          </c:val>
          <c:smooth val="0"/>
        </c:ser>
        <c:dLbls>
          <c:showLegendKey val="0"/>
          <c:showVal val="0"/>
          <c:showCatName val="0"/>
          <c:showSerName val="0"/>
          <c:showPercent val="0"/>
          <c:showBubbleSize val="0"/>
        </c:dLbls>
        <c:marker val="1"/>
        <c:smooth val="0"/>
        <c:axId val="673572352"/>
        <c:axId val="673573888"/>
      </c:lineChart>
      <c:catAx>
        <c:axId val="67357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bg1"/>
                </a:solidFill>
                <a:latin typeface="+mn-lt"/>
                <a:ea typeface="+mn-ea"/>
                <a:cs typeface="+mn-ea"/>
                <a:sym typeface="+mn-lt"/>
              </a:defRPr>
            </a:pPr>
          </a:p>
        </c:txPr>
        <c:crossAx val="673573888"/>
        <c:crosses val="autoZero"/>
        <c:auto val="1"/>
        <c:lblAlgn val="ctr"/>
        <c:lblOffset val="100"/>
        <c:noMultiLvlLbl val="0"/>
      </c:catAx>
      <c:valAx>
        <c:axId val="673573888"/>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673572352"/>
        <c:crosses val="autoZero"/>
        <c:crossBetween val="between"/>
      </c:valAx>
      <c:spPr>
        <a:noFill/>
        <a:ln>
          <a:noFill/>
        </a:ln>
        <a:effectLst/>
      </c:spPr>
    </c:plotArea>
    <c:plotVisOnly val="1"/>
    <c:dispBlanksAs val="gap"/>
    <c:showDLblsOverMax val="0"/>
  </c:chart>
  <c:spPr>
    <a:solidFill>
      <a:srgbClr val="22252A"/>
    </a:solidFill>
    <a:ln w="9525" cap="flat" cmpd="sng" algn="ctr">
      <a:noFill/>
      <a:round/>
    </a:ln>
    <a:effectLst>
      <a:outerShdw blurRad="50800" dist="38100" dir="5400000" algn="t" rotWithShape="0">
        <a:prstClr val="black">
          <a:alpha val="40000"/>
        </a:prstClr>
      </a:outerShdw>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A3710-C65F-4BC5-A7F8-E884D78738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6DDB4-7807-4649-B543-6145E03A38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FE918-701F-45A8-8670-444F7909ADE9}" type="slidenum">
              <a:rPr lang="zh-CN" altLang="en-US" smtClean="0"/>
            </a:fld>
            <a:endParaRPr lang="zh-CN" altLang="en-US"/>
          </a:p>
        </p:txBody>
      </p:sp>
      <p:sp>
        <p:nvSpPr>
          <p:cNvPr id="11" name="矩形 10"/>
          <p:cNvSpPr/>
          <p:nvPr userDrawn="1"/>
        </p:nvSpPr>
        <p:spPr>
          <a:xfrm>
            <a:off x="9224388" y="6430009"/>
            <a:ext cx="775136" cy="230832"/>
          </a:xfrm>
          <a:prstGeom prst="rect">
            <a:avLst/>
          </a:prstGeom>
        </p:spPr>
        <p:txBody>
          <a:bodyPr wrap="square">
            <a:spAutoFit/>
          </a:bodyPr>
          <a:lstStyle/>
          <a:p>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模板下载：</a:t>
            </a:r>
            <a:r>
              <a:rPr lang="en-US" altLang="zh-CN" sz="100" dirty="0">
                <a:solidFill>
                  <a:srgbClr val="22252A"/>
                </a:solidFill>
                <a:latin typeface="Calibri" panose="020F0502020204030204"/>
                <a:ea typeface="宋体" panose="02010600030101010101" pitchFamily="2" charset="-122"/>
              </a:rPr>
              <a:t>www.1ppt.com/moban/          </a:t>
            </a:r>
            <a:r>
              <a:rPr lang="zh-CN" altLang="en-US" sz="100" dirty="0">
                <a:solidFill>
                  <a:srgbClr val="22252A"/>
                </a:solidFill>
                <a:latin typeface="Calibri" panose="020F0502020204030204"/>
                <a:ea typeface="宋体" panose="02010600030101010101" pitchFamily="2" charset="-122"/>
              </a:rPr>
              <a:t>行业</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模板：</a:t>
            </a:r>
            <a:r>
              <a:rPr lang="en-US" altLang="zh-CN" sz="100" dirty="0">
                <a:solidFill>
                  <a:srgbClr val="22252A"/>
                </a:solidFill>
                <a:latin typeface="Calibri" panose="020F0502020204030204"/>
                <a:ea typeface="宋体" panose="02010600030101010101" pitchFamily="2" charset="-122"/>
              </a:rPr>
              <a:t>www.1ppt.com/hangye/ </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节日</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模板：</a:t>
            </a:r>
            <a:r>
              <a:rPr lang="en-US" altLang="zh-CN" sz="100" dirty="0">
                <a:solidFill>
                  <a:srgbClr val="22252A"/>
                </a:solidFill>
                <a:latin typeface="Calibri" panose="020F0502020204030204"/>
                <a:ea typeface="宋体" panose="02010600030101010101" pitchFamily="2" charset="-122"/>
              </a:rPr>
              <a:t>www.1ppt.com/jieri/          PPT</a:t>
            </a:r>
            <a:r>
              <a:rPr lang="zh-CN" altLang="en-US" sz="100" dirty="0">
                <a:solidFill>
                  <a:srgbClr val="22252A"/>
                </a:solidFill>
                <a:latin typeface="Calibri" panose="020F0502020204030204"/>
                <a:ea typeface="宋体" panose="02010600030101010101" pitchFamily="2" charset="-122"/>
              </a:rPr>
              <a:t>素材：</a:t>
            </a:r>
            <a:r>
              <a:rPr lang="en-US" altLang="zh-CN" sz="100" dirty="0">
                <a:solidFill>
                  <a:srgbClr val="22252A"/>
                </a:solidFill>
                <a:latin typeface="Calibri" panose="020F0502020204030204"/>
                <a:ea typeface="宋体" panose="02010600030101010101" pitchFamily="2" charset="-122"/>
              </a:rPr>
              <a:t>www.1ppt.com/sucai/</a:t>
            </a:r>
            <a:endParaRPr lang="en-US" altLang="zh-CN" sz="100" dirty="0">
              <a:solidFill>
                <a:srgbClr val="22252A"/>
              </a:solidFill>
              <a:latin typeface="Calibri" panose="020F0502020204030204"/>
              <a:ea typeface="宋体" panose="02010600030101010101" pitchFamily="2" charset="-122"/>
            </a:endParaRPr>
          </a:p>
          <a:p>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背景图片：</a:t>
            </a:r>
            <a:r>
              <a:rPr lang="en-US" altLang="zh-CN" sz="100" dirty="0">
                <a:solidFill>
                  <a:srgbClr val="22252A"/>
                </a:solidFill>
                <a:latin typeface="Calibri" panose="020F0502020204030204"/>
                <a:ea typeface="宋体" panose="02010600030101010101" pitchFamily="2" charset="-122"/>
              </a:rPr>
              <a:t>www.1ppt.com/beijing/        PPT</a:t>
            </a:r>
            <a:r>
              <a:rPr lang="zh-CN" altLang="en-US" sz="100" dirty="0">
                <a:solidFill>
                  <a:srgbClr val="22252A"/>
                </a:solidFill>
                <a:latin typeface="Calibri" panose="020F0502020204030204"/>
                <a:ea typeface="宋体" panose="02010600030101010101" pitchFamily="2" charset="-122"/>
              </a:rPr>
              <a:t>图表：</a:t>
            </a:r>
            <a:r>
              <a:rPr lang="en-US" altLang="zh-CN" sz="100" dirty="0">
                <a:solidFill>
                  <a:srgbClr val="22252A"/>
                </a:solidFill>
                <a:latin typeface="Calibri" panose="020F0502020204030204"/>
                <a:ea typeface="宋体" panose="02010600030101010101" pitchFamily="2" charset="-122"/>
              </a:rPr>
              <a:t>www.1ppt.com/tubiao/      </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精美</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下载：</a:t>
            </a:r>
            <a:r>
              <a:rPr lang="en-US" altLang="zh-CN" sz="100" dirty="0">
                <a:solidFill>
                  <a:srgbClr val="22252A"/>
                </a:solidFill>
                <a:latin typeface="Calibri" panose="020F0502020204030204"/>
                <a:ea typeface="宋体" panose="02010600030101010101" pitchFamily="2" charset="-122"/>
              </a:rPr>
              <a:t>www.1ppt.com/xiazai/         PPT</a:t>
            </a:r>
            <a:r>
              <a:rPr lang="zh-CN" altLang="en-US" sz="100" dirty="0">
                <a:solidFill>
                  <a:srgbClr val="22252A"/>
                </a:solidFill>
                <a:latin typeface="Calibri" panose="020F0502020204030204"/>
                <a:ea typeface="宋体" panose="02010600030101010101" pitchFamily="2" charset="-122"/>
              </a:rPr>
              <a:t>教程： </a:t>
            </a:r>
            <a:r>
              <a:rPr lang="en-US" altLang="zh-CN" sz="100" dirty="0">
                <a:solidFill>
                  <a:srgbClr val="22252A"/>
                </a:solidFill>
                <a:latin typeface="Calibri" panose="020F0502020204030204"/>
                <a:ea typeface="宋体" panose="02010600030101010101" pitchFamily="2" charset="-122"/>
              </a:rPr>
              <a:t>www.1ppt.com/powerpoint/      </a:t>
            </a:r>
            <a:endParaRPr lang="en-US" altLang="zh-CN" sz="100" dirty="0">
              <a:solidFill>
                <a:srgbClr val="22252A"/>
              </a:solidFill>
              <a:latin typeface="Calibri" panose="020F0502020204030204"/>
              <a:ea typeface="宋体" panose="02010600030101010101" pitchFamily="2" charset="-122"/>
            </a:endParaRPr>
          </a:p>
          <a:p>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课件：</a:t>
            </a:r>
            <a:r>
              <a:rPr lang="en-US" altLang="zh-CN" sz="100" dirty="0">
                <a:solidFill>
                  <a:srgbClr val="22252A"/>
                </a:solidFill>
                <a:latin typeface="Calibri" panose="020F0502020204030204"/>
                <a:ea typeface="宋体" panose="02010600030101010101" pitchFamily="2" charset="-122"/>
              </a:rPr>
              <a:t>www.1ppt.com/kejian/             </a:t>
            </a:r>
            <a:r>
              <a:rPr lang="zh-CN" altLang="en-US" sz="100" dirty="0">
                <a:solidFill>
                  <a:srgbClr val="22252A"/>
                </a:solidFill>
                <a:latin typeface="Calibri" panose="020F0502020204030204"/>
                <a:ea typeface="宋体" panose="02010600030101010101" pitchFamily="2" charset="-122"/>
              </a:rPr>
              <a:t>字体下载：</a:t>
            </a:r>
            <a:r>
              <a:rPr lang="en-US" altLang="zh-CN" sz="100" dirty="0">
                <a:solidFill>
                  <a:srgbClr val="22252A"/>
                </a:solidFill>
                <a:latin typeface="Calibri" panose="020F0502020204030204"/>
                <a:ea typeface="宋体" panose="02010600030101010101" pitchFamily="2" charset="-122"/>
              </a:rPr>
              <a:t>www.1ppt.com/ziti/</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工作总结</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a:t>
            </a:r>
            <a:r>
              <a:rPr lang="en-US" altLang="zh-CN" sz="100" dirty="0">
                <a:solidFill>
                  <a:srgbClr val="22252A"/>
                </a:solidFill>
                <a:latin typeface="Calibri" panose="020F0502020204030204"/>
                <a:ea typeface="宋体" panose="02010600030101010101" pitchFamily="2" charset="-122"/>
              </a:rPr>
              <a:t>www.1ppt.com/xiazai/zongjie/ </a:t>
            </a:r>
            <a:r>
              <a:rPr lang="zh-CN" altLang="en-US" sz="100" dirty="0">
                <a:solidFill>
                  <a:srgbClr val="22252A"/>
                </a:solidFill>
                <a:latin typeface="Calibri" panose="020F0502020204030204"/>
                <a:ea typeface="宋体" panose="02010600030101010101" pitchFamily="2" charset="-122"/>
              </a:rPr>
              <a:t>工作计划：</a:t>
            </a:r>
            <a:r>
              <a:rPr lang="en-US" altLang="zh-CN" sz="100" dirty="0">
                <a:solidFill>
                  <a:srgbClr val="22252A"/>
                </a:solidFill>
                <a:latin typeface="Calibri" panose="020F0502020204030204"/>
                <a:ea typeface="宋体" panose="02010600030101010101" pitchFamily="2" charset="-122"/>
              </a:rPr>
              <a:t>www.1ppt.com/xiazai/jihua/</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商务</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模板：</a:t>
            </a:r>
            <a:r>
              <a:rPr lang="en-US" altLang="zh-CN" sz="100" dirty="0">
                <a:solidFill>
                  <a:srgbClr val="22252A"/>
                </a:solidFill>
                <a:latin typeface="Calibri" panose="020F0502020204030204"/>
                <a:ea typeface="宋体" panose="02010600030101010101" pitchFamily="2" charset="-122"/>
              </a:rPr>
              <a:t>www.1ppt.com/moban/shangwu/  </a:t>
            </a:r>
            <a:r>
              <a:rPr lang="zh-CN" altLang="en-US" sz="100" dirty="0">
                <a:solidFill>
                  <a:srgbClr val="22252A"/>
                </a:solidFill>
                <a:latin typeface="Calibri" panose="020F0502020204030204"/>
                <a:ea typeface="宋体" panose="02010600030101010101" pitchFamily="2" charset="-122"/>
              </a:rPr>
              <a:t>个人简历</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a:t>
            </a:r>
            <a:r>
              <a:rPr lang="en-US" altLang="zh-CN" sz="100" dirty="0">
                <a:solidFill>
                  <a:srgbClr val="22252A"/>
                </a:solidFill>
                <a:latin typeface="Calibri" panose="020F0502020204030204"/>
                <a:ea typeface="宋体" panose="02010600030101010101" pitchFamily="2" charset="-122"/>
              </a:rPr>
              <a:t>www.1ppt.com/xiazai/jianli/  </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毕业答辩</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a:t>
            </a:r>
            <a:r>
              <a:rPr lang="en-US" altLang="zh-CN" sz="100" dirty="0">
                <a:solidFill>
                  <a:srgbClr val="22252A"/>
                </a:solidFill>
                <a:latin typeface="Calibri" panose="020F0502020204030204"/>
                <a:ea typeface="宋体" panose="02010600030101010101" pitchFamily="2" charset="-122"/>
              </a:rPr>
              <a:t>www.1ppt.com/xiazai/dabian/  </a:t>
            </a:r>
            <a:r>
              <a:rPr lang="zh-CN" altLang="en-US" sz="100" dirty="0">
                <a:solidFill>
                  <a:srgbClr val="22252A"/>
                </a:solidFill>
                <a:latin typeface="Calibri" panose="020F0502020204030204"/>
                <a:ea typeface="宋体" panose="02010600030101010101" pitchFamily="2" charset="-122"/>
              </a:rPr>
              <a:t>工作汇报</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a:t>
            </a:r>
            <a:r>
              <a:rPr lang="en-US" altLang="zh-CN" sz="100" dirty="0">
                <a:solidFill>
                  <a:srgbClr val="22252A"/>
                </a:solidFill>
                <a:latin typeface="Calibri" panose="020F0502020204030204"/>
                <a:ea typeface="宋体" panose="02010600030101010101" pitchFamily="2" charset="-122"/>
              </a:rPr>
              <a:t>www.1ppt.com/xiazai/huibao/    </a:t>
            </a:r>
            <a:endParaRPr lang="en-US" altLang="zh-CN" sz="100" dirty="0">
              <a:solidFill>
                <a:srgbClr val="22252A"/>
              </a:solidFill>
              <a:latin typeface="Calibri" panose="020F0502020204030204"/>
              <a:ea typeface="宋体" panose="02010600030101010101" pitchFamily="2" charset="-122"/>
            </a:endParaRPr>
          </a:p>
          <a:p>
            <a:r>
              <a:rPr lang="en-US" altLang="zh-CN" sz="100" dirty="0">
                <a:solidFill>
                  <a:srgbClr val="22252A"/>
                </a:solidFill>
                <a:latin typeface="Calibri" panose="020F0502020204030204"/>
                <a:ea typeface="宋体" panose="02010600030101010101" pitchFamily="2" charset="-122"/>
              </a:rPr>
              <a:t> </a:t>
            </a:r>
            <a:endParaRPr lang="en-US" altLang="zh-CN" sz="100" dirty="0">
              <a:solidFill>
                <a:srgbClr val="22252A"/>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2252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B9FCC-D194-4106-A8B2-5CCED47A981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FE918-701F-45A8-8670-444F7909AD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microsoft.com/office/2007/relationships/hdphoto" Target="../media/image14.wdp"/><Relationship Id="rId7" Type="http://schemas.openxmlformats.org/officeDocument/2006/relationships/image" Target="../media/image13.png"/><Relationship Id="rId6" Type="http://schemas.microsoft.com/office/2007/relationships/hdphoto" Target="../media/image12.wdp"/><Relationship Id="rId5" Type="http://schemas.openxmlformats.org/officeDocument/2006/relationships/image" Target="../media/image11.png"/><Relationship Id="rId4" Type="http://schemas.microsoft.com/office/2007/relationships/hdphoto" Target="../media/image10.wdp"/><Relationship Id="rId3" Type="http://schemas.openxmlformats.org/officeDocument/2006/relationships/image" Target="../media/image9.png"/><Relationship Id="rId2" Type="http://schemas.microsoft.com/office/2007/relationships/hdphoto" Target="../media/image8.wdp"/><Relationship Id="rId10" Type="http://schemas.openxmlformats.org/officeDocument/2006/relationships/notesSlide" Target="../notesSlides/notesSlide1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jpeg"/><Relationship Id="rId7" Type="http://schemas.openxmlformats.org/officeDocument/2006/relationships/image" Target="../media/image22.jpe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23.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8" Type="http://schemas.openxmlformats.org/officeDocument/2006/relationships/slideLayout" Target="../slideLayouts/slideLayout13.xml"/><Relationship Id="rId17" Type="http://schemas.openxmlformats.org/officeDocument/2006/relationships/image" Target="../media/image24.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088c693a217c87cb936813b8e903d6"/>
          <p:cNvPicPr>
            <a:picLocks noChangeAspect="1"/>
          </p:cNvPicPr>
          <p:nvPr/>
        </p:nvPicPr>
        <p:blipFill>
          <a:blip r:embed="rId1" cstate="screen">
            <a:lum bright="6000"/>
          </a:blip>
          <a:stretch>
            <a:fillRect/>
          </a:stretch>
        </p:blipFill>
        <p:spPr>
          <a:xfrm>
            <a:off x="5519420" y="134620"/>
            <a:ext cx="6672580" cy="6672580"/>
          </a:xfrm>
          <a:prstGeom prst="rect">
            <a:avLst/>
          </a:prstGeom>
        </p:spPr>
      </p:pic>
      <p:sp>
        <p:nvSpPr>
          <p:cNvPr id="47" name="文本框 46"/>
          <p:cNvSpPr txBox="1"/>
          <p:nvPr/>
        </p:nvSpPr>
        <p:spPr>
          <a:xfrm>
            <a:off x="479530" y="2429204"/>
            <a:ext cx="7235720" cy="829945"/>
          </a:xfrm>
          <a:prstGeom prst="rect">
            <a:avLst/>
          </a:prstGeom>
          <a:noFill/>
        </p:spPr>
        <p:txBody>
          <a:bodyPr wrap="square" rtlCol="0">
            <a:spAutoFit/>
          </a:bodyPr>
          <a:lstStyle/>
          <a:p>
            <a:r>
              <a:rPr lang="zh-CN" altLang="en-US" sz="48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工夹具全寿命管理系统</a:t>
            </a:r>
            <a:endParaRPr lang="zh-CN" altLang="en-US" sz="48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endParaRPr>
          </a:p>
        </p:txBody>
      </p:sp>
      <p:sp>
        <p:nvSpPr>
          <p:cNvPr id="68" name="任意多边形: 形状 67"/>
          <p:cNvSpPr/>
          <p:nvPr/>
        </p:nvSpPr>
        <p:spPr>
          <a:xfrm>
            <a:off x="25400" y="5841997"/>
            <a:ext cx="12166600" cy="965203"/>
          </a:xfrm>
          <a:custGeom>
            <a:avLst/>
            <a:gdLst>
              <a:gd name="connsiteX0" fmla="*/ 0 w 12166600"/>
              <a:gd name="connsiteY0" fmla="*/ 965203 h 965203"/>
              <a:gd name="connsiteX1" fmla="*/ 1574800 w 12166600"/>
              <a:gd name="connsiteY1" fmla="*/ 139703 h 965203"/>
              <a:gd name="connsiteX2" fmla="*/ 3848100 w 12166600"/>
              <a:gd name="connsiteY2" fmla="*/ 939803 h 965203"/>
              <a:gd name="connsiteX3" fmla="*/ 6705600 w 12166600"/>
              <a:gd name="connsiteY3" fmla="*/ 3 h 965203"/>
              <a:gd name="connsiteX4" fmla="*/ 9550400 w 12166600"/>
              <a:gd name="connsiteY4" fmla="*/ 952503 h 965203"/>
              <a:gd name="connsiteX5" fmla="*/ 12166600 w 12166600"/>
              <a:gd name="connsiteY5" fmla="*/ 25403 h 96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6600" h="965203">
                <a:moveTo>
                  <a:pt x="0" y="965203"/>
                </a:moveTo>
                <a:cubicBezTo>
                  <a:pt x="466725" y="554569"/>
                  <a:pt x="933450" y="143936"/>
                  <a:pt x="1574800" y="139703"/>
                </a:cubicBezTo>
                <a:cubicBezTo>
                  <a:pt x="2216150" y="135470"/>
                  <a:pt x="2992967" y="963086"/>
                  <a:pt x="3848100" y="939803"/>
                </a:cubicBezTo>
                <a:cubicBezTo>
                  <a:pt x="4703233" y="916520"/>
                  <a:pt x="5755217" y="-2114"/>
                  <a:pt x="6705600" y="3"/>
                </a:cubicBezTo>
                <a:cubicBezTo>
                  <a:pt x="7655983" y="2120"/>
                  <a:pt x="8640233" y="948270"/>
                  <a:pt x="9550400" y="952503"/>
                </a:cubicBezTo>
                <a:cubicBezTo>
                  <a:pt x="10460567" y="956736"/>
                  <a:pt x="11313583" y="491069"/>
                  <a:pt x="12166600" y="25403"/>
                </a:cubicBezTo>
              </a:path>
            </a:pathLst>
          </a:custGeom>
          <a:noFill/>
          <a:ln>
            <a:gradFill flip="none" rotWithShape="1">
              <a:gsLst>
                <a:gs pos="0">
                  <a:srgbClr val="C9AA11"/>
                </a:gs>
                <a:gs pos="100000">
                  <a:srgbClr val="66A7C6"/>
                </a:gs>
              </a:gsLst>
              <a:lin ang="10800000" scaled="1"/>
              <a:tileRect/>
            </a:gradFill>
          </a:ln>
          <a:effectLst>
            <a:glow rad="635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479425" y="1200785"/>
            <a:ext cx="5288280" cy="1106805"/>
          </a:xfrm>
          <a:prstGeom prst="rect">
            <a:avLst/>
          </a:prstGeom>
          <a:noFill/>
        </p:spPr>
        <p:txBody>
          <a:bodyPr wrap="square" rtlCol="0">
            <a:spAutoFit/>
          </a:bodyPr>
          <a:lstStyle/>
          <a:p>
            <a:r>
              <a:rPr lang="zh-CN" altLang="en-US" sz="66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基于</a:t>
            </a:r>
            <a:r>
              <a:rPr lang="en-US" altLang="zh-CN" sz="66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Jetpack</a:t>
            </a:r>
            <a:endParaRPr lang="zh-CN" altLang="en-US" sz="66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endParaRPr>
          </a:p>
        </p:txBody>
      </p:sp>
      <p:pic>
        <p:nvPicPr>
          <p:cNvPr id="60" name="图片 59" descr="f648efdb56e14f42c39a50936db6b659"/>
          <p:cNvPicPr>
            <a:picLocks noChangeAspect="1"/>
          </p:cNvPicPr>
          <p:nvPr/>
        </p:nvPicPr>
        <p:blipFill>
          <a:blip r:embed="rId2" cstate="screen"/>
          <a:stretch>
            <a:fillRect/>
          </a:stretch>
        </p:blipFill>
        <p:spPr>
          <a:xfrm flipH="1">
            <a:off x="4155440" y="-320040"/>
            <a:ext cx="4792345" cy="5855335"/>
          </a:xfrm>
          <a:prstGeom prst="rect">
            <a:avLst/>
          </a:prstGeom>
        </p:spPr>
      </p:pic>
      <p:sp>
        <p:nvSpPr>
          <p:cNvPr id="3" name="矩形 2"/>
          <p:cNvSpPr/>
          <p:nvPr/>
        </p:nvSpPr>
        <p:spPr>
          <a:xfrm>
            <a:off x="650691" y="4010799"/>
            <a:ext cx="3865880" cy="398780"/>
          </a:xfrm>
          <a:prstGeom prst="rect">
            <a:avLst/>
          </a:prstGeom>
        </p:spPr>
        <p:txBody>
          <a:bodyPr wrap="none">
            <a:spAutoFit/>
          </a:bodyPr>
          <a:lstStyle/>
          <a:p>
            <a:pPr algn="just"/>
            <a:r>
              <a:rPr lang="zh-CN" altLang="en-US" sz="2000" kern="100" dirty="0">
                <a:solidFill>
                  <a:schemeClr val="bg1"/>
                </a:solidFill>
                <a:latin typeface="方正细谭黑简体" panose="02000000000000000000" pitchFamily="2" charset="-122"/>
                <a:ea typeface="方正细谭黑简体" panose="02000000000000000000" pitchFamily="2" charset="-122"/>
                <a:cs typeface="+mn-ea"/>
                <a:sym typeface="+mn-lt"/>
              </a:rPr>
              <a:t>汇报人 仇誓博</a:t>
            </a:r>
            <a:r>
              <a:rPr lang="en-US" altLang="zh-CN" sz="2000" kern="100" dirty="0" smtClean="0">
                <a:solidFill>
                  <a:schemeClr val="bg1"/>
                </a:solidFill>
                <a:latin typeface="方正细谭黑简体" panose="02000000000000000000" pitchFamily="2" charset="-122"/>
                <a:ea typeface="方正细谭黑简体" panose="02000000000000000000" pitchFamily="2" charset="-122"/>
                <a:cs typeface="+mn-ea"/>
                <a:sym typeface="+mn-lt"/>
              </a:rPr>
              <a:t>  </a:t>
            </a:r>
            <a:r>
              <a:rPr lang="zh-CN" altLang="en-US" sz="2000" kern="100" dirty="0" smtClean="0">
                <a:solidFill>
                  <a:schemeClr val="bg1"/>
                </a:solidFill>
                <a:latin typeface="方正细谭黑简体" panose="02000000000000000000" pitchFamily="2" charset="-122"/>
                <a:ea typeface="方正细谭黑简体" panose="02000000000000000000" pitchFamily="2" charset="-122"/>
                <a:cs typeface="+mn-ea"/>
                <a:sym typeface="+mn-lt"/>
              </a:rPr>
              <a:t> 指导老师</a:t>
            </a:r>
            <a:r>
              <a:rPr lang="zh-CN" altLang="en-US" sz="2000" kern="100" dirty="0" smtClean="0">
                <a:solidFill>
                  <a:schemeClr val="bg1"/>
                </a:solidFill>
                <a:latin typeface="方正细谭黑简体" panose="02000000000000000000" pitchFamily="2" charset="-122"/>
                <a:ea typeface="方正细谭黑简体" panose="02000000000000000000" pitchFamily="2" charset="-122"/>
                <a:cs typeface="+mn-ea"/>
                <a:sym typeface="+mn-lt"/>
              </a:rPr>
              <a:t> 韩燮</a:t>
            </a:r>
            <a:endParaRPr lang="zh-CN" altLang="en-US" sz="2000" kern="100" dirty="0" smtClean="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76" name="组合 75"/>
          <p:cNvGrpSpPr/>
          <p:nvPr/>
        </p:nvGrpSpPr>
        <p:grpSpPr>
          <a:xfrm>
            <a:off x="5595930" y="3437359"/>
            <a:ext cx="742950" cy="742950"/>
            <a:chOff x="5790127" y="2408870"/>
            <a:chExt cx="742950" cy="742950"/>
          </a:xfrm>
        </p:grpSpPr>
        <p:grpSp>
          <p:nvGrpSpPr>
            <p:cNvPr id="30" name="组合 29"/>
            <p:cNvGrpSpPr/>
            <p:nvPr/>
          </p:nvGrpSpPr>
          <p:grpSpPr>
            <a:xfrm>
              <a:off x="5937668" y="2551490"/>
              <a:ext cx="457422" cy="457038"/>
              <a:chOff x="5541168" y="2862263"/>
              <a:chExt cx="1119188" cy="1118248"/>
            </a:xfrm>
          </p:grpSpPr>
          <p:sp>
            <p:nvSpPr>
              <p:cNvPr id="31" name="椭圆 30"/>
              <p:cNvSpPr/>
              <p:nvPr/>
            </p:nvSpPr>
            <p:spPr>
              <a:xfrm>
                <a:off x="5775076" y="3112509"/>
                <a:ext cx="630487" cy="630487"/>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569116" y="2909043"/>
                <a:ext cx="1039914" cy="103991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5984340" y="3313568"/>
                <a:ext cx="217284" cy="21728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6308489" y="3238618"/>
                <a:ext cx="145138" cy="14513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6289878" y="3774551"/>
                <a:ext cx="182360" cy="18236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flipH="1">
                <a:off x="6524625" y="2862263"/>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541168" y="3844780"/>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53" name="椭圆 52"/>
            <p:cNvSpPr/>
            <p:nvPr/>
          </p:nvSpPr>
          <p:spPr>
            <a:xfrm>
              <a:off x="5790127" y="2408870"/>
              <a:ext cx="742950" cy="742950"/>
            </a:xfrm>
            <a:prstGeom prst="ellipse">
              <a:avLst/>
            </a:prstGeom>
            <a:noFill/>
            <a:ln>
              <a:solidFill>
                <a:srgbClr val="00C1DE"/>
              </a:solidFill>
            </a:ln>
            <a:effectLst>
              <a:glow rad="38100">
                <a:schemeClr val="accent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5" name="组合 74"/>
          <p:cNvGrpSpPr/>
          <p:nvPr/>
        </p:nvGrpSpPr>
        <p:grpSpPr>
          <a:xfrm>
            <a:off x="4405993" y="5045437"/>
            <a:ext cx="742950" cy="742950"/>
            <a:chOff x="4604794" y="4036515"/>
            <a:chExt cx="742950" cy="742950"/>
          </a:xfrm>
        </p:grpSpPr>
        <p:grpSp>
          <p:nvGrpSpPr>
            <p:cNvPr id="4" name="组合 3"/>
            <p:cNvGrpSpPr/>
            <p:nvPr/>
          </p:nvGrpSpPr>
          <p:grpSpPr>
            <a:xfrm>
              <a:off x="4704672" y="4243860"/>
              <a:ext cx="523594" cy="380450"/>
              <a:chOff x="2125661" y="2009088"/>
              <a:chExt cx="708820" cy="515036"/>
            </a:xfrm>
          </p:grpSpPr>
          <p:grpSp>
            <p:nvGrpSpPr>
              <p:cNvPr id="5" name="组合 4"/>
              <p:cNvGrpSpPr/>
              <p:nvPr/>
            </p:nvGrpSpPr>
            <p:grpSpPr>
              <a:xfrm>
                <a:off x="2188369" y="2231280"/>
                <a:ext cx="600300" cy="88058"/>
                <a:chOff x="2188369" y="2231280"/>
                <a:chExt cx="600300" cy="88058"/>
              </a:xfrm>
            </p:grpSpPr>
            <p:cxnSp>
              <p:nvCxnSpPr>
                <p:cNvPr id="28" name="直接连接符 27"/>
                <p:cNvCxnSpPr/>
                <p:nvPr/>
              </p:nvCxnSpPr>
              <p:spPr>
                <a:xfrm flipH="1">
                  <a:off x="2188369" y="2237735"/>
                  <a:ext cx="128362" cy="8160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653506" y="2231280"/>
                  <a:ext cx="135163" cy="8805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125661" y="2009088"/>
                <a:ext cx="706439" cy="226906"/>
                <a:chOff x="2125661" y="2009088"/>
                <a:chExt cx="706439" cy="226906"/>
              </a:xfrm>
            </p:grpSpPr>
            <p:sp>
              <p:nvSpPr>
                <p:cNvPr id="19" name="椭圆 18"/>
                <p:cNvSpPr/>
                <p:nvPr/>
              </p:nvSpPr>
              <p:spPr>
                <a:xfrm>
                  <a:off x="2277269"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2125661"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1" name="直接连接符 20"/>
                <p:cNvCxnSpPr>
                  <a:stCxn id="19" idx="3"/>
                  <a:endCxn id="20" idx="6"/>
                </p:cNvCxnSpPr>
                <p:nvPr/>
              </p:nvCxnSpPr>
              <p:spPr>
                <a:xfrm flipH="1">
                  <a:off x="2206623" y="2078193"/>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2751138"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2599530"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p:cNvCxnSpPr/>
                <p:nvPr/>
              </p:nvCxnSpPr>
              <p:spPr>
                <a:xfrm flipH="1">
                  <a:off x="2680492" y="2061526"/>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6"/>
                  <a:endCxn id="22" idx="2"/>
                </p:cNvCxnSpPr>
                <p:nvPr/>
              </p:nvCxnSpPr>
              <p:spPr>
                <a:xfrm>
                  <a:off x="2358231" y="2049569"/>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6"/>
                  <a:endCxn id="23" idx="2"/>
                </p:cNvCxnSpPr>
                <p:nvPr/>
              </p:nvCxnSpPr>
              <p:spPr>
                <a:xfrm>
                  <a:off x="2206623" y="213053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316956" y="2233613"/>
                  <a:ext cx="471488" cy="23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25661" y="2315078"/>
                <a:ext cx="708820" cy="209046"/>
                <a:chOff x="2125661" y="2315078"/>
                <a:chExt cx="708820" cy="209046"/>
              </a:xfrm>
            </p:grpSpPr>
            <p:sp>
              <p:nvSpPr>
                <p:cNvPr id="8" name="椭圆 7"/>
                <p:cNvSpPr/>
                <p:nvPr/>
              </p:nvSpPr>
              <p:spPr>
                <a:xfrm>
                  <a:off x="2277269" y="236458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753519" y="236220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277269"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125661"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a:stCxn id="10" idx="3"/>
                  <a:endCxn id="11" idx="6"/>
                </p:cNvCxnSpPr>
                <p:nvPr/>
              </p:nvCxnSpPr>
              <p:spPr>
                <a:xfrm flipH="1">
                  <a:off x="2206623" y="2431305"/>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751138"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599530"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5" name="直接连接符 14"/>
                <p:cNvCxnSpPr/>
                <p:nvPr/>
              </p:nvCxnSpPr>
              <p:spPr>
                <a:xfrm flipH="1">
                  <a:off x="2674144" y="2414638"/>
                  <a:ext cx="88852" cy="594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3" idx="2"/>
                </p:cNvCxnSpPr>
                <p:nvPr/>
              </p:nvCxnSpPr>
              <p:spPr>
                <a:xfrm>
                  <a:off x="2358231" y="240268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6"/>
                  <a:endCxn id="14" idx="2"/>
                </p:cNvCxnSpPr>
                <p:nvPr/>
              </p:nvCxnSpPr>
              <p:spPr>
                <a:xfrm>
                  <a:off x="2206623" y="2483643"/>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193131" y="2315078"/>
                  <a:ext cx="463322" cy="187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sp>
          <p:nvSpPr>
            <p:cNvPr id="54" name="椭圆 53"/>
            <p:cNvSpPr/>
            <p:nvPr/>
          </p:nvSpPr>
          <p:spPr>
            <a:xfrm>
              <a:off x="4604794" y="4036515"/>
              <a:ext cx="742950" cy="742950"/>
            </a:xfrm>
            <a:prstGeom prst="ellipse">
              <a:avLst/>
            </a:prstGeom>
            <a:noFill/>
            <a:ln>
              <a:solidFill>
                <a:srgbClr val="00C1DE"/>
              </a:solidFill>
            </a:ln>
            <a:effectLst>
              <a:glow rad="38100">
                <a:schemeClr val="accent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4" name="组合 73"/>
          <p:cNvGrpSpPr/>
          <p:nvPr/>
        </p:nvGrpSpPr>
        <p:grpSpPr>
          <a:xfrm>
            <a:off x="6739132" y="5045437"/>
            <a:ext cx="742950" cy="742950"/>
            <a:chOff x="6975460" y="4036515"/>
            <a:chExt cx="742950" cy="742950"/>
          </a:xfrm>
        </p:grpSpPr>
        <p:grpSp>
          <p:nvGrpSpPr>
            <p:cNvPr id="38" name="组合 37"/>
            <p:cNvGrpSpPr/>
            <p:nvPr/>
          </p:nvGrpSpPr>
          <p:grpSpPr>
            <a:xfrm>
              <a:off x="7121784" y="4207678"/>
              <a:ext cx="450302" cy="397282"/>
              <a:chOff x="5473700" y="2897981"/>
              <a:chExt cx="1230767" cy="1085850"/>
            </a:xfrm>
          </p:grpSpPr>
          <p:sp>
            <p:nvSpPr>
              <p:cNvPr id="39" name="椭圆 38"/>
              <p:cNvSpPr/>
              <p:nvPr/>
            </p:nvSpPr>
            <p:spPr>
              <a:xfrm>
                <a:off x="5473700"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6000975" y="2897981"/>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6528253"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628757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572928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5473700"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6000976"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6528253"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7" name="直接连接符 46"/>
              <p:cNvCxnSpPr>
                <a:stCxn id="39" idx="6"/>
                <a:endCxn id="41" idx="2"/>
              </p:cNvCxnSpPr>
              <p:nvPr/>
            </p:nvCxnSpPr>
            <p:spPr>
              <a:xfrm>
                <a:off x="5649914" y="2993232"/>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649914" y="3900487"/>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600702" y="3059719"/>
                <a:ext cx="444199" cy="77171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593556" y="3043238"/>
                <a:ext cx="457200" cy="79057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46" idx="1"/>
              </p:cNvCxnSpPr>
              <p:nvPr/>
            </p:nvCxnSpPr>
            <p:spPr>
              <a:xfrm>
                <a:off x="6141244" y="3040856"/>
                <a:ext cx="412815" cy="79256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45" idx="7"/>
              </p:cNvCxnSpPr>
              <p:nvPr/>
            </p:nvCxnSpPr>
            <p:spPr>
              <a:xfrm flipH="1">
                <a:off x="6151384" y="3057525"/>
                <a:ext cx="428010" cy="77589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55" name="椭圆 54"/>
            <p:cNvSpPr/>
            <p:nvPr/>
          </p:nvSpPr>
          <p:spPr>
            <a:xfrm>
              <a:off x="6975460" y="4036515"/>
              <a:ext cx="742950" cy="742950"/>
            </a:xfrm>
            <a:prstGeom prst="ellipse">
              <a:avLst/>
            </a:prstGeom>
            <a:noFill/>
            <a:ln>
              <a:solidFill>
                <a:srgbClr val="00C1DE"/>
              </a:solidFill>
            </a:ln>
            <a:effectLst>
              <a:glow rad="38100">
                <a:schemeClr val="accent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61" name="直接连接符 60"/>
          <p:cNvCxnSpPr/>
          <p:nvPr/>
        </p:nvCxnSpPr>
        <p:spPr>
          <a:xfrm flipH="1">
            <a:off x="4522755" y="3531911"/>
            <a:ext cx="1194079" cy="161158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88" idx="7"/>
            <a:endCxn id="55" idx="4"/>
          </p:cNvCxnSpPr>
          <p:nvPr/>
        </p:nvCxnSpPr>
        <p:spPr>
          <a:xfrm flipV="1">
            <a:off x="4854987" y="5788387"/>
            <a:ext cx="2255620" cy="122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89" idx="6"/>
          </p:cNvCxnSpPr>
          <p:nvPr/>
        </p:nvCxnSpPr>
        <p:spPr>
          <a:xfrm>
            <a:off x="6231416" y="3544411"/>
            <a:ext cx="1152520" cy="163160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rot="12898767" flipH="1">
            <a:off x="5632758" y="3429834"/>
            <a:ext cx="70989" cy="308605"/>
          </a:xfrm>
          <a:prstGeom prst="ellipse">
            <a:avLst/>
          </a:prstGeom>
          <a:gradFill>
            <a:gsLst>
              <a:gs pos="0">
                <a:srgbClr val="66A7C6">
                  <a:alpha val="0"/>
                  <a:lumMod val="0"/>
                </a:srgbClr>
              </a:gs>
              <a:gs pos="100000">
                <a:srgbClr val="FA0462"/>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p:cNvSpPr/>
          <p:nvPr/>
        </p:nvSpPr>
        <p:spPr>
          <a:xfrm rot="5400000" flipH="1">
            <a:off x="4710384" y="5660408"/>
            <a:ext cx="70989" cy="308605"/>
          </a:xfrm>
          <a:prstGeom prst="ellipse">
            <a:avLst/>
          </a:prstGeom>
          <a:gradFill>
            <a:gsLst>
              <a:gs pos="0">
                <a:srgbClr val="66A7C6">
                  <a:alpha val="0"/>
                  <a:lumMod val="0"/>
                </a:srgbClr>
              </a:gs>
              <a:gs pos="100000">
                <a:srgbClr val="FA0462"/>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p:cNvSpPr/>
          <p:nvPr/>
        </p:nvSpPr>
        <p:spPr>
          <a:xfrm rot="19443696" flipH="1">
            <a:off x="7377179" y="5000883"/>
            <a:ext cx="70989" cy="308605"/>
          </a:xfrm>
          <a:prstGeom prst="ellipse">
            <a:avLst/>
          </a:prstGeom>
          <a:gradFill>
            <a:gsLst>
              <a:gs pos="0">
                <a:srgbClr val="66A7C6">
                  <a:alpha val="0"/>
                  <a:lumMod val="0"/>
                </a:srgbClr>
              </a:gs>
              <a:gs pos="100000">
                <a:srgbClr val="FA0462"/>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矩形 96"/>
          <p:cNvSpPr/>
          <p:nvPr/>
        </p:nvSpPr>
        <p:spPr>
          <a:xfrm>
            <a:off x="545958" y="1769116"/>
            <a:ext cx="10903092" cy="1052596"/>
          </a:xfrm>
          <a:prstGeom prst="rect">
            <a:avLst/>
          </a:prstGeom>
        </p:spPr>
        <p:txBody>
          <a:bodyPr wrap="square">
            <a:spAutoFit/>
          </a:bodyPr>
          <a:lstStyle/>
          <a:p>
            <a:pPr algn="ctr">
              <a:lnSpc>
                <a:spcPct val="130000"/>
              </a:lnSpc>
            </a:pPr>
            <a:r>
              <a:rPr lang="zh-CN" altLang="en-US" sz="1600" dirty="0">
                <a:solidFill>
                  <a:schemeClr val="bg1"/>
                </a:solidFill>
                <a:cs typeface="+mn-ea"/>
                <a:sym typeface="+mn-lt"/>
              </a:rPr>
              <a:t>以年终总结、半年总结和季度总结最为常见和多用。就其内容而言，工作总结就是</a:t>
            </a:r>
            <a:r>
              <a:rPr lang="zh-CN" altLang="en-US" sz="1600" b="1" dirty="0">
                <a:solidFill>
                  <a:srgbClr val="00C1DE"/>
                </a:solidFill>
                <a:cs typeface="+mn-ea"/>
                <a:sym typeface="+mn-lt"/>
              </a:rPr>
              <a:t>把一个时间段的工作进行一次全面系统的总检查、</a:t>
            </a:r>
            <a:r>
              <a:rPr lang="zh-CN" altLang="en-US" sz="1600" dirty="0">
                <a:solidFill>
                  <a:schemeClr val="bg1"/>
                </a:solidFill>
                <a:cs typeface="+mn-ea"/>
                <a:sym typeface="+mn-lt"/>
              </a:rPr>
              <a:t>总评价、总分析、总研究，并分析成绩的不足，从而得出引以为戒的经验。总结是应用写作的一种，是</a:t>
            </a:r>
            <a:r>
              <a:rPr lang="zh-CN" altLang="en-US" sz="1600" b="1" dirty="0">
                <a:solidFill>
                  <a:srgbClr val="00C1DE"/>
                </a:solidFill>
                <a:cs typeface="+mn-ea"/>
                <a:sym typeface="+mn-lt"/>
              </a:rPr>
              <a:t>对已经做过的工作进行理性的思考。</a:t>
            </a:r>
            <a:endParaRPr lang="zh-CN" altLang="en-US" sz="1600" b="1" dirty="0">
              <a:solidFill>
                <a:srgbClr val="00C1DE"/>
              </a:solidFill>
              <a:cs typeface="+mn-ea"/>
              <a:sym typeface="+mn-lt"/>
            </a:endParaRPr>
          </a:p>
        </p:txBody>
      </p:sp>
      <p:sp>
        <p:nvSpPr>
          <p:cNvPr id="98" name="矩形 97"/>
          <p:cNvSpPr/>
          <p:nvPr/>
        </p:nvSpPr>
        <p:spPr>
          <a:xfrm>
            <a:off x="1821246" y="5176018"/>
            <a:ext cx="2385015" cy="549061"/>
          </a:xfrm>
          <a:prstGeom prst="rect">
            <a:avLst/>
          </a:prstGeom>
        </p:spPr>
        <p:txBody>
          <a:bodyPr wrap="square">
            <a:spAutoFit/>
          </a:bodyPr>
          <a:lstStyle/>
          <a:p>
            <a:pPr algn="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99" name="矩形 98"/>
          <p:cNvSpPr/>
          <p:nvPr/>
        </p:nvSpPr>
        <p:spPr>
          <a:xfrm>
            <a:off x="7801942" y="5222308"/>
            <a:ext cx="2385015"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100" name="矩形 99"/>
          <p:cNvSpPr/>
          <p:nvPr/>
        </p:nvSpPr>
        <p:spPr>
          <a:xfrm>
            <a:off x="6475918" y="3367479"/>
            <a:ext cx="2385015" cy="549061"/>
          </a:xfrm>
          <a:prstGeom prst="rect">
            <a:avLst/>
          </a:prstGeom>
        </p:spPr>
        <p:txBody>
          <a:bodyPr wrap="square">
            <a:spAutoFit/>
          </a:bodyPr>
          <a:lstStyle/>
          <a:p>
            <a:pPr algn="ct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2" presetClass="path" presetSubtype="0" fill="hold" grpId="0" nodeType="withEffect">
                                  <p:stCondLst>
                                    <p:cond delay="0"/>
                                  </p:stCondLst>
                                  <p:childTnLst>
                                    <p:animMotion origin="layout" path="M -3.75E-6 4.81481E-6 L -0.09791 0.23657 " pathEditMode="relative" rAng="0" ptsTypes="AA">
                                      <p:cBhvr>
                                        <p:cTn id="11" dur="500" fill="hold"/>
                                        <p:tgtEl>
                                          <p:spTgt spid="77"/>
                                        </p:tgtEl>
                                        <p:attrNameLst>
                                          <p:attrName>ppt_x</p:attrName>
                                          <p:attrName>ppt_y</p:attrName>
                                        </p:attrNameLst>
                                      </p:cBhvr>
                                      <p:rCtr x="-4896" y="11829"/>
                                    </p:animMotion>
                                  </p:childTnLst>
                                </p:cTn>
                              </p:par>
                            </p:childTnLst>
                          </p:cTn>
                        </p:par>
                        <p:par>
                          <p:cTn id="12" fill="hold">
                            <p:stCondLst>
                              <p:cond delay="1000"/>
                            </p:stCondLst>
                            <p:childTnLst>
                              <p:par>
                                <p:cTn id="13" presetID="1" presetClass="exit" presetSubtype="0" fill="hold" grpId="1" nodeType="afterEffect">
                                  <p:stCondLst>
                                    <p:cond delay="0"/>
                                  </p:stCondLst>
                                  <p:childTnLst>
                                    <p:set>
                                      <p:cBhvr>
                                        <p:cTn id="14" dur="1" fill="hold">
                                          <p:stCondLst>
                                            <p:cond delay="0"/>
                                          </p:stCondLst>
                                        </p:cTn>
                                        <p:tgtEl>
                                          <p:spTgt spid="77"/>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grpId="2" nodeType="afterEffect">
                                  <p:stCondLst>
                                    <p:cond delay="0"/>
                                  </p:stCondLst>
                                  <p:childTnLst>
                                    <p:set>
                                      <p:cBhvr>
                                        <p:cTn id="17" dur="1" fill="hold">
                                          <p:stCondLst>
                                            <p:cond delay="0"/>
                                          </p:stCondLst>
                                        </p:cTn>
                                        <p:tgtEl>
                                          <p:spTgt spid="88"/>
                                        </p:tgtEl>
                                        <p:attrNameLst>
                                          <p:attrName>style.visibility</p:attrName>
                                        </p:attrNameLst>
                                      </p:cBhvr>
                                      <p:to>
                                        <p:strVal val="visible"/>
                                      </p:to>
                                    </p:set>
                                  </p:childTnLst>
                                </p:cTn>
                              </p:par>
                              <p:par>
                                <p:cTn id="18" presetID="42" presetClass="path" presetSubtype="0" accel="50000" decel="50000" fill="hold" grpId="0" nodeType="withEffect">
                                  <p:stCondLst>
                                    <p:cond delay="0"/>
                                  </p:stCondLst>
                                  <p:childTnLst>
                                    <p:animMotion origin="layout" path="M 0.00117 -0.0044 L 0.19701 -0.00764 " pathEditMode="relative" rAng="0" ptsTypes="AA">
                                      <p:cBhvr>
                                        <p:cTn id="19" dur="500" fill="hold"/>
                                        <p:tgtEl>
                                          <p:spTgt spid="88"/>
                                        </p:tgtEl>
                                        <p:attrNameLst>
                                          <p:attrName>ppt_x</p:attrName>
                                          <p:attrName>ppt_y</p:attrName>
                                        </p:attrNameLst>
                                      </p:cBhvr>
                                      <p:rCtr x="9792" y="-162"/>
                                    </p:animMotion>
                                  </p:childTnLst>
                                </p:cTn>
                              </p:par>
                            </p:childTnLst>
                          </p:cTn>
                        </p:par>
                        <p:par>
                          <p:cTn id="20" fill="hold">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88"/>
                                        </p:tgtEl>
                                        <p:attrNameLst>
                                          <p:attrName>style.visibility</p:attrName>
                                        </p:attrNameLst>
                                      </p:cBhvr>
                                      <p:to>
                                        <p:strVal val="hidden"/>
                                      </p:to>
                                    </p:set>
                                  </p:childTnLst>
                                </p:cTn>
                              </p:par>
                            </p:childTnLst>
                          </p:cTn>
                        </p:par>
                        <p:par>
                          <p:cTn id="23" fill="hold">
                            <p:stCondLst>
                              <p:cond delay="1000"/>
                            </p:stCondLst>
                            <p:childTnLst>
                              <p:par>
                                <p:cTn id="24" presetID="1" presetClass="entr" presetSubtype="0" fill="hold" grpId="2" nodeType="afterEffect">
                                  <p:stCondLst>
                                    <p:cond delay="0"/>
                                  </p:stCondLst>
                                  <p:childTnLst>
                                    <p:set>
                                      <p:cBhvr>
                                        <p:cTn id="25" dur="1" fill="hold">
                                          <p:stCondLst>
                                            <p:cond delay="0"/>
                                          </p:stCondLst>
                                        </p:cTn>
                                        <p:tgtEl>
                                          <p:spTgt spid="89"/>
                                        </p:tgtEl>
                                        <p:attrNameLst>
                                          <p:attrName>style.visibility</p:attrName>
                                        </p:attrNameLst>
                                      </p:cBhvr>
                                      <p:to>
                                        <p:strVal val="visible"/>
                                      </p:to>
                                    </p:set>
                                  </p:childTnLst>
                                </p:cTn>
                              </p:par>
                              <p:par>
                                <p:cTn id="26" presetID="42" presetClass="path" presetSubtype="0" accel="50000" decel="50000" fill="hold" grpId="0" nodeType="withEffect">
                                  <p:stCondLst>
                                    <p:cond delay="0"/>
                                  </p:stCondLst>
                                  <p:childTnLst>
                                    <p:animMotion origin="layout" path="M -2.70833E-6 -3.7037E-7 L -0.097 -0.23727 " pathEditMode="relative" rAng="0" ptsTypes="AA">
                                      <p:cBhvr>
                                        <p:cTn id="27" dur="500" fill="hold"/>
                                        <p:tgtEl>
                                          <p:spTgt spid="89"/>
                                        </p:tgtEl>
                                        <p:attrNameLst>
                                          <p:attrName>ppt_x</p:attrName>
                                          <p:attrName>ppt_y</p:attrName>
                                        </p:attrNameLst>
                                      </p:cBhvr>
                                      <p:rCtr x="-4857" y="-11875"/>
                                    </p:animMotion>
                                  </p:childTnLst>
                                </p:cTn>
                              </p:par>
                            </p:childTnLst>
                          </p:cTn>
                        </p:par>
                        <p:par>
                          <p:cTn id="28" fill="hold">
                            <p:stCondLst>
                              <p:cond delay="1000"/>
                            </p:stCondLst>
                            <p:childTnLst>
                              <p:par>
                                <p:cTn id="29" presetID="1" presetClass="exit" presetSubtype="0" fill="hold" grpId="1" nodeType="afterEffect">
                                  <p:stCondLst>
                                    <p:cond delay="0"/>
                                  </p:stCondLst>
                                  <p:childTnLst>
                                    <p:set>
                                      <p:cBhvr>
                                        <p:cTn id="30" dur="1" fill="hold">
                                          <p:stCondLst>
                                            <p:cond delay="0"/>
                                          </p:stCondLst>
                                        </p:cTn>
                                        <p:tgtEl>
                                          <p:spTgt spid="89"/>
                                        </p:tgtEl>
                                        <p:attrNameLst>
                                          <p:attrName>style.visibility</p:attrName>
                                        </p:attrNameLst>
                                      </p:cBhvr>
                                      <p:to>
                                        <p:strVal val="hidden"/>
                                      </p:to>
                                    </p:se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fade">
                                      <p:cBhvr>
                                        <p:cTn id="37" dur="500"/>
                                        <p:tgtEl>
                                          <p:spTgt spid="10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animEffect transition="in" filter="fade">
                                      <p:cBhvr>
                                        <p:cTn id="40"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8" grpId="0" animBg="1"/>
      <p:bldP spid="88" grpId="1" animBg="1"/>
      <p:bldP spid="88" grpId="2" animBg="1"/>
      <p:bldP spid="89" grpId="0" animBg="1"/>
      <p:bldP spid="89" grpId="1" animBg="1"/>
      <p:bldP spid="89" grpId="2" animBg="1"/>
      <p:bldP spid="97" grpId="0"/>
      <p:bldP spid="98" grpId="0"/>
      <p:bldP spid="99" grpId="0"/>
      <p:bldP spid="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25" name="矩形 24"/>
          <p:cNvSpPr/>
          <p:nvPr/>
        </p:nvSpPr>
        <p:spPr>
          <a:xfrm>
            <a:off x="8703077" y="2263606"/>
            <a:ext cx="3504163" cy="2443412"/>
          </a:xfrm>
          <a:prstGeom prst="rect">
            <a:avLst/>
          </a:prstGeom>
          <a:blipFill dpi="0" rotWithShape="1">
            <a:blip r:embed="rId1" cstate="screen"/>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anchor="ctr"/>
          <a:lstStyle/>
          <a:p>
            <a:pPr algn="ctr"/>
            <a:endParaRPr sz="2400">
              <a:cs typeface="+mn-ea"/>
              <a:sym typeface="+mn-lt"/>
            </a:endParaRPr>
          </a:p>
        </p:txBody>
      </p:sp>
      <p:sp>
        <p:nvSpPr>
          <p:cNvPr id="6" name="矩形 5"/>
          <p:cNvSpPr/>
          <p:nvPr/>
        </p:nvSpPr>
        <p:spPr>
          <a:xfrm>
            <a:off x="15240" y="2263162"/>
            <a:ext cx="3504163" cy="2443412"/>
          </a:xfrm>
          <a:prstGeom prst="rect">
            <a:avLst/>
          </a:prstGeom>
          <a:blipFill dpi="0" rotWithShape="1">
            <a:blip r:embed="rId1" cstate="screen"/>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anchor="ctr"/>
          <a:lstStyle/>
          <a:p>
            <a:pPr algn="ctr"/>
            <a:endParaRPr sz="2400">
              <a:cs typeface="+mn-ea"/>
              <a:sym typeface="+mn-lt"/>
            </a:endParaRPr>
          </a:p>
        </p:txBody>
      </p:sp>
      <p:cxnSp>
        <p:nvCxnSpPr>
          <p:cNvPr id="7" name="直接连接符 6"/>
          <p:cNvCxnSpPr>
            <a:stCxn id="18" idx="6"/>
            <a:endCxn id="28" idx="2"/>
          </p:cNvCxnSpPr>
          <p:nvPr/>
        </p:nvCxnSpPr>
        <p:spPr>
          <a:xfrm>
            <a:off x="2410958" y="3485500"/>
            <a:ext cx="765746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433849" y="2996317"/>
            <a:ext cx="977107" cy="977105"/>
          </a:xfrm>
          <a:prstGeom prst="ellipse">
            <a:avLst/>
          </a:prstGeom>
          <a:solidFill>
            <a:schemeClr val="bg1"/>
          </a:solidFill>
          <a:ln w="285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wrap="none" lIns="121944" tIns="60972" rIns="121944" bIns="60972" rtlCol="0" anchor="ctr"/>
          <a:lstStyle/>
          <a:p>
            <a:pPr marL="300355" indent="-300355" algn="ctr"/>
            <a:r>
              <a:rPr lang="zh-CN" altLang="en-US" sz="1865" b="1" kern="0" dirty="0">
                <a:solidFill>
                  <a:schemeClr val="bg1">
                    <a:lumMod val="50000"/>
                  </a:schemeClr>
                </a:solidFill>
                <a:cs typeface="+mn-ea"/>
                <a:sym typeface="+mn-lt"/>
              </a:rPr>
              <a:t>关键词</a:t>
            </a:r>
            <a:endParaRPr lang="zh-CN" altLang="en-US" sz="1865" b="1" kern="0" dirty="0">
              <a:solidFill>
                <a:schemeClr val="bg1">
                  <a:lumMod val="50000"/>
                </a:schemeClr>
              </a:solidFill>
              <a:cs typeface="+mn-ea"/>
              <a:sym typeface="+mn-lt"/>
            </a:endParaRPr>
          </a:p>
        </p:txBody>
      </p:sp>
      <p:grpSp>
        <p:nvGrpSpPr>
          <p:cNvPr id="8" name="组合 7"/>
          <p:cNvGrpSpPr/>
          <p:nvPr/>
        </p:nvGrpSpPr>
        <p:grpSpPr>
          <a:xfrm>
            <a:off x="3564556" y="1812477"/>
            <a:ext cx="5102893" cy="3344778"/>
            <a:chOff x="2661987" y="1153617"/>
            <a:chExt cx="3827170" cy="2508584"/>
          </a:xfrm>
        </p:grpSpPr>
        <p:sp>
          <p:nvSpPr>
            <p:cNvPr id="9" name="矩形 8"/>
            <p:cNvSpPr/>
            <p:nvPr/>
          </p:nvSpPr>
          <p:spPr>
            <a:xfrm>
              <a:off x="2661987" y="1153617"/>
              <a:ext cx="1913585" cy="1254292"/>
            </a:xfrm>
            <a:prstGeom prst="rect">
              <a:avLst/>
            </a:prstGeom>
            <a:solidFill>
              <a:srgbClr val="06A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cs typeface="+mn-ea"/>
                <a:sym typeface="+mn-lt"/>
              </a:endParaRPr>
            </a:p>
          </p:txBody>
        </p:sp>
        <p:sp>
          <p:nvSpPr>
            <p:cNvPr id="10" name="矩形 9"/>
            <p:cNvSpPr/>
            <p:nvPr/>
          </p:nvSpPr>
          <p:spPr>
            <a:xfrm>
              <a:off x="4575572" y="1153617"/>
              <a:ext cx="1913585" cy="1254292"/>
            </a:xfrm>
            <a:prstGeom prst="rect">
              <a:avLst/>
            </a:prstGeom>
            <a:solidFill>
              <a:srgbClr val="06A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cs typeface="+mn-ea"/>
                <a:sym typeface="+mn-lt"/>
              </a:endParaRPr>
            </a:p>
          </p:txBody>
        </p:sp>
        <p:sp>
          <p:nvSpPr>
            <p:cNvPr id="11" name="矩形 10"/>
            <p:cNvSpPr/>
            <p:nvPr/>
          </p:nvSpPr>
          <p:spPr>
            <a:xfrm>
              <a:off x="2661987" y="2407909"/>
              <a:ext cx="1913585" cy="1254292"/>
            </a:xfrm>
            <a:prstGeom prst="rect">
              <a:avLst/>
            </a:prstGeom>
            <a:solidFill>
              <a:srgbClr val="06A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cs typeface="+mn-ea"/>
                <a:sym typeface="+mn-lt"/>
              </a:endParaRPr>
            </a:p>
          </p:txBody>
        </p:sp>
        <p:sp>
          <p:nvSpPr>
            <p:cNvPr id="12" name="矩形 11"/>
            <p:cNvSpPr/>
            <p:nvPr/>
          </p:nvSpPr>
          <p:spPr>
            <a:xfrm>
              <a:off x="4575572" y="2407909"/>
              <a:ext cx="1913585" cy="1254292"/>
            </a:xfrm>
            <a:prstGeom prst="rect">
              <a:avLst/>
            </a:prstGeom>
            <a:solidFill>
              <a:srgbClr val="06A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cs typeface="+mn-ea"/>
                <a:sym typeface="+mn-lt"/>
              </a:endParaRPr>
            </a:p>
          </p:txBody>
        </p:sp>
        <p:sp>
          <p:nvSpPr>
            <p:cNvPr id="14" name="矩形 13"/>
            <p:cNvSpPr/>
            <p:nvPr/>
          </p:nvSpPr>
          <p:spPr>
            <a:xfrm>
              <a:off x="2788255" y="1714855"/>
              <a:ext cx="1661048" cy="675185"/>
            </a:xfrm>
            <a:prstGeom prst="rect">
              <a:avLst/>
            </a:prstGeom>
          </p:spPr>
          <p:txBody>
            <a:bodyPr wrap="square">
              <a:spAutoFit/>
            </a:bodyPr>
            <a:lstStyle/>
            <a:p>
              <a:pPr algn="ctr">
                <a:lnSpc>
                  <a:spcPts val="2135"/>
                </a:lnSpc>
              </a:pPr>
              <a:r>
                <a:rPr lang="zh-CN" altLang="en-US" sz="1335" kern="0" dirty="0">
                  <a:solidFill>
                    <a:schemeClr val="bg1"/>
                  </a:solidFill>
                  <a:cs typeface="+mn-ea"/>
                  <a:sym typeface="+mn-lt"/>
                </a:rPr>
                <a:t>此部分内容作为文字排版占位显示</a:t>
              </a:r>
              <a:endParaRPr lang="zh-CN" altLang="en-US" sz="1335" kern="0" dirty="0">
                <a:solidFill>
                  <a:schemeClr val="bg1"/>
                </a:solidFill>
                <a:cs typeface="+mn-ea"/>
                <a:sym typeface="+mn-lt"/>
              </a:endParaRPr>
            </a:p>
            <a:p>
              <a:pPr algn="ctr">
                <a:lnSpc>
                  <a:spcPts val="2135"/>
                </a:lnSpc>
              </a:pPr>
              <a:r>
                <a:rPr lang="zh-CN" altLang="en-US" sz="1335" kern="0" dirty="0">
                  <a:solidFill>
                    <a:schemeClr val="bg1"/>
                  </a:solidFill>
                  <a:cs typeface="+mn-ea"/>
                  <a:sym typeface="+mn-lt"/>
                </a:rPr>
                <a:t>（建议使用主题字体）</a:t>
              </a:r>
              <a:endParaRPr lang="en-US" sz="1335" kern="0" dirty="0">
                <a:solidFill>
                  <a:schemeClr val="bg1"/>
                </a:solidFill>
                <a:cs typeface="+mn-ea"/>
                <a:sym typeface="+mn-lt"/>
              </a:endParaRPr>
            </a:p>
          </p:txBody>
        </p:sp>
        <p:sp>
          <p:nvSpPr>
            <p:cNvPr id="19" name="矩形 18"/>
            <p:cNvSpPr/>
            <p:nvPr/>
          </p:nvSpPr>
          <p:spPr>
            <a:xfrm>
              <a:off x="4701840" y="1714855"/>
              <a:ext cx="1661048" cy="675185"/>
            </a:xfrm>
            <a:prstGeom prst="rect">
              <a:avLst/>
            </a:prstGeom>
          </p:spPr>
          <p:txBody>
            <a:bodyPr wrap="square">
              <a:spAutoFit/>
            </a:bodyPr>
            <a:lstStyle/>
            <a:p>
              <a:pPr algn="ctr">
                <a:lnSpc>
                  <a:spcPts val="2135"/>
                </a:lnSpc>
              </a:pPr>
              <a:r>
                <a:rPr lang="zh-CN" altLang="en-US" sz="1335" kern="0" dirty="0">
                  <a:solidFill>
                    <a:schemeClr val="bg1"/>
                  </a:solidFill>
                  <a:cs typeface="+mn-ea"/>
                  <a:sym typeface="+mn-lt"/>
                </a:rPr>
                <a:t>此部分内容作为文字排版占位显示</a:t>
              </a:r>
              <a:endParaRPr lang="zh-CN" altLang="en-US" sz="1335" kern="0" dirty="0">
                <a:solidFill>
                  <a:schemeClr val="bg1"/>
                </a:solidFill>
                <a:cs typeface="+mn-ea"/>
                <a:sym typeface="+mn-lt"/>
              </a:endParaRPr>
            </a:p>
            <a:p>
              <a:pPr algn="ctr">
                <a:lnSpc>
                  <a:spcPts val="2135"/>
                </a:lnSpc>
              </a:pPr>
              <a:r>
                <a:rPr lang="zh-CN" altLang="en-US" sz="1335" kern="0" dirty="0">
                  <a:solidFill>
                    <a:schemeClr val="bg1"/>
                  </a:solidFill>
                  <a:cs typeface="+mn-ea"/>
                  <a:sym typeface="+mn-lt"/>
                </a:rPr>
                <a:t>（建议使用主题字体）</a:t>
              </a:r>
              <a:endParaRPr lang="en-US" sz="1335" kern="0" dirty="0">
                <a:solidFill>
                  <a:schemeClr val="bg1"/>
                </a:solidFill>
                <a:cs typeface="+mn-ea"/>
                <a:sym typeface="+mn-lt"/>
              </a:endParaRPr>
            </a:p>
          </p:txBody>
        </p:sp>
        <p:sp>
          <p:nvSpPr>
            <p:cNvPr id="20" name="矩形 19"/>
            <p:cNvSpPr/>
            <p:nvPr/>
          </p:nvSpPr>
          <p:spPr>
            <a:xfrm>
              <a:off x="2788255" y="2915487"/>
              <a:ext cx="1661048" cy="675185"/>
            </a:xfrm>
            <a:prstGeom prst="rect">
              <a:avLst/>
            </a:prstGeom>
          </p:spPr>
          <p:txBody>
            <a:bodyPr wrap="square">
              <a:spAutoFit/>
            </a:bodyPr>
            <a:lstStyle/>
            <a:p>
              <a:pPr algn="ctr">
                <a:lnSpc>
                  <a:spcPts val="2135"/>
                </a:lnSpc>
              </a:pPr>
              <a:r>
                <a:rPr lang="zh-CN" altLang="en-US" sz="1335" kern="0" dirty="0">
                  <a:solidFill>
                    <a:schemeClr val="bg1"/>
                  </a:solidFill>
                  <a:cs typeface="+mn-ea"/>
                  <a:sym typeface="+mn-lt"/>
                </a:rPr>
                <a:t>此部分内容作为文字排版占位显示</a:t>
              </a:r>
              <a:endParaRPr lang="zh-CN" altLang="en-US" sz="1335" kern="0" dirty="0">
                <a:solidFill>
                  <a:schemeClr val="bg1"/>
                </a:solidFill>
                <a:cs typeface="+mn-ea"/>
                <a:sym typeface="+mn-lt"/>
              </a:endParaRPr>
            </a:p>
            <a:p>
              <a:pPr algn="ctr">
                <a:lnSpc>
                  <a:spcPts val="2135"/>
                </a:lnSpc>
              </a:pPr>
              <a:r>
                <a:rPr lang="zh-CN" altLang="en-US" sz="1335" kern="0" dirty="0">
                  <a:solidFill>
                    <a:schemeClr val="bg1"/>
                  </a:solidFill>
                  <a:cs typeface="+mn-ea"/>
                  <a:sym typeface="+mn-lt"/>
                </a:rPr>
                <a:t>（建议使用主题字体）</a:t>
              </a:r>
              <a:endParaRPr lang="en-US" sz="1335" kern="0" dirty="0">
                <a:solidFill>
                  <a:schemeClr val="bg1"/>
                </a:solidFill>
                <a:cs typeface="+mn-ea"/>
                <a:sym typeface="+mn-lt"/>
              </a:endParaRPr>
            </a:p>
          </p:txBody>
        </p:sp>
        <p:sp>
          <p:nvSpPr>
            <p:cNvPr id="21" name="矩形 20"/>
            <p:cNvSpPr/>
            <p:nvPr/>
          </p:nvSpPr>
          <p:spPr>
            <a:xfrm>
              <a:off x="4701840" y="2915487"/>
              <a:ext cx="1661048" cy="675185"/>
            </a:xfrm>
            <a:prstGeom prst="rect">
              <a:avLst/>
            </a:prstGeom>
          </p:spPr>
          <p:txBody>
            <a:bodyPr wrap="square">
              <a:spAutoFit/>
            </a:bodyPr>
            <a:lstStyle/>
            <a:p>
              <a:pPr algn="ctr">
                <a:lnSpc>
                  <a:spcPts val="2135"/>
                </a:lnSpc>
              </a:pPr>
              <a:r>
                <a:rPr lang="zh-CN" altLang="en-US" sz="1335" kern="0" dirty="0">
                  <a:solidFill>
                    <a:schemeClr val="bg1"/>
                  </a:solidFill>
                  <a:cs typeface="+mn-ea"/>
                  <a:sym typeface="+mn-lt"/>
                </a:rPr>
                <a:t>此部分内容作为文字排版占位显示</a:t>
              </a:r>
              <a:endParaRPr lang="zh-CN" altLang="en-US" sz="1335" kern="0" dirty="0">
                <a:solidFill>
                  <a:schemeClr val="bg1"/>
                </a:solidFill>
                <a:cs typeface="+mn-ea"/>
                <a:sym typeface="+mn-lt"/>
              </a:endParaRPr>
            </a:p>
            <a:p>
              <a:pPr algn="ctr">
                <a:lnSpc>
                  <a:spcPts val="2135"/>
                </a:lnSpc>
              </a:pPr>
              <a:r>
                <a:rPr lang="zh-CN" altLang="en-US" sz="1335" kern="0" dirty="0">
                  <a:solidFill>
                    <a:schemeClr val="bg1"/>
                  </a:solidFill>
                  <a:cs typeface="+mn-ea"/>
                  <a:sym typeface="+mn-lt"/>
                </a:rPr>
                <a:t>（建议使用主题字体）</a:t>
              </a:r>
              <a:endParaRPr lang="en-US" sz="1335" kern="0" dirty="0">
                <a:solidFill>
                  <a:schemeClr val="bg1"/>
                </a:solidFill>
                <a:cs typeface="+mn-ea"/>
                <a:sym typeface="+mn-lt"/>
              </a:endParaRPr>
            </a:p>
          </p:txBody>
        </p:sp>
        <p:sp>
          <p:nvSpPr>
            <p:cNvPr id="22" name="矩形 21"/>
            <p:cNvSpPr/>
            <p:nvPr/>
          </p:nvSpPr>
          <p:spPr>
            <a:xfrm>
              <a:off x="2788255" y="1461066"/>
              <a:ext cx="1661048" cy="271228"/>
            </a:xfrm>
            <a:prstGeom prst="rect">
              <a:avLst/>
            </a:prstGeom>
          </p:spPr>
          <p:txBody>
            <a:bodyPr wrap="square">
              <a:spAutoFit/>
            </a:bodyPr>
            <a:lstStyle/>
            <a:p>
              <a:pPr algn="ctr">
                <a:lnSpc>
                  <a:spcPts val="2135"/>
                </a:lnSpc>
              </a:pPr>
              <a:r>
                <a:rPr lang="zh-CN" altLang="en-US" sz="1865" b="1" kern="0" dirty="0">
                  <a:solidFill>
                    <a:schemeClr val="bg1"/>
                  </a:solidFill>
                  <a:cs typeface="+mn-ea"/>
                  <a:sym typeface="+mn-lt"/>
                </a:rPr>
                <a:t>标题文本预设</a:t>
              </a:r>
              <a:endParaRPr lang="en-US" sz="1865" b="1" kern="0" dirty="0">
                <a:solidFill>
                  <a:schemeClr val="bg1"/>
                </a:solidFill>
                <a:cs typeface="+mn-ea"/>
                <a:sym typeface="+mn-lt"/>
              </a:endParaRPr>
            </a:p>
          </p:txBody>
        </p:sp>
        <p:sp>
          <p:nvSpPr>
            <p:cNvPr id="23" name="矩形 22"/>
            <p:cNvSpPr/>
            <p:nvPr/>
          </p:nvSpPr>
          <p:spPr>
            <a:xfrm>
              <a:off x="4701840" y="1461066"/>
              <a:ext cx="1661048" cy="271228"/>
            </a:xfrm>
            <a:prstGeom prst="rect">
              <a:avLst/>
            </a:prstGeom>
          </p:spPr>
          <p:txBody>
            <a:bodyPr wrap="square">
              <a:spAutoFit/>
            </a:bodyPr>
            <a:lstStyle/>
            <a:p>
              <a:pPr algn="ctr">
                <a:lnSpc>
                  <a:spcPts val="2135"/>
                </a:lnSpc>
              </a:pPr>
              <a:r>
                <a:rPr lang="zh-CN" altLang="en-US" sz="1865" b="1" kern="0" dirty="0">
                  <a:solidFill>
                    <a:schemeClr val="bg1"/>
                  </a:solidFill>
                  <a:cs typeface="+mn-ea"/>
                  <a:sym typeface="+mn-lt"/>
                </a:rPr>
                <a:t>标题文本预设</a:t>
              </a:r>
              <a:endParaRPr lang="en-US" sz="1865" b="1" kern="0" dirty="0">
                <a:solidFill>
                  <a:schemeClr val="bg1"/>
                </a:solidFill>
                <a:cs typeface="+mn-ea"/>
                <a:sym typeface="+mn-lt"/>
              </a:endParaRPr>
            </a:p>
          </p:txBody>
        </p:sp>
        <p:sp>
          <p:nvSpPr>
            <p:cNvPr id="24" name="矩形 23"/>
            <p:cNvSpPr/>
            <p:nvPr/>
          </p:nvSpPr>
          <p:spPr>
            <a:xfrm>
              <a:off x="2788255" y="2661698"/>
              <a:ext cx="1661048" cy="271228"/>
            </a:xfrm>
            <a:prstGeom prst="rect">
              <a:avLst/>
            </a:prstGeom>
          </p:spPr>
          <p:txBody>
            <a:bodyPr wrap="square">
              <a:spAutoFit/>
            </a:bodyPr>
            <a:lstStyle/>
            <a:p>
              <a:pPr algn="ctr">
                <a:lnSpc>
                  <a:spcPts val="2135"/>
                </a:lnSpc>
              </a:pPr>
              <a:r>
                <a:rPr lang="zh-CN" altLang="en-US" sz="1865" b="1" kern="0" dirty="0">
                  <a:solidFill>
                    <a:schemeClr val="bg1"/>
                  </a:solidFill>
                  <a:cs typeface="+mn-ea"/>
                  <a:sym typeface="+mn-lt"/>
                </a:rPr>
                <a:t>标题文本预设</a:t>
              </a:r>
              <a:endParaRPr lang="en-US" sz="1865" b="1" kern="0" dirty="0">
                <a:solidFill>
                  <a:schemeClr val="bg1"/>
                </a:solidFill>
                <a:cs typeface="+mn-ea"/>
                <a:sym typeface="+mn-lt"/>
              </a:endParaRPr>
            </a:p>
          </p:txBody>
        </p:sp>
        <p:sp>
          <p:nvSpPr>
            <p:cNvPr id="26" name="矩形 25"/>
            <p:cNvSpPr/>
            <p:nvPr/>
          </p:nvSpPr>
          <p:spPr>
            <a:xfrm>
              <a:off x="4701840" y="2661698"/>
              <a:ext cx="1661048" cy="271228"/>
            </a:xfrm>
            <a:prstGeom prst="rect">
              <a:avLst/>
            </a:prstGeom>
          </p:spPr>
          <p:txBody>
            <a:bodyPr wrap="square">
              <a:spAutoFit/>
            </a:bodyPr>
            <a:lstStyle/>
            <a:p>
              <a:pPr algn="ctr">
                <a:lnSpc>
                  <a:spcPts val="2135"/>
                </a:lnSpc>
              </a:pPr>
              <a:r>
                <a:rPr lang="zh-CN" altLang="en-US" sz="1865" b="1" kern="0" dirty="0">
                  <a:solidFill>
                    <a:schemeClr val="bg1"/>
                  </a:solidFill>
                  <a:cs typeface="+mn-ea"/>
                  <a:sym typeface="+mn-lt"/>
                </a:rPr>
                <a:t>标题文本预设</a:t>
              </a:r>
              <a:endParaRPr lang="en-US" sz="1865" b="1" kern="0" dirty="0">
                <a:solidFill>
                  <a:schemeClr val="bg1"/>
                </a:solidFill>
                <a:cs typeface="+mn-ea"/>
                <a:sym typeface="+mn-lt"/>
              </a:endParaRPr>
            </a:p>
          </p:txBody>
        </p:sp>
        <p:sp>
          <p:nvSpPr>
            <p:cNvPr id="27" name="椭圆 26"/>
            <p:cNvSpPr/>
            <p:nvPr/>
          </p:nvSpPr>
          <p:spPr>
            <a:xfrm>
              <a:off x="4262939" y="2098849"/>
              <a:ext cx="618122" cy="618121"/>
            </a:xfrm>
            <a:prstGeom prst="ellipse">
              <a:avLst/>
            </a:prstGeom>
            <a:solidFill>
              <a:schemeClr val="bg1"/>
            </a:solidFill>
            <a:ln w="285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a:r>
                <a:rPr lang="zh-CN" altLang="en-US" sz="1865" b="1" kern="0" dirty="0">
                  <a:solidFill>
                    <a:schemeClr val="bg1">
                      <a:lumMod val="50000"/>
                    </a:schemeClr>
                  </a:solidFill>
                  <a:cs typeface="+mn-ea"/>
                  <a:sym typeface="+mn-lt"/>
                </a:rPr>
                <a:t>关键词</a:t>
              </a:r>
              <a:endParaRPr lang="zh-CN" altLang="en-US" sz="1865" b="1" kern="0" dirty="0">
                <a:solidFill>
                  <a:schemeClr val="bg1">
                    <a:lumMod val="50000"/>
                  </a:schemeClr>
                </a:solidFill>
                <a:cs typeface="+mn-ea"/>
                <a:sym typeface="+mn-lt"/>
              </a:endParaRPr>
            </a:p>
          </p:txBody>
        </p:sp>
      </p:grpSp>
      <p:sp>
        <p:nvSpPr>
          <p:cNvPr id="28" name="椭圆 27"/>
          <p:cNvSpPr/>
          <p:nvPr/>
        </p:nvSpPr>
        <p:spPr>
          <a:xfrm>
            <a:off x="10068801" y="2996317"/>
            <a:ext cx="977107" cy="977105"/>
          </a:xfrm>
          <a:prstGeom prst="ellipse">
            <a:avLst/>
          </a:prstGeom>
          <a:solidFill>
            <a:schemeClr val="bg1"/>
          </a:solidFill>
          <a:ln w="285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wrap="none" lIns="121944" tIns="60972" rIns="121944" bIns="60972" rtlCol="0" anchor="ctr"/>
          <a:lstStyle/>
          <a:p>
            <a:pPr marL="300355" indent="-300355" algn="ctr"/>
            <a:r>
              <a:rPr lang="zh-CN" altLang="en-US" sz="1865" b="1" kern="0" dirty="0">
                <a:solidFill>
                  <a:schemeClr val="bg1">
                    <a:lumMod val="50000"/>
                  </a:schemeClr>
                </a:solidFill>
                <a:cs typeface="+mn-ea"/>
                <a:sym typeface="+mn-lt"/>
              </a:rPr>
              <a:t>关键词</a:t>
            </a:r>
            <a:endParaRPr lang="zh-CN" altLang="en-US" sz="1865" b="1" kern="0" dirty="0">
              <a:solidFill>
                <a:schemeClr val="bg1">
                  <a:lumMod val="50000"/>
                </a:schemeClr>
              </a:solidFill>
              <a:cs typeface="+mn-ea"/>
              <a:sym typeface="+mn-lt"/>
            </a:endParaRPr>
          </a:p>
        </p:txBody>
      </p:sp>
      <p:sp>
        <p:nvSpPr>
          <p:cNvPr id="29" name="文本框 30"/>
          <p:cNvSpPr txBox="1"/>
          <p:nvPr/>
        </p:nvSpPr>
        <p:spPr>
          <a:xfrm>
            <a:off x="735580" y="4824538"/>
            <a:ext cx="2258545" cy="387694"/>
          </a:xfrm>
          <a:prstGeom prst="rect">
            <a:avLst/>
          </a:prstGeom>
          <a:noFill/>
        </p:spPr>
        <p:txBody>
          <a:bodyPr wrap="square" lIns="121944" tIns="60972" rIns="121944" bIns="60972" rtlCol="0">
            <a:spAutoFit/>
          </a:bodyPr>
          <a:lstStyle/>
          <a:p>
            <a:pPr algn="ctr">
              <a:lnSpc>
                <a:spcPct val="130000"/>
              </a:lnSpc>
            </a:pPr>
            <a:r>
              <a:rPr lang="zh-CN" altLang="en-US" sz="1465" b="1" dirty="0">
                <a:solidFill>
                  <a:schemeClr val="bg1"/>
                </a:solidFill>
                <a:cs typeface="+mn-ea"/>
                <a:sym typeface="+mn-lt"/>
              </a:rPr>
              <a:t>标题文本预设</a:t>
            </a:r>
            <a:endParaRPr lang="zh-CN" altLang="en-US" sz="1465" b="1" dirty="0">
              <a:solidFill>
                <a:schemeClr val="bg1"/>
              </a:solidFill>
              <a:cs typeface="+mn-ea"/>
              <a:sym typeface="+mn-lt"/>
            </a:endParaRPr>
          </a:p>
        </p:txBody>
      </p:sp>
      <p:sp>
        <p:nvSpPr>
          <p:cNvPr id="30" name="文本框 31"/>
          <p:cNvSpPr txBox="1"/>
          <p:nvPr/>
        </p:nvSpPr>
        <p:spPr>
          <a:xfrm>
            <a:off x="1008001" y="5202960"/>
            <a:ext cx="1828800" cy="529400"/>
          </a:xfrm>
          <a:prstGeom prst="rect">
            <a:avLst/>
          </a:prstGeom>
          <a:noFill/>
        </p:spPr>
        <p:txBody>
          <a:bodyPr wrap="square" lIns="121944" tIns="60972" rIns="121944" bIns="60972" rtlCol="0">
            <a:spAutoFit/>
          </a:bodyPr>
          <a:lstStyle/>
          <a:p>
            <a:pPr algn="ctr">
              <a:lnSpc>
                <a:spcPct val="150000"/>
              </a:lnSpc>
            </a:pPr>
            <a:r>
              <a:rPr lang="zh-CN" altLang="en-US" sz="935" dirty="0">
                <a:solidFill>
                  <a:srgbClr val="00C1DE"/>
                </a:solidFill>
                <a:cs typeface="+mn-ea"/>
                <a:sym typeface="+mn-lt"/>
              </a:rPr>
              <a:t>此部分内容作为文字排版占位显示（建议使用主题字体）。</a:t>
            </a:r>
            <a:endParaRPr lang="zh-CN" altLang="en-US" sz="935" dirty="0">
              <a:solidFill>
                <a:srgbClr val="00C1DE"/>
              </a:solidFill>
              <a:cs typeface="+mn-ea"/>
              <a:sym typeface="+mn-lt"/>
            </a:endParaRPr>
          </a:p>
        </p:txBody>
      </p:sp>
      <p:sp>
        <p:nvSpPr>
          <p:cNvPr id="31" name="文本框 32"/>
          <p:cNvSpPr txBox="1"/>
          <p:nvPr/>
        </p:nvSpPr>
        <p:spPr>
          <a:xfrm>
            <a:off x="9895811" y="4824538"/>
            <a:ext cx="1591095" cy="387694"/>
          </a:xfrm>
          <a:prstGeom prst="rect">
            <a:avLst/>
          </a:prstGeom>
          <a:noFill/>
        </p:spPr>
        <p:txBody>
          <a:bodyPr wrap="square" lIns="121944" tIns="60972" rIns="121944" bIns="60972" rtlCol="0">
            <a:spAutoFit/>
          </a:bodyPr>
          <a:lstStyle/>
          <a:p>
            <a:pPr algn="ctr">
              <a:lnSpc>
                <a:spcPct val="130000"/>
              </a:lnSpc>
            </a:pPr>
            <a:r>
              <a:rPr lang="zh-CN" altLang="en-US" sz="1465" b="1" dirty="0">
                <a:solidFill>
                  <a:schemeClr val="bg1"/>
                </a:solidFill>
                <a:cs typeface="+mn-ea"/>
                <a:sym typeface="+mn-lt"/>
              </a:rPr>
              <a:t>标题文本预设</a:t>
            </a:r>
            <a:endParaRPr lang="zh-CN" altLang="en-US" sz="1465" b="1" dirty="0">
              <a:solidFill>
                <a:schemeClr val="bg1"/>
              </a:solidFill>
              <a:cs typeface="+mn-ea"/>
              <a:sym typeface="+mn-lt"/>
            </a:endParaRPr>
          </a:p>
        </p:txBody>
      </p:sp>
      <p:sp>
        <p:nvSpPr>
          <p:cNvPr id="32" name="文本框 33"/>
          <p:cNvSpPr txBox="1"/>
          <p:nvPr/>
        </p:nvSpPr>
        <p:spPr>
          <a:xfrm>
            <a:off x="9642953" y="5202960"/>
            <a:ext cx="1828800" cy="529400"/>
          </a:xfrm>
          <a:prstGeom prst="rect">
            <a:avLst/>
          </a:prstGeom>
          <a:noFill/>
        </p:spPr>
        <p:txBody>
          <a:bodyPr wrap="square" lIns="121944" tIns="60972" rIns="121944" bIns="60972" rtlCol="0">
            <a:spAutoFit/>
          </a:bodyPr>
          <a:lstStyle/>
          <a:p>
            <a:pPr algn="ctr">
              <a:lnSpc>
                <a:spcPct val="150000"/>
              </a:lnSpc>
            </a:pPr>
            <a:r>
              <a:rPr lang="zh-CN" altLang="en-US" sz="935" dirty="0">
                <a:solidFill>
                  <a:srgbClr val="00C1DE"/>
                </a:solidFill>
                <a:cs typeface="+mn-ea"/>
                <a:sym typeface="+mn-lt"/>
              </a:rPr>
              <a:t>此部分内容作为文字排版占位显示（建议使用主题字体）。</a:t>
            </a:r>
            <a:endParaRPr lang="zh-CN" altLang="en-US" sz="935"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6" grpId="0" bldLvl="0" animBg="1"/>
      <p:bldP spid="18" grpId="0" bldLvl="0" animBg="1"/>
      <p:bldP spid="28" grpId="0" bldLvl="0" animBg="1"/>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4" name="椭圆 3"/>
          <p:cNvSpPr/>
          <p:nvPr/>
        </p:nvSpPr>
        <p:spPr>
          <a:xfrm>
            <a:off x="5543550" y="3333750"/>
            <a:ext cx="1104900" cy="1104900"/>
          </a:xfrm>
          <a:prstGeom prst="ellipse">
            <a:avLst/>
          </a:prstGeom>
          <a:solidFill>
            <a:srgbClr val="00C1DE">
              <a:alpha val="50000"/>
            </a:srgbClr>
          </a:solidFill>
          <a:ln>
            <a:noFill/>
          </a:ln>
          <a:effectLst>
            <a:glow rad="381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4850777" y="2640977"/>
            <a:ext cx="2490447" cy="2490447"/>
          </a:xfrm>
          <a:prstGeom prst="ellipse">
            <a:avLst/>
          </a:prstGeom>
          <a:noFill/>
          <a:ln>
            <a:solidFill>
              <a:srgbClr val="00C1DE">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5135942" y="2926142"/>
            <a:ext cx="1920115" cy="1920115"/>
          </a:xfrm>
          <a:prstGeom prst="ellipse">
            <a:avLst/>
          </a:prstGeom>
          <a:noFill/>
          <a:ln>
            <a:solidFill>
              <a:srgbClr val="00C1DE">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4546600" y="2336800"/>
            <a:ext cx="3098800" cy="3098800"/>
          </a:xfrm>
          <a:prstGeom prst="ellipse">
            <a:avLst/>
          </a:prstGeom>
          <a:noFill/>
          <a:ln>
            <a:solidFill>
              <a:srgbClr val="00C1DE">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233388" y="4834288"/>
            <a:ext cx="391952" cy="284797"/>
            <a:chOff x="2125661" y="2009088"/>
            <a:chExt cx="708820" cy="515036"/>
          </a:xfrm>
        </p:grpSpPr>
        <p:grpSp>
          <p:nvGrpSpPr>
            <p:cNvPr id="9" name="组合 8"/>
            <p:cNvGrpSpPr/>
            <p:nvPr/>
          </p:nvGrpSpPr>
          <p:grpSpPr>
            <a:xfrm>
              <a:off x="2188369" y="2231280"/>
              <a:ext cx="600300" cy="88058"/>
              <a:chOff x="2188369" y="2231280"/>
              <a:chExt cx="600300" cy="88058"/>
            </a:xfrm>
          </p:grpSpPr>
          <p:cxnSp>
            <p:nvCxnSpPr>
              <p:cNvPr id="32" name="直接连接符 31"/>
              <p:cNvCxnSpPr/>
              <p:nvPr/>
            </p:nvCxnSpPr>
            <p:spPr>
              <a:xfrm flipH="1">
                <a:off x="2188369" y="2237735"/>
                <a:ext cx="128362" cy="8160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653506" y="2231280"/>
                <a:ext cx="135163" cy="8805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125661" y="2009088"/>
              <a:ext cx="706439" cy="226906"/>
              <a:chOff x="2125661" y="2009088"/>
              <a:chExt cx="706439" cy="226906"/>
            </a:xfrm>
          </p:grpSpPr>
          <p:sp>
            <p:nvSpPr>
              <p:cNvPr id="23" name="椭圆 22"/>
              <p:cNvSpPr/>
              <p:nvPr/>
            </p:nvSpPr>
            <p:spPr>
              <a:xfrm>
                <a:off x="2277269"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2125661"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23" idx="3"/>
                <a:endCxn id="24" idx="6"/>
              </p:cNvCxnSpPr>
              <p:nvPr/>
            </p:nvCxnSpPr>
            <p:spPr>
              <a:xfrm flipH="1">
                <a:off x="2206623" y="2078193"/>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2751138"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2599530"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8" name="直接连接符 27"/>
              <p:cNvCxnSpPr/>
              <p:nvPr/>
            </p:nvCxnSpPr>
            <p:spPr>
              <a:xfrm flipH="1">
                <a:off x="2680492" y="2061526"/>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6"/>
                <a:endCxn id="26" idx="2"/>
              </p:cNvCxnSpPr>
              <p:nvPr/>
            </p:nvCxnSpPr>
            <p:spPr>
              <a:xfrm>
                <a:off x="2358231" y="2049569"/>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4" idx="6"/>
                <a:endCxn id="27" idx="2"/>
              </p:cNvCxnSpPr>
              <p:nvPr/>
            </p:nvCxnSpPr>
            <p:spPr>
              <a:xfrm>
                <a:off x="2206623" y="213053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316956" y="2233613"/>
                <a:ext cx="471488" cy="23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125661" y="2315078"/>
              <a:ext cx="708820" cy="209046"/>
              <a:chOff x="2125661" y="2315078"/>
              <a:chExt cx="708820" cy="209046"/>
            </a:xfrm>
          </p:grpSpPr>
          <p:sp>
            <p:nvSpPr>
              <p:cNvPr id="12" name="椭圆 11"/>
              <p:cNvSpPr/>
              <p:nvPr/>
            </p:nvSpPr>
            <p:spPr>
              <a:xfrm>
                <a:off x="2277269" y="236458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753519" y="236220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277269"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125661"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6" name="直接连接符 15"/>
              <p:cNvCxnSpPr>
                <a:stCxn id="14" idx="3"/>
                <a:endCxn id="15" idx="6"/>
              </p:cNvCxnSpPr>
              <p:nvPr/>
            </p:nvCxnSpPr>
            <p:spPr>
              <a:xfrm flipH="1">
                <a:off x="2206623" y="2431305"/>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751138"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599530"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flipH="1">
                <a:off x="2674144" y="2414638"/>
                <a:ext cx="88852" cy="594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7" idx="2"/>
              </p:cNvCxnSpPr>
              <p:nvPr/>
            </p:nvCxnSpPr>
            <p:spPr>
              <a:xfrm>
                <a:off x="2358231" y="240268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6"/>
                <a:endCxn id="18" idx="2"/>
              </p:cNvCxnSpPr>
              <p:nvPr/>
            </p:nvCxnSpPr>
            <p:spPr>
              <a:xfrm>
                <a:off x="2206623" y="2483643"/>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193131" y="2315078"/>
                <a:ext cx="463322" cy="187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a:xfrm>
            <a:off x="4862634" y="2546503"/>
            <a:ext cx="387375" cy="387050"/>
            <a:chOff x="5541168" y="2862263"/>
            <a:chExt cx="1119188" cy="1118248"/>
          </a:xfrm>
        </p:grpSpPr>
        <p:sp>
          <p:nvSpPr>
            <p:cNvPr id="35" name="椭圆 34"/>
            <p:cNvSpPr/>
            <p:nvPr/>
          </p:nvSpPr>
          <p:spPr>
            <a:xfrm>
              <a:off x="5775076" y="3112509"/>
              <a:ext cx="630487" cy="630487"/>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5569116" y="2909043"/>
              <a:ext cx="1039914" cy="103991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5984340" y="3313568"/>
              <a:ext cx="217284" cy="21728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6308489" y="3238618"/>
              <a:ext cx="145138" cy="14513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6289878" y="3774551"/>
              <a:ext cx="182360" cy="18236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flipH="1">
              <a:off x="6524625" y="2862263"/>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541168" y="3844780"/>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7153139" y="3707364"/>
            <a:ext cx="358861" cy="316607"/>
            <a:chOff x="5473700" y="2897981"/>
            <a:chExt cx="1230767" cy="1085850"/>
          </a:xfrm>
        </p:grpSpPr>
        <p:sp>
          <p:nvSpPr>
            <p:cNvPr id="43" name="椭圆 42"/>
            <p:cNvSpPr/>
            <p:nvPr/>
          </p:nvSpPr>
          <p:spPr>
            <a:xfrm>
              <a:off x="5473700"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6000975" y="2897981"/>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6528253"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628757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572928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5473700"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6000976"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6528253"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1" name="直接连接符 50"/>
            <p:cNvCxnSpPr>
              <a:stCxn id="43" idx="6"/>
              <a:endCxn id="45" idx="2"/>
            </p:cNvCxnSpPr>
            <p:nvPr/>
          </p:nvCxnSpPr>
          <p:spPr>
            <a:xfrm>
              <a:off x="5649914" y="2993232"/>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649914" y="3900487"/>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600702" y="3059719"/>
              <a:ext cx="444199" cy="77171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593556" y="3043238"/>
              <a:ext cx="457200" cy="79057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1"/>
            </p:cNvCxnSpPr>
            <p:nvPr/>
          </p:nvCxnSpPr>
          <p:spPr>
            <a:xfrm>
              <a:off x="6141244" y="3040856"/>
              <a:ext cx="412815" cy="79256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49" idx="7"/>
            </p:cNvCxnSpPr>
            <p:nvPr/>
          </p:nvCxnSpPr>
          <p:spPr>
            <a:xfrm flipH="1">
              <a:off x="6151384" y="3057525"/>
              <a:ext cx="428010" cy="77589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6523418" y="4417518"/>
            <a:ext cx="416770" cy="416770"/>
            <a:chOff x="9160680" y="2974990"/>
            <a:chExt cx="977900" cy="977900"/>
          </a:xfrm>
        </p:grpSpPr>
        <p:sp>
          <p:nvSpPr>
            <p:cNvPr id="59" name="椭圆 58"/>
            <p:cNvSpPr/>
            <p:nvPr/>
          </p:nvSpPr>
          <p:spPr>
            <a:xfrm>
              <a:off x="9329225" y="3132117"/>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nvSpPr>
          <p:spPr>
            <a:xfrm>
              <a:off x="9827162" y="3132117"/>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9827162" y="3637705"/>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9329224" y="3637705"/>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9570524" y="3383705"/>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nvSpPr>
          <p:spPr>
            <a:xfrm>
              <a:off x="9160680" y="2974990"/>
              <a:ext cx="977900" cy="9779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6" name="直接连接符 65"/>
            <p:cNvCxnSpPr>
              <a:stCxn id="64" idx="0"/>
            </p:cNvCxnSpPr>
            <p:nvPr/>
          </p:nvCxnSpPr>
          <p:spPr>
            <a:xfrm>
              <a:off x="9649630" y="2974990"/>
              <a:ext cx="0" cy="9779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4" idx="2"/>
            </p:cNvCxnSpPr>
            <p:nvPr/>
          </p:nvCxnSpPr>
          <p:spPr>
            <a:xfrm>
              <a:off x="9160680" y="3463940"/>
              <a:ext cx="977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9" idx="5"/>
              <a:endCxn id="61" idx="1"/>
            </p:cNvCxnSpPr>
            <p:nvPr/>
          </p:nvCxnSpPr>
          <p:spPr>
            <a:xfrm>
              <a:off x="9464268" y="3267160"/>
              <a:ext cx="386064" cy="39371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3"/>
              <a:endCxn id="62" idx="7"/>
            </p:cNvCxnSpPr>
            <p:nvPr/>
          </p:nvCxnSpPr>
          <p:spPr>
            <a:xfrm flipH="1">
              <a:off x="9464267" y="3267160"/>
              <a:ext cx="386065" cy="39371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6891713" y="2591321"/>
            <a:ext cx="445637" cy="295253"/>
            <a:chOff x="4934070" y="3488057"/>
            <a:chExt cx="535960" cy="355095"/>
          </a:xfrm>
        </p:grpSpPr>
        <p:sp>
          <p:nvSpPr>
            <p:cNvPr id="87" name="椭圆 86"/>
            <p:cNvSpPr/>
            <p:nvPr/>
          </p:nvSpPr>
          <p:spPr>
            <a:xfrm>
              <a:off x="4934070"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p:cNvSpPr/>
            <p:nvPr/>
          </p:nvSpPr>
          <p:spPr>
            <a:xfrm>
              <a:off x="4938833"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p:cNvSpPr/>
            <p:nvPr/>
          </p:nvSpPr>
          <p:spPr>
            <a:xfrm>
              <a:off x="5396032"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p:cNvSpPr/>
            <p:nvPr/>
          </p:nvSpPr>
          <p:spPr>
            <a:xfrm>
              <a:off x="5400795"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六边形 90"/>
            <p:cNvSpPr/>
            <p:nvPr/>
          </p:nvSpPr>
          <p:spPr>
            <a:xfrm rot="5400000">
              <a:off x="4951278" y="351843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六边形 91"/>
            <p:cNvSpPr/>
            <p:nvPr/>
          </p:nvSpPr>
          <p:spPr>
            <a:xfrm rot="5400000">
              <a:off x="5104046" y="351211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3" name="直接连接符 92"/>
            <p:cNvCxnSpPr/>
            <p:nvPr/>
          </p:nvCxnSpPr>
          <p:spPr>
            <a:xfrm>
              <a:off x="4976813" y="3662445"/>
              <a:ext cx="45243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4910071" y="3675637"/>
            <a:ext cx="380848" cy="384734"/>
            <a:chOff x="4298314" y="3753519"/>
            <a:chExt cx="699930" cy="707073"/>
          </a:xfrm>
        </p:grpSpPr>
        <p:sp>
          <p:nvSpPr>
            <p:cNvPr id="95" name="椭圆 94"/>
            <p:cNvSpPr/>
            <p:nvPr/>
          </p:nvSpPr>
          <p:spPr>
            <a:xfrm>
              <a:off x="4579302" y="3753519"/>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椭圆 95"/>
            <p:cNvSpPr/>
            <p:nvPr/>
          </p:nvSpPr>
          <p:spPr>
            <a:xfrm>
              <a:off x="4586446" y="4332162"/>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p:cNvSpPr/>
            <p:nvPr/>
          </p:nvSpPr>
          <p:spPr>
            <a:xfrm>
              <a:off x="4574539" y="4036887"/>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椭圆 97"/>
            <p:cNvSpPr/>
            <p:nvPr/>
          </p:nvSpPr>
          <p:spPr>
            <a:xfrm>
              <a:off x="4298314" y="4039268"/>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p:cNvSpPr/>
            <p:nvPr/>
          </p:nvSpPr>
          <p:spPr>
            <a:xfrm>
              <a:off x="4869814" y="4039268"/>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椭圆 99"/>
            <p:cNvSpPr/>
            <p:nvPr/>
          </p:nvSpPr>
          <p:spPr>
            <a:xfrm>
              <a:off x="4758902" y="3894587"/>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p:cNvSpPr/>
            <p:nvPr/>
          </p:nvSpPr>
          <p:spPr>
            <a:xfrm>
              <a:off x="4763665" y="4223200"/>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p:cNvSpPr/>
            <p:nvPr/>
          </p:nvSpPr>
          <p:spPr>
            <a:xfrm>
              <a:off x="4432670" y="3894587"/>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p:cNvSpPr/>
            <p:nvPr/>
          </p:nvSpPr>
          <p:spPr>
            <a:xfrm>
              <a:off x="4437433" y="4223200"/>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4" name="直接连接符 103"/>
            <p:cNvCxnSpPr>
              <a:stCxn id="102" idx="5"/>
              <a:endCxn id="101" idx="1"/>
            </p:cNvCxnSpPr>
            <p:nvPr/>
          </p:nvCxnSpPr>
          <p:spPr>
            <a:xfrm>
              <a:off x="4514942" y="3976859"/>
              <a:ext cx="262839" cy="26045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00" idx="3"/>
              <a:endCxn id="103" idx="7"/>
            </p:cNvCxnSpPr>
            <p:nvPr/>
          </p:nvCxnSpPr>
          <p:spPr>
            <a:xfrm flipH="1">
              <a:off x="4519705" y="3976859"/>
              <a:ext cx="253313" cy="26045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5" idx="4"/>
              <a:endCxn id="96" idx="0"/>
            </p:cNvCxnSpPr>
            <p:nvPr/>
          </p:nvCxnSpPr>
          <p:spPr>
            <a:xfrm>
              <a:off x="4643517" y="3881949"/>
              <a:ext cx="7144" cy="45021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98" idx="6"/>
              <a:endCxn id="99" idx="2"/>
            </p:cNvCxnSpPr>
            <p:nvPr/>
          </p:nvCxnSpPr>
          <p:spPr>
            <a:xfrm>
              <a:off x="4426744" y="4103483"/>
              <a:ext cx="44307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108" name="矩形 107"/>
          <p:cNvSpPr/>
          <p:nvPr/>
        </p:nvSpPr>
        <p:spPr>
          <a:xfrm>
            <a:off x="354318" y="2412378"/>
            <a:ext cx="3850873"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09" name="矩形 108"/>
          <p:cNvSpPr/>
          <p:nvPr/>
        </p:nvSpPr>
        <p:spPr>
          <a:xfrm>
            <a:off x="354318" y="3669554"/>
            <a:ext cx="3850873"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10" name="矩形 109"/>
          <p:cNvSpPr/>
          <p:nvPr/>
        </p:nvSpPr>
        <p:spPr>
          <a:xfrm>
            <a:off x="354318" y="4839161"/>
            <a:ext cx="3850873"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11" name="矩形 110"/>
          <p:cNvSpPr/>
          <p:nvPr/>
        </p:nvSpPr>
        <p:spPr>
          <a:xfrm>
            <a:off x="7985465" y="2412378"/>
            <a:ext cx="3851427"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12" name="矩形 111"/>
          <p:cNvSpPr/>
          <p:nvPr/>
        </p:nvSpPr>
        <p:spPr>
          <a:xfrm>
            <a:off x="7985465" y="3669554"/>
            <a:ext cx="3851427"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13" name="矩形 112"/>
          <p:cNvSpPr/>
          <p:nvPr/>
        </p:nvSpPr>
        <p:spPr>
          <a:xfrm>
            <a:off x="7985465" y="4839161"/>
            <a:ext cx="3851427"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57" name="文本框 56"/>
          <p:cNvSpPr txBox="1"/>
          <p:nvPr/>
        </p:nvSpPr>
        <p:spPr>
          <a:xfrm>
            <a:off x="5486195" y="3679903"/>
            <a:ext cx="1162676"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58" name="文本框 57"/>
          <p:cNvSpPr txBox="1"/>
          <p:nvPr/>
        </p:nvSpPr>
        <p:spPr>
          <a:xfrm>
            <a:off x="2754774" y="2043046"/>
            <a:ext cx="1447800" cy="369332"/>
          </a:xfrm>
          <a:prstGeom prst="rect">
            <a:avLst/>
          </a:prstGeom>
          <a:noFill/>
        </p:spPr>
        <p:txBody>
          <a:bodyPr wrap="square" rtlCol="0">
            <a:spAutoFit/>
          </a:bodyPr>
          <a:lstStyle/>
          <a:p>
            <a:pPr algn="r"/>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4" name="文本框 113"/>
          <p:cNvSpPr txBox="1"/>
          <p:nvPr/>
        </p:nvSpPr>
        <p:spPr>
          <a:xfrm>
            <a:off x="2754774" y="3268341"/>
            <a:ext cx="1447800" cy="369332"/>
          </a:xfrm>
          <a:prstGeom prst="rect">
            <a:avLst/>
          </a:prstGeom>
          <a:noFill/>
        </p:spPr>
        <p:txBody>
          <a:bodyPr wrap="square" rtlCol="0">
            <a:spAutoFit/>
          </a:bodyPr>
          <a:lstStyle/>
          <a:p>
            <a:pPr algn="r"/>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5" name="文本框 114"/>
          <p:cNvSpPr txBox="1"/>
          <p:nvPr/>
        </p:nvSpPr>
        <p:spPr>
          <a:xfrm>
            <a:off x="2754774" y="4504059"/>
            <a:ext cx="1447800" cy="369332"/>
          </a:xfrm>
          <a:prstGeom prst="rect">
            <a:avLst/>
          </a:prstGeom>
          <a:noFill/>
        </p:spPr>
        <p:txBody>
          <a:bodyPr wrap="square" rtlCol="0">
            <a:spAutoFit/>
          </a:bodyPr>
          <a:lstStyle/>
          <a:p>
            <a:pPr algn="r"/>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6" name="文本框 115"/>
          <p:cNvSpPr txBox="1"/>
          <p:nvPr/>
        </p:nvSpPr>
        <p:spPr>
          <a:xfrm>
            <a:off x="8072780" y="2043046"/>
            <a:ext cx="1447800" cy="369332"/>
          </a:xfrm>
          <a:prstGeom prst="rect">
            <a:avLst/>
          </a:prstGeom>
          <a:noFill/>
        </p:spPr>
        <p:txBody>
          <a:bodyPr wrap="square" rtlCol="0">
            <a:spAutoFit/>
          </a:bodyPr>
          <a:lstStyle/>
          <a:p>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7" name="文本框 116"/>
          <p:cNvSpPr txBox="1"/>
          <p:nvPr/>
        </p:nvSpPr>
        <p:spPr>
          <a:xfrm>
            <a:off x="8072780" y="3268341"/>
            <a:ext cx="1447800" cy="369332"/>
          </a:xfrm>
          <a:prstGeom prst="rect">
            <a:avLst/>
          </a:prstGeom>
          <a:noFill/>
        </p:spPr>
        <p:txBody>
          <a:bodyPr wrap="square" rtlCol="0">
            <a:spAutoFit/>
          </a:bodyPr>
          <a:lstStyle/>
          <a:p>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8" name="文本框 117"/>
          <p:cNvSpPr txBox="1"/>
          <p:nvPr/>
        </p:nvSpPr>
        <p:spPr>
          <a:xfrm>
            <a:off x="8072780" y="4504059"/>
            <a:ext cx="1447800" cy="369332"/>
          </a:xfrm>
          <a:prstGeom prst="rect">
            <a:avLst/>
          </a:prstGeom>
          <a:noFill/>
        </p:spPr>
        <p:txBody>
          <a:bodyPr wrap="square" rtlCol="0">
            <a:spAutoFit/>
          </a:bodyPr>
          <a:lstStyle/>
          <a:p>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3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par>
                          <p:cTn id="31" fill="hold">
                            <p:stCondLst>
                              <p:cond delay="500"/>
                            </p:stCondLst>
                            <p:childTnLst>
                              <p:par>
                                <p:cTn id="32" presetID="31"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1000" fill="hold"/>
                                        <p:tgtEl>
                                          <p:spTgt spid="34"/>
                                        </p:tgtEl>
                                        <p:attrNameLst>
                                          <p:attrName>ppt_w</p:attrName>
                                        </p:attrNameLst>
                                      </p:cBhvr>
                                      <p:tavLst>
                                        <p:tav tm="0">
                                          <p:val>
                                            <p:fltVal val="0"/>
                                          </p:val>
                                        </p:tav>
                                        <p:tav tm="100000">
                                          <p:val>
                                            <p:strVal val="#ppt_w"/>
                                          </p:val>
                                        </p:tav>
                                      </p:tavLst>
                                    </p:anim>
                                    <p:anim calcmode="lin" valueType="num">
                                      <p:cBhvr>
                                        <p:cTn id="35" dur="1000" fill="hold"/>
                                        <p:tgtEl>
                                          <p:spTgt spid="34"/>
                                        </p:tgtEl>
                                        <p:attrNameLst>
                                          <p:attrName>ppt_h</p:attrName>
                                        </p:attrNameLst>
                                      </p:cBhvr>
                                      <p:tavLst>
                                        <p:tav tm="0">
                                          <p:val>
                                            <p:fltVal val="0"/>
                                          </p:val>
                                        </p:tav>
                                        <p:tav tm="100000">
                                          <p:val>
                                            <p:strVal val="#ppt_h"/>
                                          </p:val>
                                        </p:tav>
                                      </p:tavLst>
                                    </p:anim>
                                    <p:anim calcmode="lin" valueType="num">
                                      <p:cBhvr>
                                        <p:cTn id="36" dur="1000" fill="hold"/>
                                        <p:tgtEl>
                                          <p:spTgt spid="34"/>
                                        </p:tgtEl>
                                        <p:attrNameLst>
                                          <p:attrName>style.rotation</p:attrName>
                                        </p:attrNameLst>
                                      </p:cBhvr>
                                      <p:tavLst>
                                        <p:tav tm="0">
                                          <p:val>
                                            <p:fltVal val="90"/>
                                          </p:val>
                                        </p:tav>
                                        <p:tav tm="100000">
                                          <p:val>
                                            <p:fltVal val="0"/>
                                          </p:val>
                                        </p:tav>
                                      </p:tavLst>
                                    </p:anim>
                                    <p:animEffect transition="in" filter="fade">
                                      <p:cBhvr>
                                        <p:cTn id="37" dur="1000"/>
                                        <p:tgtEl>
                                          <p:spTgt spid="34"/>
                                        </p:tgtEl>
                                      </p:cBhvr>
                                    </p:animEffect>
                                  </p:childTnLst>
                                </p:cTn>
                              </p:par>
                              <p:par>
                                <p:cTn id="38" presetID="31"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1000" fill="hold"/>
                                        <p:tgtEl>
                                          <p:spTgt spid="42"/>
                                        </p:tgtEl>
                                        <p:attrNameLst>
                                          <p:attrName>ppt_w</p:attrName>
                                        </p:attrNameLst>
                                      </p:cBhvr>
                                      <p:tavLst>
                                        <p:tav tm="0">
                                          <p:val>
                                            <p:fltVal val="0"/>
                                          </p:val>
                                        </p:tav>
                                        <p:tav tm="100000">
                                          <p:val>
                                            <p:strVal val="#ppt_w"/>
                                          </p:val>
                                        </p:tav>
                                      </p:tavLst>
                                    </p:anim>
                                    <p:anim calcmode="lin" valueType="num">
                                      <p:cBhvr>
                                        <p:cTn id="41" dur="1000" fill="hold"/>
                                        <p:tgtEl>
                                          <p:spTgt spid="42"/>
                                        </p:tgtEl>
                                        <p:attrNameLst>
                                          <p:attrName>ppt_h</p:attrName>
                                        </p:attrNameLst>
                                      </p:cBhvr>
                                      <p:tavLst>
                                        <p:tav tm="0">
                                          <p:val>
                                            <p:fltVal val="0"/>
                                          </p:val>
                                        </p:tav>
                                        <p:tav tm="100000">
                                          <p:val>
                                            <p:strVal val="#ppt_h"/>
                                          </p:val>
                                        </p:tav>
                                      </p:tavLst>
                                    </p:anim>
                                    <p:anim calcmode="lin" valueType="num">
                                      <p:cBhvr>
                                        <p:cTn id="42" dur="1000" fill="hold"/>
                                        <p:tgtEl>
                                          <p:spTgt spid="42"/>
                                        </p:tgtEl>
                                        <p:attrNameLst>
                                          <p:attrName>style.rotation</p:attrName>
                                        </p:attrNameLst>
                                      </p:cBhvr>
                                      <p:tavLst>
                                        <p:tav tm="0">
                                          <p:val>
                                            <p:fltVal val="90"/>
                                          </p:val>
                                        </p:tav>
                                        <p:tav tm="100000">
                                          <p:val>
                                            <p:fltVal val="0"/>
                                          </p:val>
                                        </p:tav>
                                      </p:tavLst>
                                    </p:anim>
                                    <p:animEffect transition="in" filter="fade">
                                      <p:cBhvr>
                                        <p:cTn id="43" dur="1000"/>
                                        <p:tgtEl>
                                          <p:spTgt spid="42"/>
                                        </p:tgtEl>
                                      </p:cBhvr>
                                    </p:animEffect>
                                  </p:childTnLst>
                                </p:cTn>
                              </p:par>
                              <p:par>
                                <p:cTn id="44" presetID="31" presetClass="entr" presetSubtype="0" fill="hold"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par>
                                <p:cTn id="50" presetID="31" presetClass="entr" presetSubtype="0" fill="hold" nodeType="withEffect">
                                  <p:stCondLst>
                                    <p:cond delay="0"/>
                                  </p:stCondLst>
                                  <p:childTnLst>
                                    <p:set>
                                      <p:cBhvr>
                                        <p:cTn id="51" dur="1" fill="hold">
                                          <p:stCondLst>
                                            <p:cond delay="0"/>
                                          </p:stCondLst>
                                        </p:cTn>
                                        <p:tgtEl>
                                          <p:spTgt spid="86"/>
                                        </p:tgtEl>
                                        <p:attrNameLst>
                                          <p:attrName>style.visibility</p:attrName>
                                        </p:attrNameLst>
                                      </p:cBhvr>
                                      <p:to>
                                        <p:strVal val="visible"/>
                                      </p:to>
                                    </p:set>
                                    <p:anim calcmode="lin" valueType="num">
                                      <p:cBhvr>
                                        <p:cTn id="52" dur="1000" fill="hold"/>
                                        <p:tgtEl>
                                          <p:spTgt spid="86"/>
                                        </p:tgtEl>
                                        <p:attrNameLst>
                                          <p:attrName>ppt_w</p:attrName>
                                        </p:attrNameLst>
                                      </p:cBhvr>
                                      <p:tavLst>
                                        <p:tav tm="0">
                                          <p:val>
                                            <p:fltVal val="0"/>
                                          </p:val>
                                        </p:tav>
                                        <p:tav tm="100000">
                                          <p:val>
                                            <p:strVal val="#ppt_w"/>
                                          </p:val>
                                        </p:tav>
                                      </p:tavLst>
                                    </p:anim>
                                    <p:anim calcmode="lin" valueType="num">
                                      <p:cBhvr>
                                        <p:cTn id="53" dur="1000" fill="hold"/>
                                        <p:tgtEl>
                                          <p:spTgt spid="86"/>
                                        </p:tgtEl>
                                        <p:attrNameLst>
                                          <p:attrName>ppt_h</p:attrName>
                                        </p:attrNameLst>
                                      </p:cBhvr>
                                      <p:tavLst>
                                        <p:tav tm="0">
                                          <p:val>
                                            <p:fltVal val="0"/>
                                          </p:val>
                                        </p:tav>
                                        <p:tav tm="100000">
                                          <p:val>
                                            <p:strVal val="#ppt_h"/>
                                          </p:val>
                                        </p:tav>
                                      </p:tavLst>
                                    </p:anim>
                                    <p:anim calcmode="lin" valueType="num">
                                      <p:cBhvr>
                                        <p:cTn id="54" dur="1000" fill="hold"/>
                                        <p:tgtEl>
                                          <p:spTgt spid="86"/>
                                        </p:tgtEl>
                                        <p:attrNameLst>
                                          <p:attrName>style.rotation</p:attrName>
                                        </p:attrNameLst>
                                      </p:cBhvr>
                                      <p:tavLst>
                                        <p:tav tm="0">
                                          <p:val>
                                            <p:fltVal val="90"/>
                                          </p:val>
                                        </p:tav>
                                        <p:tav tm="100000">
                                          <p:val>
                                            <p:fltVal val="0"/>
                                          </p:val>
                                        </p:tav>
                                      </p:tavLst>
                                    </p:anim>
                                    <p:animEffect transition="in" filter="fade">
                                      <p:cBhvr>
                                        <p:cTn id="55" dur="1000"/>
                                        <p:tgtEl>
                                          <p:spTgt spid="86"/>
                                        </p:tgtEl>
                                      </p:cBhvr>
                                    </p:animEffect>
                                  </p:childTnLst>
                                </p:cTn>
                              </p:par>
                              <p:par>
                                <p:cTn id="56" presetID="31" presetClass="entr" presetSubtype="0"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 calcmode="lin" valueType="num">
                                      <p:cBhvr>
                                        <p:cTn id="58" dur="1000" fill="hold"/>
                                        <p:tgtEl>
                                          <p:spTgt spid="94"/>
                                        </p:tgtEl>
                                        <p:attrNameLst>
                                          <p:attrName>ppt_w</p:attrName>
                                        </p:attrNameLst>
                                      </p:cBhvr>
                                      <p:tavLst>
                                        <p:tav tm="0">
                                          <p:val>
                                            <p:fltVal val="0"/>
                                          </p:val>
                                        </p:tav>
                                        <p:tav tm="100000">
                                          <p:val>
                                            <p:strVal val="#ppt_w"/>
                                          </p:val>
                                        </p:tav>
                                      </p:tavLst>
                                    </p:anim>
                                    <p:anim calcmode="lin" valueType="num">
                                      <p:cBhvr>
                                        <p:cTn id="59" dur="1000" fill="hold"/>
                                        <p:tgtEl>
                                          <p:spTgt spid="94"/>
                                        </p:tgtEl>
                                        <p:attrNameLst>
                                          <p:attrName>ppt_h</p:attrName>
                                        </p:attrNameLst>
                                      </p:cBhvr>
                                      <p:tavLst>
                                        <p:tav tm="0">
                                          <p:val>
                                            <p:fltVal val="0"/>
                                          </p:val>
                                        </p:tav>
                                        <p:tav tm="100000">
                                          <p:val>
                                            <p:strVal val="#ppt_h"/>
                                          </p:val>
                                        </p:tav>
                                      </p:tavLst>
                                    </p:anim>
                                    <p:anim calcmode="lin" valueType="num">
                                      <p:cBhvr>
                                        <p:cTn id="60" dur="1000" fill="hold"/>
                                        <p:tgtEl>
                                          <p:spTgt spid="94"/>
                                        </p:tgtEl>
                                        <p:attrNameLst>
                                          <p:attrName>style.rotation</p:attrName>
                                        </p:attrNameLst>
                                      </p:cBhvr>
                                      <p:tavLst>
                                        <p:tav tm="0">
                                          <p:val>
                                            <p:fltVal val="90"/>
                                          </p:val>
                                        </p:tav>
                                        <p:tav tm="100000">
                                          <p:val>
                                            <p:fltVal val="0"/>
                                          </p:val>
                                        </p:tav>
                                      </p:tavLst>
                                    </p:anim>
                                    <p:animEffect transition="in" filter="fade">
                                      <p:cBhvr>
                                        <p:cTn id="61" dur="1000"/>
                                        <p:tgtEl>
                                          <p:spTgt spid="94"/>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 calcmode="lin" valueType="num">
                                      <p:cBhvr>
                                        <p:cTn id="64" dur="500" fill="hold"/>
                                        <p:tgtEl>
                                          <p:spTgt spid="57"/>
                                        </p:tgtEl>
                                        <p:attrNameLst>
                                          <p:attrName>ppt_w</p:attrName>
                                        </p:attrNameLst>
                                      </p:cBhvr>
                                      <p:tavLst>
                                        <p:tav tm="0">
                                          <p:val>
                                            <p:fltVal val="0"/>
                                          </p:val>
                                        </p:tav>
                                        <p:tav tm="100000">
                                          <p:val>
                                            <p:strVal val="#ppt_w"/>
                                          </p:val>
                                        </p:tav>
                                      </p:tavLst>
                                    </p:anim>
                                    <p:anim calcmode="lin" valueType="num">
                                      <p:cBhvr>
                                        <p:cTn id="65" dur="500" fill="hold"/>
                                        <p:tgtEl>
                                          <p:spTgt spid="57"/>
                                        </p:tgtEl>
                                        <p:attrNameLst>
                                          <p:attrName>ppt_h</p:attrName>
                                        </p:attrNameLst>
                                      </p:cBhvr>
                                      <p:tavLst>
                                        <p:tav tm="0">
                                          <p:val>
                                            <p:fltVal val="0"/>
                                          </p:val>
                                        </p:tav>
                                        <p:tav tm="100000">
                                          <p:val>
                                            <p:strVal val="#ppt_h"/>
                                          </p:val>
                                        </p:tav>
                                      </p:tavLst>
                                    </p:anim>
                                    <p:animEffect transition="in" filter="fade">
                                      <p:cBhvr>
                                        <p:cTn id="66" dur="500"/>
                                        <p:tgtEl>
                                          <p:spTgt spid="57"/>
                                        </p:tgtEl>
                                      </p:cBhvr>
                                    </p:animEffect>
                                  </p:childTnLst>
                                </p:cTn>
                              </p:par>
                            </p:childTnLst>
                          </p:cTn>
                        </p:par>
                        <p:par>
                          <p:cTn id="67" fill="hold">
                            <p:stCondLst>
                              <p:cond delay="1500"/>
                            </p:stCondLst>
                            <p:childTnLst>
                              <p:par>
                                <p:cTn id="68" presetID="22" presetClass="entr" presetSubtype="2" fill="hold" grpId="0" nodeType="after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right)">
                                      <p:cBhvr>
                                        <p:cTn id="70" dur="500"/>
                                        <p:tgtEl>
                                          <p:spTgt spid="108"/>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wipe(right)">
                                      <p:cBhvr>
                                        <p:cTn id="73" dur="500"/>
                                        <p:tgtEl>
                                          <p:spTgt spid="109"/>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wipe(right)">
                                      <p:cBhvr>
                                        <p:cTn id="76" dur="500"/>
                                        <p:tgtEl>
                                          <p:spTgt spid="110"/>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right)">
                                      <p:cBhvr>
                                        <p:cTn id="79" dur="500"/>
                                        <p:tgtEl>
                                          <p:spTgt spid="58"/>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114"/>
                                        </p:tgtEl>
                                        <p:attrNameLst>
                                          <p:attrName>style.visibility</p:attrName>
                                        </p:attrNameLst>
                                      </p:cBhvr>
                                      <p:to>
                                        <p:strVal val="visible"/>
                                      </p:to>
                                    </p:set>
                                    <p:animEffect transition="in" filter="wipe(right)">
                                      <p:cBhvr>
                                        <p:cTn id="82" dur="500"/>
                                        <p:tgtEl>
                                          <p:spTgt spid="114"/>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15"/>
                                        </p:tgtEl>
                                        <p:attrNameLst>
                                          <p:attrName>style.visibility</p:attrName>
                                        </p:attrNameLst>
                                      </p:cBhvr>
                                      <p:to>
                                        <p:strVal val="visible"/>
                                      </p:to>
                                    </p:set>
                                    <p:animEffect transition="in" filter="wipe(right)">
                                      <p:cBhvr>
                                        <p:cTn id="85" dur="500"/>
                                        <p:tgtEl>
                                          <p:spTgt spid="11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wipe(left)">
                                      <p:cBhvr>
                                        <p:cTn id="88" dur="500"/>
                                        <p:tgtEl>
                                          <p:spTgt spid="111"/>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12"/>
                                        </p:tgtEl>
                                        <p:attrNameLst>
                                          <p:attrName>style.visibility</p:attrName>
                                        </p:attrNameLst>
                                      </p:cBhvr>
                                      <p:to>
                                        <p:strVal val="visible"/>
                                      </p:to>
                                    </p:set>
                                    <p:animEffect transition="in" filter="wipe(left)">
                                      <p:cBhvr>
                                        <p:cTn id="91" dur="500"/>
                                        <p:tgtEl>
                                          <p:spTgt spid="11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13"/>
                                        </p:tgtEl>
                                        <p:attrNameLst>
                                          <p:attrName>style.visibility</p:attrName>
                                        </p:attrNameLst>
                                      </p:cBhvr>
                                      <p:to>
                                        <p:strVal val="visible"/>
                                      </p:to>
                                    </p:set>
                                    <p:animEffect transition="in" filter="wipe(left)">
                                      <p:cBhvr>
                                        <p:cTn id="94" dur="500"/>
                                        <p:tgtEl>
                                          <p:spTgt spid="113"/>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16"/>
                                        </p:tgtEl>
                                        <p:attrNameLst>
                                          <p:attrName>style.visibility</p:attrName>
                                        </p:attrNameLst>
                                      </p:cBhvr>
                                      <p:to>
                                        <p:strVal val="visible"/>
                                      </p:to>
                                    </p:set>
                                    <p:animEffect transition="in" filter="wipe(left)">
                                      <p:cBhvr>
                                        <p:cTn id="97" dur="500"/>
                                        <p:tgtEl>
                                          <p:spTgt spid="116"/>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17"/>
                                        </p:tgtEl>
                                        <p:attrNameLst>
                                          <p:attrName>style.visibility</p:attrName>
                                        </p:attrNameLst>
                                      </p:cBhvr>
                                      <p:to>
                                        <p:strVal val="visible"/>
                                      </p:to>
                                    </p:set>
                                    <p:animEffect transition="in" filter="wipe(left)">
                                      <p:cBhvr>
                                        <p:cTn id="100" dur="500"/>
                                        <p:tgtEl>
                                          <p:spTgt spid="117"/>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18"/>
                                        </p:tgtEl>
                                        <p:attrNameLst>
                                          <p:attrName>style.visibility</p:attrName>
                                        </p:attrNameLst>
                                      </p:cBhvr>
                                      <p:to>
                                        <p:strVal val="visible"/>
                                      </p:to>
                                    </p:set>
                                    <p:animEffect transition="in" filter="wipe(left)">
                                      <p:cBhvr>
                                        <p:cTn id="10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8" grpId="0"/>
      <p:bldP spid="109" grpId="0"/>
      <p:bldP spid="110" grpId="0"/>
      <p:bldP spid="111" grpId="0"/>
      <p:bldP spid="112" grpId="0"/>
      <p:bldP spid="113" grpId="0"/>
      <p:bldP spid="57" grpId="0"/>
      <p:bldP spid="58" grpId="0"/>
      <p:bldP spid="114" grpId="0"/>
      <p:bldP spid="115" grpId="0"/>
      <p:bldP spid="116" grpId="0"/>
      <p:bldP spid="117" grpId="0"/>
      <p:bldP spid="1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088c693a217c87cb936813b8e903d6"/>
          <p:cNvPicPr>
            <a:picLocks noChangeAspect="1"/>
          </p:cNvPicPr>
          <p:nvPr/>
        </p:nvPicPr>
        <p:blipFill>
          <a:blip r:embed="rId1" cstate="screen">
            <a:lum bright="6000"/>
          </a:blip>
          <a:stretch>
            <a:fillRect/>
          </a:stretch>
        </p:blipFill>
        <p:spPr>
          <a:xfrm>
            <a:off x="6504305" y="-309245"/>
            <a:ext cx="5616575" cy="5616575"/>
          </a:xfrm>
          <a:prstGeom prst="rect">
            <a:avLst/>
          </a:prstGeom>
        </p:spPr>
      </p:pic>
      <p:sp>
        <p:nvSpPr>
          <p:cNvPr id="3" name="椭圆 2"/>
          <p:cNvSpPr/>
          <p:nvPr/>
        </p:nvSpPr>
        <p:spPr>
          <a:xfrm>
            <a:off x="8498223" y="44299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87683" y="55196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107823" y="5291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549783" y="5420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039243" y="6152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315343" y="63502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062103" y="66093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511683" y="61140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0197483" y="5336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572643" y="4635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9938403" y="3980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304163" y="33479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7103" y="3515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570863" y="3873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0410843" y="4574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913763" y="49862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157603" y="4414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310003" y="36756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691003" y="4148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1934843" y="35003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165223" y="29974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5" idx="2"/>
            <a:endCxn id="4" idx="0"/>
          </p:cNvCxnSpPr>
          <p:nvPr/>
        </p:nvCxnSpPr>
        <p:spPr>
          <a:xfrm flipH="1">
            <a:off x="8043101" y="53464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5"/>
            <a:endCxn id="5" idx="1"/>
          </p:cNvCxnSpPr>
          <p:nvPr/>
        </p:nvCxnSpPr>
        <p:spPr>
          <a:xfrm>
            <a:off x="8592827" y="45246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 idx="4"/>
            <a:endCxn id="8" idx="1"/>
          </p:cNvCxnSpPr>
          <p:nvPr/>
        </p:nvCxnSpPr>
        <p:spPr>
          <a:xfrm>
            <a:off x="8043101" y="56304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6"/>
            <a:endCxn id="7" idx="5"/>
          </p:cNvCxnSpPr>
          <p:nvPr/>
        </p:nvCxnSpPr>
        <p:spPr>
          <a:xfrm>
            <a:off x="8098519" y="55750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3"/>
            <a:endCxn id="7" idx="4"/>
          </p:cNvCxnSpPr>
          <p:nvPr/>
        </p:nvCxnSpPr>
        <p:spPr>
          <a:xfrm flipH="1">
            <a:off x="9094661" y="53856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9" idx="2"/>
          </p:cNvCxnSpPr>
          <p:nvPr/>
        </p:nvCxnSpPr>
        <p:spPr>
          <a:xfrm>
            <a:off x="8409947" y="64448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 idx="4"/>
            <a:endCxn id="9" idx="0"/>
          </p:cNvCxnSpPr>
          <p:nvPr/>
        </p:nvCxnSpPr>
        <p:spPr>
          <a:xfrm>
            <a:off x="9094661" y="62629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7"/>
            <a:endCxn id="10" idx="3"/>
          </p:cNvCxnSpPr>
          <p:nvPr/>
        </p:nvCxnSpPr>
        <p:spPr>
          <a:xfrm flipV="1">
            <a:off x="9156707" y="62086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a:endCxn id="7" idx="2"/>
          </p:cNvCxnSpPr>
          <p:nvPr/>
        </p:nvCxnSpPr>
        <p:spPr>
          <a:xfrm flipH="1">
            <a:off x="9039243" y="61694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6" idx="3"/>
          </p:cNvCxnSpPr>
          <p:nvPr/>
        </p:nvCxnSpPr>
        <p:spPr>
          <a:xfrm flipV="1">
            <a:off x="9094661" y="55152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6"/>
            <a:endCxn id="6" idx="5"/>
          </p:cNvCxnSpPr>
          <p:nvPr/>
        </p:nvCxnSpPr>
        <p:spPr>
          <a:xfrm>
            <a:off x="9218659" y="53464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1" idx="2"/>
          </p:cNvCxnSpPr>
          <p:nvPr/>
        </p:nvCxnSpPr>
        <p:spPr>
          <a:xfrm flipV="1">
            <a:off x="9606287" y="53921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8" idx="2"/>
          </p:cNvCxnSpPr>
          <p:nvPr/>
        </p:nvCxnSpPr>
        <p:spPr>
          <a:xfrm flipV="1">
            <a:off x="10197483" y="5041676"/>
            <a:ext cx="716280" cy="3505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7"/>
            <a:endCxn id="19" idx="0"/>
          </p:cNvCxnSpPr>
          <p:nvPr/>
        </p:nvCxnSpPr>
        <p:spPr>
          <a:xfrm flipV="1">
            <a:off x="11008367" y="4414758"/>
            <a:ext cx="204654" cy="58773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9" idx="7"/>
            <a:endCxn id="21" idx="3"/>
          </p:cNvCxnSpPr>
          <p:nvPr/>
        </p:nvCxnSpPr>
        <p:spPr>
          <a:xfrm flipV="1">
            <a:off x="11252207" y="4242662"/>
            <a:ext cx="455028" cy="18832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7"/>
            <a:endCxn id="22" idx="0"/>
          </p:cNvCxnSpPr>
          <p:nvPr/>
        </p:nvCxnSpPr>
        <p:spPr>
          <a:xfrm flipV="1">
            <a:off x="11785607" y="3500358"/>
            <a:ext cx="204654" cy="66393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2" idx="0"/>
            <a:endCxn id="20" idx="7"/>
          </p:cNvCxnSpPr>
          <p:nvPr/>
        </p:nvCxnSpPr>
        <p:spPr>
          <a:xfrm flipH="1">
            <a:off x="11404607" y="3500358"/>
            <a:ext cx="585654" cy="19149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2" idx="0"/>
            <a:endCxn id="23" idx="5"/>
          </p:cNvCxnSpPr>
          <p:nvPr/>
        </p:nvCxnSpPr>
        <p:spPr>
          <a:xfrm flipH="1" flipV="1">
            <a:off x="11259827" y="3092042"/>
            <a:ext cx="730434" cy="4083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3" idx="3"/>
            <a:endCxn id="15" idx="0"/>
          </p:cNvCxnSpPr>
          <p:nvPr/>
        </p:nvCxnSpPr>
        <p:spPr>
          <a:xfrm flipH="1">
            <a:off x="11022521" y="3092042"/>
            <a:ext cx="158934" cy="42355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5" idx="0"/>
            <a:endCxn id="14" idx="2"/>
          </p:cNvCxnSpPr>
          <p:nvPr/>
        </p:nvCxnSpPr>
        <p:spPr>
          <a:xfrm flipH="1" flipV="1">
            <a:off x="10304163" y="3403376"/>
            <a:ext cx="718358" cy="11222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4" idx="3"/>
            <a:endCxn id="13" idx="7"/>
          </p:cNvCxnSpPr>
          <p:nvPr/>
        </p:nvCxnSpPr>
        <p:spPr>
          <a:xfrm flipH="1">
            <a:off x="10033007" y="34425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7"/>
            <a:endCxn id="3" idx="7"/>
          </p:cNvCxnSpPr>
          <p:nvPr/>
        </p:nvCxnSpPr>
        <p:spPr>
          <a:xfrm flipH="1">
            <a:off x="8592827" y="39966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 idx="6"/>
            <a:endCxn id="12" idx="5"/>
          </p:cNvCxnSpPr>
          <p:nvPr/>
        </p:nvCxnSpPr>
        <p:spPr>
          <a:xfrm>
            <a:off x="8609059" y="44854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3" idx="3"/>
            <a:endCxn id="12" idx="0"/>
          </p:cNvCxnSpPr>
          <p:nvPr/>
        </p:nvCxnSpPr>
        <p:spPr>
          <a:xfrm flipH="1">
            <a:off x="9628061" y="40750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 idx="7"/>
            <a:endCxn id="12" idx="3"/>
          </p:cNvCxnSpPr>
          <p:nvPr/>
        </p:nvCxnSpPr>
        <p:spPr>
          <a:xfrm flipV="1">
            <a:off x="9202427" y="47303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4"/>
            <a:endCxn id="6" idx="0"/>
          </p:cNvCxnSpPr>
          <p:nvPr/>
        </p:nvCxnSpPr>
        <p:spPr>
          <a:xfrm flipH="1">
            <a:off x="9605201" y="47465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 idx="1"/>
            <a:endCxn id="11" idx="1"/>
          </p:cNvCxnSpPr>
          <p:nvPr/>
        </p:nvCxnSpPr>
        <p:spPr>
          <a:xfrm>
            <a:off x="9588875" y="46519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 idx="5"/>
            <a:endCxn id="11" idx="2"/>
          </p:cNvCxnSpPr>
          <p:nvPr/>
        </p:nvCxnSpPr>
        <p:spPr>
          <a:xfrm flipV="1">
            <a:off x="9644387" y="53921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 idx="1"/>
            <a:endCxn id="17" idx="1"/>
          </p:cNvCxnSpPr>
          <p:nvPr/>
        </p:nvCxnSpPr>
        <p:spPr>
          <a:xfrm>
            <a:off x="9954635" y="39966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6"/>
            <a:endCxn id="17" idx="2"/>
          </p:cNvCxnSpPr>
          <p:nvPr/>
        </p:nvCxnSpPr>
        <p:spPr>
          <a:xfrm flipV="1">
            <a:off x="9683479" y="46301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4"/>
            <a:endCxn id="11" idx="0"/>
          </p:cNvCxnSpPr>
          <p:nvPr/>
        </p:nvCxnSpPr>
        <p:spPr>
          <a:xfrm flipH="1">
            <a:off x="10252901" y="46856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7" idx="1"/>
            <a:endCxn id="18" idx="0"/>
          </p:cNvCxnSpPr>
          <p:nvPr/>
        </p:nvCxnSpPr>
        <p:spPr>
          <a:xfrm>
            <a:off x="10427075" y="4591010"/>
            <a:ext cx="542106" cy="3952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6" idx="3"/>
            <a:endCxn id="17" idx="0"/>
          </p:cNvCxnSpPr>
          <p:nvPr/>
        </p:nvCxnSpPr>
        <p:spPr>
          <a:xfrm flipH="1">
            <a:off x="10466261" y="39683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 idx="6"/>
            <a:endCxn id="16" idx="3"/>
          </p:cNvCxnSpPr>
          <p:nvPr/>
        </p:nvCxnSpPr>
        <p:spPr>
          <a:xfrm flipV="1">
            <a:off x="10049239" y="39683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6" idx="7"/>
            <a:endCxn id="15" idx="2"/>
          </p:cNvCxnSpPr>
          <p:nvPr/>
        </p:nvCxnSpPr>
        <p:spPr>
          <a:xfrm flipV="1">
            <a:off x="10665467" y="3571016"/>
            <a:ext cx="301636" cy="31895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6" idx="1"/>
            <a:endCxn id="19" idx="1"/>
          </p:cNvCxnSpPr>
          <p:nvPr/>
        </p:nvCxnSpPr>
        <p:spPr>
          <a:xfrm>
            <a:off x="10587095" y="3889970"/>
            <a:ext cx="586740" cy="5410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7" idx="7"/>
            <a:endCxn id="19" idx="2"/>
          </p:cNvCxnSpPr>
          <p:nvPr/>
        </p:nvCxnSpPr>
        <p:spPr>
          <a:xfrm flipV="1">
            <a:off x="10505447" y="4470176"/>
            <a:ext cx="652156" cy="12083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6"/>
            <a:endCxn id="20" idx="1"/>
          </p:cNvCxnSpPr>
          <p:nvPr/>
        </p:nvCxnSpPr>
        <p:spPr>
          <a:xfrm>
            <a:off x="11077939" y="3571016"/>
            <a:ext cx="248296" cy="120834"/>
          </a:xfrm>
          <a:prstGeom prst="straightConnector1">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20" idx="3"/>
            <a:endCxn id="19" idx="0"/>
          </p:cNvCxnSpPr>
          <p:nvPr/>
        </p:nvCxnSpPr>
        <p:spPr>
          <a:xfrm flipH="1">
            <a:off x="11213021" y="3770222"/>
            <a:ext cx="113214" cy="6445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20" idx="0"/>
            <a:endCxn id="21" idx="1"/>
          </p:cNvCxnSpPr>
          <p:nvPr/>
        </p:nvCxnSpPr>
        <p:spPr>
          <a:xfrm>
            <a:off x="11365421" y="3675618"/>
            <a:ext cx="341814" cy="48867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a:xfrm>
            <a:off x="9588875" y="40263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任意多边形: 形状 119"/>
          <p:cNvSpPr/>
          <p:nvPr/>
        </p:nvSpPr>
        <p:spPr>
          <a:xfrm>
            <a:off x="9088831" y="61789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任意多边形: 形状 121"/>
          <p:cNvSpPr/>
          <p:nvPr/>
        </p:nvSpPr>
        <p:spPr>
          <a:xfrm>
            <a:off x="11368087" y="3511326"/>
            <a:ext cx="622300" cy="692150"/>
          </a:xfrm>
          <a:custGeom>
            <a:avLst/>
            <a:gdLst>
              <a:gd name="connsiteX0" fmla="*/ 0 w 622300"/>
              <a:gd name="connsiteY0" fmla="*/ 203200 h 685800"/>
              <a:gd name="connsiteX1" fmla="*/ 393700 w 622300"/>
              <a:gd name="connsiteY1" fmla="*/ 685800 h 685800"/>
              <a:gd name="connsiteX2" fmla="*/ 622300 w 622300"/>
              <a:gd name="connsiteY2" fmla="*/ 0 h 685800"/>
              <a:gd name="connsiteX3" fmla="*/ 0 w 622300"/>
              <a:gd name="connsiteY3" fmla="*/ 203200 h 685800"/>
            </a:gdLst>
            <a:ahLst/>
            <a:cxnLst>
              <a:cxn ang="0">
                <a:pos x="connsiteX0" y="connsiteY0"/>
              </a:cxn>
              <a:cxn ang="0">
                <a:pos x="connsiteX1" y="connsiteY1"/>
              </a:cxn>
              <a:cxn ang="0">
                <a:pos x="connsiteX2" y="connsiteY2"/>
              </a:cxn>
              <a:cxn ang="0">
                <a:pos x="connsiteX3" y="connsiteY3"/>
              </a:cxn>
            </a:cxnLst>
            <a:rect l="l" t="t" r="r" b="b"/>
            <a:pathLst>
              <a:path w="622300" h="685800">
                <a:moveTo>
                  <a:pt x="0" y="203200"/>
                </a:moveTo>
                <a:lnTo>
                  <a:pt x="393700" y="685800"/>
                </a:lnTo>
                <a:lnTo>
                  <a:pt x="622300" y="0"/>
                </a:lnTo>
                <a:lnTo>
                  <a:pt x="0" y="20320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nvSpPr>
        <p:spPr>
          <a:xfrm>
            <a:off x="1362075" y="1544374"/>
            <a:ext cx="2924175" cy="553085"/>
          </a:xfrm>
          <a:prstGeom prst="rect">
            <a:avLst/>
          </a:prstGeom>
          <a:noFill/>
        </p:spPr>
        <p:txBody>
          <a:bodyPr wrap="square" rtlCol="0">
            <a:spAutoFit/>
          </a:bodyPr>
          <a:lstStyle/>
          <a:p>
            <a:r>
              <a:rPr lang="en-US" altLang="zh-CN" sz="3000" dirty="0">
                <a:solidFill>
                  <a:schemeClr val="bg1"/>
                </a:solidFill>
                <a:cs typeface="+mn-ea"/>
                <a:sym typeface="+mn-lt"/>
              </a:rPr>
              <a:t>PART THREE</a:t>
            </a:r>
            <a:endParaRPr lang="en-US" sz="3000" dirty="0">
              <a:solidFill>
                <a:schemeClr val="bg1"/>
              </a:solidFill>
              <a:cs typeface="+mn-ea"/>
              <a:sym typeface="+mn-lt"/>
            </a:endParaRPr>
          </a:p>
        </p:txBody>
      </p:sp>
      <p:sp>
        <p:nvSpPr>
          <p:cNvPr id="124" name="文本框 123"/>
          <p:cNvSpPr txBox="1"/>
          <p:nvPr/>
        </p:nvSpPr>
        <p:spPr>
          <a:xfrm>
            <a:off x="1362075" y="2197010"/>
            <a:ext cx="5691868" cy="861774"/>
          </a:xfrm>
          <a:prstGeom prst="rect">
            <a:avLst/>
          </a:prstGeom>
          <a:noFill/>
        </p:spPr>
        <p:txBody>
          <a:bodyPr wrap="square" rtlCol="0">
            <a:spAutoFit/>
          </a:bodyPr>
          <a:lstStyle/>
          <a:p>
            <a:r>
              <a:rPr lang="zh-CN" altLang="en-US" sz="5000" spc="300" dirty="0">
                <a:solidFill>
                  <a:schemeClr val="bg1"/>
                </a:solidFill>
                <a:cs typeface="+mn-ea"/>
                <a:sym typeface="+mn-lt"/>
              </a:rPr>
              <a:t>这里是您的标题</a:t>
            </a:r>
            <a:endParaRPr lang="zh-CN" altLang="en-US" sz="5000" spc="300" dirty="0">
              <a:solidFill>
                <a:schemeClr val="bg1"/>
              </a:solidFill>
              <a:cs typeface="+mn-ea"/>
              <a:sym typeface="+mn-lt"/>
            </a:endParaRPr>
          </a:p>
        </p:txBody>
      </p:sp>
      <p:sp>
        <p:nvSpPr>
          <p:cNvPr id="126" name="文本框 125"/>
          <p:cNvSpPr txBox="1"/>
          <p:nvPr/>
        </p:nvSpPr>
        <p:spPr>
          <a:xfrm>
            <a:off x="1912784" y="3177044"/>
            <a:ext cx="2019686" cy="338554"/>
          </a:xfrm>
          <a:prstGeom prst="rect">
            <a:avLst/>
          </a:prstGeom>
          <a:noFill/>
          <a:ln>
            <a:noFill/>
          </a:ln>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0" name="文本框 129"/>
          <p:cNvSpPr txBox="1"/>
          <p:nvPr/>
        </p:nvSpPr>
        <p:spPr>
          <a:xfrm>
            <a:off x="1452939" y="3192433"/>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127" name="文本框 126"/>
          <p:cNvSpPr txBox="1"/>
          <p:nvPr/>
        </p:nvSpPr>
        <p:spPr>
          <a:xfrm>
            <a:off x="1912784" y="3698037"/>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2" name="文本框 131"/>
          <p:cNvSpPr txBox="1"/>
          <p:nvPr/>
        </p:nvSpPr>
        <p:spPr>
          <a:xfrm>
            <a:off x="1452939" y="3713426"/>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128" name="文本框 127"/>
          <p:cNvSpPr txBox="1"/>
          <p:nvPr/>
        </p:nvSpPr>
        <p:spPr>
          <a:xfrm>
            <a:off x="1912785" y="4202706"/>
            <a:ext cx="2019685"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3" name="文本框 132"/>
          <p:cNvSpPr txBox="1"/>
          <p:nvPr/>
        </p:nvSpPr>
        <p:spPr>
          <a:xfrm>
            <a:off x="1452939" y="4218095"/>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129" name="文本框 128"/>
          <p:cNvSpPr txBox="1"/>
          <p:nvPr/>
        </p:nvSpPr>
        <p:spPr>
          <a:xfrm>
            <a:off x="1912784" y="4711330"/>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4" name="文本框 133"/>
          <p:cNvSpPr txBox="1"/>
          <p:nvPr/>
        </p:nvSpPr>
        <p:spPr>
          <a:xfrm>
            <a:off x="1452939" y="4726719"/>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139" name="矩形 138"/>
          <p:cNvSpPr/>
          <p:nvPr/>
        </p:nvSpPr>
        <p:spPr>
          <a:xfrm>
            <a:off x="1919664" y="3198684"/>
            <a:ext cx="2108488" cy="29527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0" name="矩形 139"/>
          <p:cNvSpPr/>
          <p:nvPr/>
        </p:nvSpPr>
        <p:spPr>
          <a:xfrm>
            <a:off x="1919664" y="3717130"/>
            <a:ext cx="2108488" cy="297657"/>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1" name="矩形 140"/>
          <p:cNvSpPr/>
          <p:nvPr/>
        </p:nvSpPr>
        <p:spPr>
          <a:xfrm>
            <a:off x="1919664" y="4221956"/>
            <a:ext cx="2108488" cy="30005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2" name="矩形 141"/>
          <p:cNvSpPr/>
          <p:nvPr/>
        </p:nvSpPr>
        <p:spPr>
          <a:xfrm>
            <a:off x="1919664" y="4730915"/>
            <a:ext cx="2108488" cy="29590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ppt_x"/>
                                          </p:val>
                                        </p:tav>
                                        <p:tav tm="100000">
                                          <p:val>
                                            <p:strVal val="#ppt_x"/>
                                          </p:val>
                                        </p:tav>
                                      </p:tavLst>
                                    </p:anim>
                                    <p:anim calcmode="lin" valueType="num">
                                      <p:cBhvr additive="base">
                                        <p:cTn id="19" dur="500" fill="hold"/>
                                        <p:tgtEl>
                                          <p:spTgt spid="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fill="hold"/>
                                        <p:tgtEl>
                                          <p:spTgt spid="130"/>
                                        </p:tgtEl>
                                        <p:attrNameLst>
                                          <p:attrName>ppt_x</p:attrName>
                                        </p:attrNameLst>
                                      </p:cBhvr>
                                      <p:tavLst>
                                        <p:tav tm="0">
                                          <p:val>
                                            <p:strVal val="#ppt_x"/>
                                          </p:val>
                                        </p:tav>
                                        <p:tav tm="100000">
                                          <p:val>
                                            <p:strVal val="#ppt_x"/>
                                          </p:val>
                                        </p:tav>
                                      </p:tavLst>
                                    </p:anim>
                                    <p:anim calcmode="lin" valueType="num">
                                      <p:cBhvr additive="base">
                                        <p:cTn id="23" dur="500" fill="hold"/>
                                        <p:tgtEl>
                                          <p:spTgt spid="1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 calcmode="lin" valueType="num">
                                      <p:cBhvr additive="base">
                                        <p:cTn id="26" dur="500" fill="hold"/>
                                        <p:tgtEl>
                                          <p:spTgt spid="127"/>
                                        </p:tgtEl>
                                        <p:attrNameLst>
                                          <p:attrName>ppt_x</p:attrName>
                                        </p:attrNameLst>
                                      </p:cBhvr>
                                      <p:tavLst>
                                        <p:tav tm="0">
                                          <p:val>
                                            <p:strVal val="#ppt_x"/>
                                          </p:val>
                                        </p:tav>
                                        <p:tav tm="100000">
                                          <p:val>
                                            <p:strVal val="#ppt_x"/>
                                          </p:val>
                                        </p:tav>
                                      </p:tavLst>
                                    </p:anim>
                                    <p:anim calcmode="lin" valueType="num">
                                      <p:cBhvr additive="base">
                                        <p:cTn id="27" dur="500" fill="hold"/>
                                        <p:tgtEl>
                                          <p:spTgt spid="1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additive="base">
                                        <p:cTn id="30" dur="500" fill="hold"/>
                                        <p:tgtEl>
                                          <p:spTgt spid="132"/>
                                        </p:tgtEl>
                                        <p:attrNameLst>
                                          <p:attrName>ppt_x</p:attrName>
                                        </p:attrNameLst>
                                      </p:cBhvr>
                                      <p:tavLst>
                                        <p:tav tm="0">
                                          <p:val>
                                            <p:strVal val="#ppt_x"/>
                                          </p:val>
                                        </p:tav>
                                        <p:tav tm="100000">
                                          <p:val>
                                            <p:strVal val="#ppt_x"/>
                                          </p:val>
                                        </p:tav>
                                      </p:tavLst>
                                    </p:anim>
                                    <p:anim calcmode="lin" valueType="num">
                                      <p:cBhvr additive="base">
                                        <p:cTn id="31" dur="500" fill="hold"/>
                                        <p:tgtEl>
                                          <p:spTgt spid="1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additive="base">
                                        <p:cTn id="38" dur="500" fill="hold"/>
                                        <p:tgtEl>
                                          <p:spTgt spid="133"/>
                                        </p:tgtEl>
                                        <p:attrNameLst>
                                          <p:attrName>ppt_x</p:attrName>
                                        </p:attrNameLst>
                                      </p:cBhvr>
                                      <p:tavLst>
                                        <p:tav tm="0">
                                          <p:val>
                                            <p:strVal val="#ppt_x"/>
                                          </p:val>
                                        </p:tav>
                                        <p:tav tm="100000">
                                          <p:val>
                                            <p:strVal val="#ppt_x"/>
                                          </p:val>
                                        </p:tav>
                                      </p:tavLst>
                                    </p:anim>
                                    <p:anim calcmode="lin" valueType="num">
                                      <p:cBhvr additive="base">
                                        <p:cTn id="39" dur="500" fill="hold"/>
                                        <p:tgtEl>
                                          <p:spTgt spid="13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500" fill="hold"/>
                                        <p:tgtEl>
                                          <p:spTgt spid="129"/>
                                        </p:tgtEl>
                                        <p:attrNameLst>
                                          <p:attrName>ppt_x</p:attrName>
                                        </p:attrNameLst>
                                      </p:cBhvr>
                                      <p:tavLst>
                                        <p:tav tm="0">
                                          <p:val>
                                            <p:strVal val="#ppt_x"/>
                                          </p:val>
                                        </p:tav>
                                        <p:tav tm="100000">
                                          <p:val>
                                            <p:strVal val="#ppt_x"/>
                                          </p:val>
                                        </p:tav>
                                      </p:tavLst>
                                    </p:anim>
                                    <p:anim calcmode="lin" valueType="num">
                                      <p:cBhvr additive="base">
                                        <p:cTn id="43" dur="500" fill="hold"/>
                                        <p:tgtEl>
                                          <p:spTgt spid="1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additive="base">
                                        <p:cTn id="46" dur="500" fill="hold"/>
                                        <p:tgtEl>
                                          <p:spTgt spid="134"/>
                                        </p:tgtEl>
                                        <p:attrNameLst>
                                          <p:attrName>ppt_x</p:attrName>
                                        </p:attrNameLst>
                                      </p:cBhvr>
                                      <p:tavLst>
                                        <p:tav tm="0">
                                          <p:val>
                                            <p:strVal val="#ppt_x"/>
                                          </p:val>
                                        </p:tav>
                                        <p:tav tm="100000">
                                          <p:val>
                                            <p:strVal val="#ppt_x"/>
                                          </p:val>
                                        </p:tav>
                                      </p:tavLst>
                                    </p:anim>
                                    <p:anim calcmode="lin" valueType="num">
                                      <p:cBhvr additive="base">
                                        <p:cTn id="47" dur="500" fill="hold"/>
                                        <p:tgtEl>
                                          <p:spTgt spid="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ppt_x"/>
                                          </p:val>
                                        </p:tav>
                                        <p:tav tm="100000">
                                          <p:val>
                                            <p:strVal val="#ppt_x"/>
                                          </p:val>
                                        </p:tav>
                                      </p:tavLst>
                                    </p:anim>
                                    <p:anim calcmode="lin" valueType="num">
                                      <p:cBhvr additive="base">
                                        <p:cTn id="51" dur="500" fill="hold"/>
                                        <p:tgtEl>
                                          <p:spTgt spid="13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additive="base">
                                        <p:cTn id="54" dur="500" fill="hold"/>
                                        <p:tgtEl>
                                          <p:spTgt spid="140"/>
                                        </p:tgtEl>
                                        <p:attrNameLst>
                                          <p:attrName>ppt_x</p:attrName>
                                        </p:attrNameLst>
                                      </p:cBhvr>
                                      <p:tavLst>
                                        <p:tav tm="0">
                                          <p:val>
                                            <p:strVal val="#ppt_x"/>
                                          </p:val>
                                        </p:tav>
                                        <p:tav tm="100000">
                                          <p:val>
                                            <p:strVal val="#ppt_x"/>
                                          </p:val>
                                        </p:tav>
                                      </p:tavLst>
                                    </p:anim>
                                    <p:anim calcmode="lin" valueType="num">
                                      <p:cBhvr additive="base">
                                        <p:cTn id="55" dur="500" fill="hold"/>
                                        <p:tgtEl>
                                          <p:spTgt spid="1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 calcmode="lin" valueType="num">
                                      <p:cBhvr additive="base">
                                        <p:cTn id="58" dur="500" fill="hold"/>
                                        <p:tgtEl>
                                          <p:spTgt spid="141"/>
                                        </p:tgtEl>
                                        <p:attrNameLst>
                                          <p:attrName>ppt_x</p:attrName>
                                        </p:attrNameLst>
                                      </p:cBhvr>
                                      <p:tavLst>
                                        <p:tav tm="0">
                                          <p:val>
                                            <p:strVal val="#ppt_x"/>
                                          </p:val>
                                        </p:tav>
                                        <p:tav tm="100000">
                                          <p:val>
                                            <p:strVal val="#ppt_x"/>
                                          </p:val>
                                        </p:tav>
                                      </p:tavLst>
                                    </p:anim>
                                    <p:anim calcmode="lin" valueType="num">
                                      <p:cBhvr additive="base">
                                        <p:cTn id="59" dur="500" fill="hold"/>
                                        <p:tgtEl>
                                          <p:spTgt spid="1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 calcmode="lin" valueType="num">
                                      <p:cBhvr additive="base">
                                        <p:cTn id="62" dur="500" fill="hold"/>
                                        <p:tgtEl>
                                          <p:spTgt spid="142"/>
                                        </p:tgtEl>
                                        <p:attrNameLst>
                                          <p:attrName>ppt_x</p:attrName>
                                        </p:attrNameLst>
                                      </p:cBhvr>
                                      <p:tavLst>
                                        <p:tav tm="0">
                                          <p:val>
                                            <p:strVal val="#ppt_x"/>
                                          </p:val>
                                        </p:tav>
                                        <p:tav tm="100000">
                                          <p:val>
                                            <p:strVal val="#ppt_x"/>
                                          </p:val>
                                        </p:tav>
                                      </p:tavLst>
                                    </p:anim>
                                    <p:anim calcmode="lin" valueType="num">
                                      <p:cBhvr additive="base">
                                        <p:cTn id="63" dur="500" fill="hold"/>
                                        <p:tgtEl>
                                          <p:spTgt spid="14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6" presetClass="emph" presetSubtype="0" repeatCount="indefinite" fill="hold" grpId="0" nodeType="afterEffect">
                                  <p:stCondLst>
                                    <p:cond delay="0"/>
                                  </p:stCondLst>
                                  <p:endCondLst>
                                    <p:cond evt="onNext" delay="0">
                                      <p:tgtEl>
                                        <p:sldTgt/>
                                      </p:tgtEl>
                                    </p:cond>
                                  </p:endCondLst>
                                  <p:childTnLst>
                                    <p:animEffect transition="out" filter="fade">
                                      <p:cBhvr>
                                        <p:cTn id="66" dur="1000" tmFilter="0, 0; .2, .5; .8, .5; 1, 0"/>
                                        <p:tgtEl>
                                          <p:spTgt spid="119"/>
                                        </p:tgtEl>
                                      </p:cBhvr>
                                    </p:animEffect>
                                    <p:animScale>
                                      <p:cBhvr>
                                        <p:cTn id="67" dur="500" autoRev="1" fill="hold"/>
                                        <p:tgtEl>
                                          <p:spTgt spid="119"/>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1000" tmFilter="0, 0; .2, .5; .8, .5; 1, 0"/>
                                        <p:tgtEl>
                                          <p:spTgt spid="122"/>
                                        </p:tgtEl>
                                      </p:cBhvr>
                                    </p:animEffect>
                                    <p:animScale>
                                      <p:cBhvr>
                                        <p:cTn id="70" dur="500" autoRev="1" fill="hold"/>
                                        <p:tgtEl>
                                          <p:spTgt spid="12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1000" tmFilter="0, 0; .2, .5; .8, .5; 1, 0"/>
                                        <p:tgtEl>
                                          <p:spTgt spid="120"/>
                                        </p:tgtEl>
                                      </p:cBhvr>
                                    </p:animEffect>
                                    <p:animScale>
                                      <p:cBhvr>
                                        <p:cTn id="73" dur="50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ldLvl="0" animBg="1"/>
      <p:bldP spid="120" grpId="0" bldLvl="0" animBg="1"/>
      <p:bldP spid="122" grpId="0" bldLvl="0" animBg="1"/>
      <p:bldP spid="123" grpId="0"/>
      <p:bldP spid="124" grpId="0"/>
      <p:bldP spid="126" grpId="0"/>
      <p:bldP spid="130" grpId="0" bldLvl="0" animBg="1"/>
      <p:bldP spid="127" grpId="0"/>
      <p:bldP spid="132" grpId="0" bldLvl="0" animBg="1"/>
      <p:bldP spid="128" grpId="0"/>
      <p:bldP spid="133" grpId="0" bldLvl="0" animBg="1"/>
      <p:bldP spid="129" grpId="0"/>
      <p:bldP spid="134" grpId="0" bldLvl="0" animBg="1"/>
      <p:bldP spid="139" grpId="0" bldLvl="0" animBg="1"/>
      <p:bldP spid="140" grpId="0" bldLvl="0" animBg="1"/>
      <p:bldP spid="141" grpId="0" bldLvl="0" animBg="1"/>
      <p:bldP spid="14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4" name="矩形 3"/>
          <p:cNvSpPr/>
          <p:nvPr/>
        </p:nvSpPr>
        <p:spPr>
          <a:xfrm>
            <a:off x="0" y="1758398"/>
            <a:ext cx="12192000" cy="4150376"/>
          </a:xfrm>
          <a:prstGeom prst="rect">
            <a:avLst/>
          </a:prstGeom>
          <a:solidFill>
            <a:srgbClr val="06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占位符 19"/>
          <p:cNvPicPr>
            <a:picLocks noGrp="1" noChangeAspect="1"/>
          </p:cNvPicPr>
          <p:nvPr/>
        </p:nvPicPr>
        <p:blipFill>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a:stretch>
            <a:fillRect/>
          </a:stretch>
        </p:blipFill>
        <p:spPr>
          <a:xfrm>
            <a:off x="4356100" y="2090317"/>
            <a:ext cx="1676400" cy="1676400"/>
          </a:xfrm>
          <a:custGeom>
            <a:avLst/>
            <a:gdLst>
              <a:gd name="connsiteX0" fmla="*/ 0 w 1676400"/>
              <a:gd name="connsiteY0" fmla="*/ 0 h 1676400"/>
              <a:gd name="connsiteX1" fmla="*/ 1676400 w 1676400"/>
              <a:gd name="connsiteY1" fmla="*/ 0 h 1676400"/>
              <a:gd name="connsiteX2" fmla="*/ 1676400 w 1676400"/>
              <a:gd name="connsiteY2" fmla="*/ 1676400 h 1676400"/>
              <a:gd name="connsiteX3" fmla="*/ 0 w 1676400"/>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676400" h="1676400">
                <a:moveTo>
                  <a:pt x="0" y="0"/>
                </a:moveTo>
                <a:lnTo>
                  <a:pt x="1676400" y="0"/>
                </a:lnTo>
                <a:lnTo>
                  <a:pt x="1676400" y="1676400"/>
                </a:lnTo>
                <a:lnTo>
                  <a:pt x="0" y="1676400"/>
                </a:lnTo>
                <a:close/>
              </a:path>
            </a:pathLst>
          </a:custGeom>
        </p:spPr>
      </p:pic>
      <p:pic>
        <p:nvPicPr>
          <p:cNvPr id="22" name="图片占位符 21"/>
          <p:cNvPicPr>
            <a:picLocks noGrp="1" noChangeAspect="1"/>
          </p:cNvPicPr>
          <p:nvPr/>
        </p:nvPicPr>
        <p:blipFill>
          <a:blip r:embed="rId3" cstate="screen">
            <a:extLst>
              <a:ext uri="{BEBA8EAE-BF5A-486C-A8C5-ECC9F3942E4B}">
                <a14:imgProps xmlns:a14="http://schemas.microsoft.com/office/drawing/2010/main">
                  <a14:imgLayer r:embed="rId4">
                    <a14:imgEffect>
                      <a14:brightnessContrast contrast="40000"/>
                    </a14:imgEffect>
                  </a14:imgLayer>
                </a14:imgProps>
              </a:ext>
            </a:extLst>
          </a:blip>
          <a:srcRect/>
          <a:stretch>
            <a:fillRect/>
          </a:stretch>
        </p:blipFill>
        <p:spPr>
          <a:xfrm>
            <a:off x="6159500" y="2090317"/>
            <a:ext cx="1676400" cy="1676400"/>
          </a:xfrm>
          <a:custGeom>
            <a:avLst/>
            <a:gdLst>
              <a:gd name="connsiteX0" fmla="*/ 0 w 1676400"/>
              <a:gd name="connsiteY0" fmla="*/ 0 h 1676400"/>
              <a:gd name="connsiteX1" fmla="*/ 1676400 w 1676400"/>
              <a:gd name="connsiteY1" fmla="*/ 0 h 1676400"/>
              <a:gd name="connsiteX2" fmla="*/ 1676400 w 1676400"/>
              <a:gd name="connsiteY2" fmla="*/ 1676400 h 1676400"/>
              <a:gd name="connsiteX3" fmla="*/ 0 w 1676400"/>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676400" h="1676400">
                <a:moveTo>
                  <a:pt x="0" y="0"/>
                </a:moveTo>
                <a:lnTo>
                  <a:pt x="1676400" y="0"/>
                </a:lnTo>
                <a:lnTo>
                  <a:pt x="1676400" y="1676400"/>
                </a:lnTo>
                <a:lnTo>
                  <a:pt x="0" y="1676400"/>
                </a:lnTo>
                <a:close/>
              </a:path>
            </a:pathLst>
          </a:custGeom>
        </p:spPr>
      </p:pic>
      <p:pic>
        <p:nvPicPr>
          <p:cNvPr id="24" name="图片占位符 23"/>
          <p:cNvPicPr>
            <a:picLocks noGrp="1" noChangeAspect="1"/>
          </p:cNvPicPr>
          <p:nvPr/>
        </p:nvPicPr>
        <p:blipFill>
          <a:blip r:embed="rId5" cstate="screen">
            <a:extLst>
              <a:ext uri="{BEBA8EAE-BF5A-486C-A8C5-ECC9F3942E4B}">
                <a14:imgProps xmlns:a14="http://schemas.microsoft.com/office/drawing/2010/main">
                  <a14:imgLayer r:embed="rId6">
                    <a14:imgEffect>
                      <a14:brightnessContrast contrast="40000"/>
                    </a14:imgEffect>
                  </a14:imgLayer>
                </a14:imgProps>
              </a:ext>
            </a:extLst>
          </a:blip>
          <a:srcRect/>
          <a:stretch>
            <a:fillRect/>
          </a:stretch>
        </p:blipFill>
        <p:spPr>
          <a:xfrm>
            <a:off x="4356100" y="3900454"/>
            <a:ext cx="1676400" cy="1676400"/>
          </a:xfrm>
          <a:custGeom>
            <a:avLst/>
            <a:gdLst>
              <a:gd name="connsiteX0" fmla="*/ 0 w 1676400"/>
              <a:gd name="connsiteY0" fmla="*/ 0 h 1676400"/>
              <a:gd name="connsiteX1" fmla="*/ 1676400 w 1676400"/>
              <a:gd name="connsiteY1" fmla="*/ 0 h 1676400"/>
              <a:gd name="connsiteX2" fmla="*/ 1676400 w 1676400"/>
              <a:gd name="connsiteY2" fmla="*/ 1676400 h 1676400"/>
              <a:gd name="connsiteX3" fmla="*/ 0 w 1676400"/>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676400" h="1676400">
                <a:moveTo>
                  <a:pt x="0" y="0"/>
                </a:moveTo>
                <a:lnTo>
                  <a:pt x="1676400" y="0"/>
                </a:lnTo>
                <a:lnTo>
                  <a:pt x="1676400" y="1676400"/>
                </a:lnTo>
                <a:lnTo>
                  <a:pt x="0" y="1676400"/>
                </a:lnTo>
                <a:close/>
              </a:path>
            </a:pathLst>
          </a:custGeom>
        </p:spPr>
      </p:pic>
      <p:pic>
        <p:nvPicPr>
          <p:cNvPr id="26" name="图片占位符 25"/>
          <p:cNvPicPr>
            <a:picLocks noGrp="1" noChangeAspect="1"/>
          </p:cNvPicPr>
          <p:nvPr/>
        </p:nvPicPr>
        <p:blipFill>
          <a:blip r:embed="rId7" cstate="screen">
            <a:extLst>
              <a:ext uri="{BEBA8EAE-BF5A-486C-A8C5-ECC9F3942E4B}">
                <a14:imgProps xmlns:a14="http://schemas.microsoft.com/office/drawing/2010/main">
                  <a14:imgLayer r:embed="rId8">
                    <a14:imgEffect>
                      <a14:brightnessContrast contrast="40000"/>
                    </a14:imgEffect>
                  </a14:imgLayer>
                </a14:imgProps>
              </a:ext>
            </a:extLst>
          </a:blip>
          <a:srcRect/>
          <a:stretch>
            <a:fillRect/>
          </a:stretch>
        </p:blipFill>
        <p:spPr>
          <a:xfrm>
            <a:off x="6159500" y="3900454"/>
            <a:ext cx="1676400" cy="1676400"/>
          </a:xfrm>
          <a:custGeom>
            <a:avLst/>
            <a:gdLst>
              <a:gd name="connsiteX0" fmla="*/ 0 w 1676400"/>
              <a:gd name="connsiteY0" fmla="*/ 0 h 1676400"/>
              <a:gd name="connsiteX1" fmla="*/ 1676400 w 1676400"/>
              <a:gd name="connsiteY1" fmla="*/ 0 h 1676400"/>
              <a:gd name="connsiteX2" fmla="*/ 1676400 w 1676400"/>
              <a:gd name="connsiteY2" fmla="*/ 1676400 h 1676400"/>
              <a:gd name="connsiteX3" fmla="*/ 0 w 1676400"/>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676400" h="1676400">
                <a:moveTo>
                  <a:pt x="0" y="0"/>
                </a:moveTo>
                <a:lnTo>
                  <a:pt x="1676400" y="0"/>
                </a:lnTo>
                <a:lnTo>
                  <a:pt x="1676400" y="1676400"/>
                </a:lnTo>
                <a:lnTo>
                  <a:pt x="0" y="1676400"/>
                </a:lnTo>
                <a:close/>
              </a:path>
            </a:pathLst>
          </a:custGeom>
        </p:spPr>
      </p:pic>
      <p:sp>
        <p:nvSpPr>
          <p:cNvPr id="27" name="矩形 26"/>
          <p:cNvSpPr/>
          <p:nvPr/>
        </p:nvSpPr>
        <p:spPr>
          <a:xfrm>
            <a:off x="4686300" y="2423886"/>
            <a:ext cx="2819400" cy="28194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8019932" y="4148180"/>
            <a:ext cx="3327636" cy="1220554"/>
            <a:chOff x="874713" y="3325188"/>
            <a:chExt cx="3327636" cy="1220554"/>
          </a:xfrm>
        </p:grpSpPr>
        <p:sp>
          <p:nvSpPr>
            <p:cNvPr id="29" name="矩形 28"/>
            <p:cNvSpPr/>
            <p:nvPr/>
          </p:nvSpPr>
          <p:spPr>
            <a:xfrm>
              <a:off x="874713" y="36778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cs typeface="+mn-ea"/>
                  <a:sym typeface="+mn-lt"/>
                </a:rPr>
                <a:t>用户可以在投影仪或者计算机上进行演示也可以将演示文稿打印出来制作成胶片以便应用到更广泛的领域中</a:t>
              </a:r>
              <a:endParaRPr lang="zh-CN" altLang="en-US" sz="1400" dirty="0">
                <a:solidFill>
                  <a:schemeClr val="bg1"/>
                </a:solidFill>
                <a:cs typeface="+mn-ea"/>
                <a:sym typeface="+mn-lt"/>
              </a:endParaRPr>
            </a:p>
          </p:txBody>
        </p:sp>
        <p:sp>
          <p:nvSpPr>
            <p:cNvPr id="30" name="矩形 29"/>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cs typeface="+mn-ea"/>
                  <a:sym typeface="+mn-lt"/>
                </a:rPr>
                <a:t>当今市场情况分析</a:t>
              </a:r>
              <a:endParaRPr lang="zh-CN" altLang="en-US" b="1" dirty="0">
                <a:solidFill>
                  <a:schemeClr val="bg1"/>
                </a:solidFill>
                <a:cs typeface="+mn-ea"/>
                <a:sym typeface="+mn-lt"/>
              </a:endParaRPr>
            </a:p>
          </p:txBody>
        </p:sp>
      </p:grpSp>
      <p:grpSp>
        <p:nvGrpSpPr>
          <p:cNvPr id="31" name="组合 30"/>
          <p:cNvGrpSpPr/>
          <p:nvPr/>
        </p:nvGrpSpPr>
        <p:grpSpPr>
          <a:xfrm>
            <a:off x="839504" y="4148180"/>
            <a:ext cx="3327636" cy="1220554"/>
            <a:chOff x="874713" y="3325188"/>
            <a:chExt cx="3327636" cy="1220554"/>
          </a:xfrm>
        </p:grpSpPr>
        <p:sp>
          <p:nvSpPr>
            <p:cNvPr id="32" name="矩形 31"/>
            <p:cNvSpPr/>
            <p:nvPr/>
          </p:nvSpPr>
          <p:spPr>
            <a:xfrm>
              <a:off x="874713" y="36778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bg1"/>
                  </a:solidFill>
                  <a:cs typeface="+mn-ea"/>
                  <a:sym typeface="+mn-lt"/>
                </a:rPr>
                <a:t>用户可以在投影仪或者计算机上进行演示也可以将演示文稿打印出来制作成胶片以便应用到更广泛的领域中</a:t>
              </a:r>
              <a:endParaRPr lang="zh-CN" altLang="en-US" sz="1400" dirty="0">
                <a:solidFill>
                  <a:schemeClr val="bg1"/>
                </a:solidFill>
                <a:cs typeface="+mn-ea"/>
                <a:sym typeface="+mn-lt"/>
              </a:endParaRPr>
            </a:p>
          </p:txBody>
        </p:sp>
        <p:sp>
          <p:nvSpPr>
            <p:cNvPr id="33" name="矩形 32"/>
            <p:cNvSpPr/>
            <p:nvPr/>
          </p:nvSpPr>
          <p:spPr>
            <a:xfrm>
              <a:off x="1960375" y="3325188"/>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bg1"/>
                  </a:solidFill>
                  <a:cs typeface="+mn-ea"/>
                  <a:sym typeface="+mn-lt"/>
                </a:rPr>
                <a:t>当今市场情况分析</a:t>
              </a:r>
              <a:endParaRPr lang="zh-CN" altLang="en-US" b="1" dirty="0">
                <a:solidFill>
                  <a:schemeClr val="bg1"/>
                </a:solidFill>
                <a:cs typeface="+mn-ea"/>
                <a:sym typeface="+mn-lt"/>
              </a:endParaRPr>
            </a:p>
          </p:txBody>
        </p:sp>
      </p:grpSp>
      <p:grpSp>
        <p:nvGrpSpPr>
          <p:cNvPr id="34" name="组合 33"/>
          <p:cNvGrpSpPr/>
          <p:nvPr/>
        </p:nvGrpSpPr>
        <p:grpSpPr>
          <a:xfrm>
            <a:off x="8019932" y="2346332"/>
            <a:ext cx="3327636" cy="1220554"/>
            <a:chOff x="874713" y="3325188"/>
            <a:chExt cx="3327636" cy="1220554"/>
          </a:xfrm>
        </p:grpSpPr>
        <p:sp>
          <p:nvSpPr>
            <p:cNvPr id="35" name="矩形 34"/>
            <p:cNvSpPr/>
            <p:nvPr/>
          </p:nvSpPr>
          <p:spPr>
            <a:xfrm>
              <a:off x="874713" y="36778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cs typeface="+mn-ea"/>
                  <a:sym typeface="+mn-lt"/>
                </a:rPr>
                <a:t>用户可以在投影仪或者计算机上进行演示也可以将演示文稿打印出来制作成胶片以便应用到更广泛的领域中</a:t>
              </a:r>
              <a:endParaRPr lang="zh-CN" altLang="en-US" sz="1400" dirty="0">
                <a:solidFill>
                  <a:schemeClr val="bg1"/>
                </a:solidFill>
                <a:cs typeface="+mn-ea"/>
                <a:sym typeface="+mn-lt"/>
              </a:endParaRPr>
            </a:p>
          </p:txBody>
        </p:sp>
        <p:sp>
          <p:nvSpPr>
            <p:cNvPr id="36" name="矩形 35"/>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cs typeface="+mn-ea"/>
                  <a:sym typeface="+mn-lt"/>
                </a:rPr>
                <a:t>当今市场情况分析</a:t>
              </a:r>
              <a:endParaRPr lang="zh-CN" altLang="en-US" b="1" dirty="0">
                <a:solidFill>
                  <a:schemeClr val="bg1"/>
                </a:solidFill>
                <a:cs typeface="+mn-ea"/>
                <a:sym typeface="+mn-lt"/>
              </a:endParaRPr>
            </a:p>
          </p:txBody>
        </p:sp>
      </p:grpSp>
      <p:grpSp>
        <p:nvGrpSpPr>
          <p:cNvPr id="37" name="组合 36"/>
          <p:cNvGrpSpPr/>
          <p:nvPr/>
        </p:nvGrpSpPr>
        <p:grpSpPr>
          <a:xfrm>
            <a:off x="839504" y="2346332"/>
            <a:ext cx="3327636" cy="1220554"/>
            <a:chOff x="874713" y="3325188"/>
            <a:chExt cx="3327636" cy="1220554"/>
          </a:xfrm>
        </p:grpSpPr>
        <p:sp>
          <p:nvSpPr>
            <p:cNvPr id="38" name="矩形 37"/>
            <p:cNvSpPr/>
            <p:nvPr/>
          </p:nvSpPr>
          <p:spPr>
            <a:xfrm>
              <a:off x="874713" y="36778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bg1"/>
                  </a:solidFill>
                  <a:cs typeface="+mn-ea"/>
                  <a:sym typeface="+mn-lt"/>
                </a:rPr>
                <a:t>用户可以在投影仪或者计算机上进行演示也可以将演示文稿打印出来制作成胶片以便应用到更广泛的领域中</a:t>
              </a:r>
              <a:endParaRPr lang="zh-CN" altLang="en-US" sz="1400" dirty="0">
                <a:solidFill>
                  <a:schemeClr val="bg1"/>
                </a:solidFill>
                <a:cs typeface="+mn-ea"/>
                <a:sym typeface="+mn-lt"/>
              </a:endParaRPr>
            </a:p>
          </p:txBody>
        </p:sp>
        <p:sp>
          <p:nvSpPr>
            <p:cNvPr id="39" name="矩形 38"/>
            <p:cNvSpPr/>
            <p:nvPr/>
          </p:nvSpPr>
          <p:spPr>
            <a:xfrm>
              <a:off x="1960375" y="3325188"/>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bg1"/>
                  </a:solidFill>
                  <a:cs typeface="+mn-ea"/>
                  <a:sym typeface="+mn-lt"/>
                </a:rPr>
                <a:t>当今市场情况分析</a:t>
              </a:r>
              <a:endParaRPr lang="zh-CN" altLang="en-US" b="1"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par>
                                <p:cTn id="24" presetID="53" presetClass="entr" presetSubtype="16"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childTnLst>
                          </p:cTn>
                        </p:par>
                        <p:par>
                          <p:cTn id="34" fill="hold">
                            <p:stCondLst>
                              <p:cond delay="1000"/>
                            </p:stCondLst>
                            <p:childTnLst>
                              <p:par>
                                <p:cTn id="35" presetID="2" presetClass="entr" presetSubtype="8" decel="100000"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750" fill="hold"/>
                                        <p:tgtEl>
                                          <p:spTgt spid="37"/>
                                        </p:tgtEl>
                                        <p:attrNameLst>
                                          <p:attrName>ppt_x</p:attrName>
                                        </p:attrNameLst>
                                      </p:cBhvr>
                                      <p:tavLst>
                                        <p:tav tm="0">
                                          <p:val>
                                            <p:strVal val="0-#ppt_w/2"/>
                                          </p:val>
                                        </p:tav>
                                        <p:tav tm="100000">
                                          <p:val>
                                            <p:strVal val="#ppt_x"/>
                                          </p:val>
                                        </p:tav>
                                      </p:tavLst>
                                    </p:anim>
                                    <p:anim calcmode="lin" valueType="num">
                                      <p:cBhvr additive="base">
                                        <p:cTn id="38" dur="750" fill="hold"/>
                                        <p:tgtEl>
                                          <p:spTgt spid="37"/>
                                        </p:tgtEl>
                                        <p:attrNameLst>
                                          <p:attrName>ppt_y</p:attrName>
                                        </p:attrNameLst>
                                      </p:cBhvr>
                                      <p:tavLst>
                                        <p:tav tm="0">
                                          <p:val>
                                            <p:strVal val="#ppt_y"/>
                                          </p:val>
                                        </p:tav>
                                        <p:tav tm="100000">
                                          <p:val>
                                            <p:strVal val="#ppt_y"/>
                                          </p:val>
                                        </p:tav>
                                      </p:tavLst>
                                    </p:anim>
                                  </p:childTnLst>
                                </p:cTn>
                              </p:par>
                              <p:par>
                                <p:cTn id="39" presetID="2" presetClass="entr" presetSubtype="8" decel="10000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750" fill="hold"/>
                                        <p:tgtEl>
                                          <p:spTgt spid="31"/>
                                        </p:tgtEl>
                                        <p:attrNameLst>
                                          <p:attrName>ppt_x</p:attrName>
                                        </p:attrNameLst>
                                      </p:cBhvr>
                                      <p:tavLst>
                                        <p:tav tm="0">
                                          <p:val>
                                            <p:strVal val="0-#ppt_w/2"/>
                                          </p:val>
                                        </p:tav>
                                        <p:tav tm="100000">
                                          <p:val>
                                            <p:strVal val="#ppt_x"/>
                                          </p:val>
                                        </p:tav>
                                      </p:tavLst>
                                    </p:anim>
                                    <p:anim calcmode="lin" valueType="num">
                                      <p:cBhvr additive="base">
                                        <p:cTn id="42" dur="750" fill="hold"/>
                                        <p:tgtEl>
                                          <p:spTgt spid="31"/>
                                        </p:tgtEl>
                                        <p:attrNameLst>
                                          <p:attrName>ppt_y</p:attrName>
                                        </p:attrNameLst>
                                      </p:cBhvr>
                                      <p:tavLst>
                                        <p:tav tm="0">
                                          <p:val>
                                            <p:strVal val="#ppt_y"/>
                                          </p:val>
                                        </p:tav>
                                        <p:tav tm="100000">
                                          <p:val>
                                            <p:strVal val="#ppt_y"/>
                                          </p:val>
                                        </p:tav>
                                      </p:tavLst>
                                    </p:anim>
                                  </p:childTnLst>
                                </p:cTn>
                              </p:par>
                              <p:par>
                                <p:cTn id="43" presetID="2" presetClass="entr" presetSubtype="2" decel="10000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750" fill="hold"/>
                                        <p:tgtEl>
                                          <p:spTgt spid="34"/>
                                        </p:tgtEl>
                                        <p:attrNameLst>
                                          <p:attrName>ppt_x</p:attrName>
                                        </p:attrNameLst>
                                      </p:cBhvr>
                                      <p:tavLst>
                                        <p:tav tm="0">
                                          <p:val>
                                            <p:strVal val="1+#ppt_w/2"/>
                                          </p:val>
                                        </p:tav>
                                        <p:tav tm="100000">
                                          <p:val>
                                            <p:strVal val="#ppt_x"/>
                                          </p:val>
                                        </p:tav>
                                      </p:tavLst>
                                    </p:anim>
                                    <p:anim calcmode="lin" valueType="num">
                                      <p:cBhvr additive="base">
                                        <p:cTn id="46" dur="7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2" decel="10000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750" fill="hold"/>
                                        <p:tgtEl>
                                          <p:spTgt spid="28"/>
                                        </p:tgtEl>
                                        <p:attrNameLst>
                                          <p:attrName>ppt_x</p:attrName>
                                        </p:attrNameLst>
                                      </p:cBhvr>
                                      <p:tavLst>
                                        <p:tav tm="0">
                                          <p:val>
                                            <p:strVal val="1+#ppt_w/2"/>
                                          </p:val>
                                        </p:tav>
                                        <p:tav tm="100000">
                                          <p:val>
                                            <p:strVal val="#ppt_x"/>
                                          </p:val>
                                        </p:tav>
                                      </p:tavLst>
                                    </p:anim>
                                    <p:anim calcmode="lin" valueType="num">
                                      <p:cBhvr additive="base">
                                        <p:cTn id="50"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16" name="矩形 15"/>
          <p:cNvSpPr/>
          <p:nvPr/>
        </p:nvSpPr>
        <p:spPr>
          <a:xfrm>
            <a:off x="297300" y="5326091"/>
            <a:ext cx="2597696" cy="8125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a:t>
            </a:r>
            <a:endParaRPr lang="zh-CN" altLang="en-US" sz="1200" dirty="0">
              <a:solidFill>
                <a:srgbClr val="00C1DE"/>
              </a:solidFill>
              <a:cs typeface="+mn-ea"/>
              <a:sym typeface="+mn-lt"/>
            </a:endParaRPr>
          </a:p>
        </p:txBody>
      </p:sp>
      <p:grpSp>
        <p:nvGrpSpPr>
          <p:cNvPr id="71" name="组合 70"/>
          <p:cNvGrpSpPr/>
          <p:nvPr/>
        </p:nvGrpSpPr>
        <p:grpSpPr>
          <a:xfrm>
            <a:off x="673969" y="1873968"/>
            <a:ext cx="1845567" cy="2681761"/>
            <a:chOff x="673969" y="1873968"/>
            <a:chExt cx="1845567" cy="2681761"/>
          </a:xfrm>
        </p:grpSpPr>
        <p:sp>
          <p:nvSpPr>
            <p:cNvPr id="8" name="Rectangle 3"/>
            <p:cNvSpPr/>
            <p:nvPr/>
          </p:nvSpPr>
          <p:spPr>
            <a:xfrm>
              <a:off x="673969" y="1873968"/>
              <a:ext cx="1845567" cy="2681761"/>
            </a:xfrm>
            <a:prstGeom prst="rect">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pic>
          <p:nvPicPr>
            <p:cNvPr id="20" name="图片 19"/>
            <p:cNvPicPr>
              <a:picLocks noChangeAspect="1"/>
            </p:cNvPicPr>
            <p:nvPr/>
          </p:nvPicPr>
          <p:blipFill>
            <a:blip r:embed="rId1" cstate="screen"/>
            <a:stretch>
              <a:fillRect/>
            </a:stretch>
          </p:blipFill>
          <p:spPr>
            <a:xfrm>
              <a:off x="762847" y="1965177"/>
              <a:ext cx="1666602" cy="2496916"/>
            </a:xfrm>
            <a:prstGeom prst="rect">
              <a:avLst/>
            </a:prstGeom>
          </p:spPr>
        </p:pic>
      </p:grpSp>
      <p:grpSp>
        <p:nvGrpSpPr>
          <p:cNvPr id="72" name="组合 71"/>
          <p:cNvGrpSpPr/>
          <p:nvPr/>
        </p:nvGrpSpPr>
        <p:grpSpPr>
          <a:xfrm>
            <a:off x="3718614" y="1873968"/>
            <a:ext cx="1845567" cy="2681761"/>
            <a:chOff x="3639090" y="1873968"/>
            <a:chExt cx="1845567" cy="2681761"/>
          </a:xfrm>
        </p:grpSpPr>
        <p:sp>
          <p:nvSpPr>
            <p:cNvPr id="9" name="Rectangle 3"/>
            <p:cNvSpPr/>
            <p:nvPr/>
          </p:nvSpPr>
          <p:spPr>
            <a:xfrm>
              <a:off x="3639090" y="1873968"/>
              <a:ext cx="1845567" cy="2681761"/>
            </a:xfrm>
            <a:prstGeom prst="rect">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pic>
          <p:nvPicPr>
            <p:cNvPr id="21" name="图片 20"/>
            <p:cNvPicPr>
              <a:picLocks noChangeAspect="1"/>
            </p:cNvPicPr>
            <p:nvPr/>
          </p:nvPicPr>
          <p:blipFill>
            <a:blip r:embed="rId2" cstate="screen"/>
            <a:stretch>
              <a:fillRect/>
            </a:stretch>
          </p:blipFill>
          <p:spPr>
            <a:xfrm>
              <a:off x="3730065" y="1964260"/>
              <a:ext cx="1663615" cy="2499903"/>
            </a:xfrm>
            <a:prstGeom prst="rect">
              <a:avLst/>
            </a:prstGeom>
          </p:spPr>
        </p:pic>
      </p:grpSp>
      <p:grpSp>
        <p:nvGrpSpPr>
          <p:cNvPr id="73" name="组合 72"/>
          <p:cNvGrpSpPr/>
          <p:nvPr/>
        </p:nvGrpSpPr>
        <p:grpSpPr>
          <a:xfrm>
            <a:off x="6763259" y="1873968"/>
            <a:ext cx="1845567" cy="2681761"/>
            <a:chOff x="6745471" y="1873968"/>
            <a:chExt cx="1845567" cy="2681761"/>
          </a:xfrm>
        </p:grpSpPr>
        <p:sp>
          <p:nvSpPr>
            <p:cNvPr id="10" name="Rectangle 3"/>
            <p:cNvSpPr/>
            <p:nvPr/>
          </p:nvSpPr>
          <p:spPr>
            <a:xfrm>
              <a:off x="6745471" y="1873968"/>
              <a:ext cx="1845567" cy="2681761"/>
            </a:xfrm>
            <a:prstGeom prst="rect">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pic>
          <p:nvPicPr>
            <p:cNvPr id="22" name="图片 21"/>
            <p:cNvPicPr>
              <a:picLocks noChangeAspect="1"/>
            </p:cNvPicPr>
            <p:nvPr/>
          </p:nvPicPr>
          <p:blipFill>
            <a:blip r:embed="rId3" cstate="screen"/>
            <a:stretch>
              <a:fillRect/>
            </a:stretch>
          </p:blipFill>
          <p:spPr>
            <a:xfrm>
              <a:off x="6835491" y="1963884"/>
              <a:ext cx="1663615" cy="2502890"/>
            </a:xfrm>
            <a:prstGeom prst="rect">
              <a:avLst/>
            </a:prstGeom>
          </p:spPr>
        </p:pic>
      </p:grpSp>
      <p:grpSp>
        <p:nvGrpSpPr>
          <p:cNvPr id="74" name="组合 73"/>
          <p:cNvGrpSpPr/>
          <p:nvPr/>
        </p:nvGrpSpPr>
        <p:grpSpPr>
          <a:xfrm>
            <a:off x="9807903" y="1873968"/>
            <a:ext cx="1845567" cy="2681761"/>
            <a:chOff x="9807903" y="1873968"/>
            <a:chExt cx="1845567" cy="2681761"/>
          </a:xfrm>
        </p:grpSpPr>
        <p:sp>
          <p:nvSpPr>
            <p:cNvPr id="11" name="Rectangle 3"/>
            <p:cNvSpPr/>
            <p:nvPr/>
          </p:nvSpPr>
          <p:spPr>
            <a:xfrm>
              <a:off x="9807903" y="1873968"/>
              <a:ext cx="1845567" cy="2681761"/>
            </a:xfrm>
            <a:prstGeom prst="rect">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pic>
          <p:nvPicPr>
            <p:cNvPr id="23" name="图片 22"/>
            <p:cNvPicPr>
              <a:picLocks noChangeAspect="1"/>
            </p:cNvPicPr>
            <p:nvPr/>
          </p:nvPicPr>
          <p:blipFill>
            <a:blip r:embed="rId4" cstate="screen"/>
            <a:stretch>
              <a:fillRect/>
            </a:stretch>
          </p:blipFill>
          <p:spPr>
            <a:xfrm>
              <a:off x="9882579" y="1964260"/>
              <a:ext cx="1666602" cy="2499903"/>
            </a:xfrm>
            <a:prstGeom prst="rect">
              <a:avLst/>
            </a:prstGeom>
          </p:spPr>
        </p:pic>
      </p:grpSp>
      <p:sp>
        <p:nvSpPr>
          <p:cNvPr id="27" name="矩形 26"/>
          <p:cNvSpPr/>
          <p:nvPr/>
        </p:nvSpPr>
        <p:spPr>
          <a:xfrm>
            <a:off x="3318843" y="5326091"/>
            <a:ext cx="2597696" cy="8125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a:t>
            </a:r>
            <a:endParaRPr lang="zh-CN" altLang="en-US" sz="1200" dirty="0">
              <a:solidFill>
                <a:srgbClr val="00C1DE"/>
              </a:solidFill>
              <a:cs typeface="+mn-ea"/>
              <a:sym typeface="+mn-lt"/>
            </a:endParaRPr>
          </a:p>
        </p:txBody>
      </p:sp>
      <p:sp>
        <p:nvSpPr>
          <p:cNvPr id="28" name="矩形 27"/>
          <p:cNvSpPr/>
          <p:nvPr/>
        </p:nvSpPr>
        <p:spPr>
          <a:xfrm>
            <a:off x="6340386" y="5326091"/>
            <a:ext cx="2597696" cy="8125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a:t>
            </a:r>
            <a:endParaRPr lang="zh-CN" altLang="en-US" sz="1200" dirty="0">
              <a:solidFill>
                <a:srgbClr val="00C1DE"/>
              </a:solidFill>
              <a:cs typeface="+mn-ea"/>
              <a:sym typeface="+mn-lt"/>
            </a:endParaRPr>
          </a:p>
        </p:txBody>
      </p:sp>
      <p:sp>
        <p:nvSpPr>
          <p:cNvPr id="29" name="矩形 28"/>
          <p:cNvSpPr/>
          <p:nvPr/>
        </p:nvSpPr>
        <p:spPr>
          <a:xfrm>
            <a:off x="9361930" y="5326091"/>
            <a:ext cx="2597696" cy="8125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a:t>
            </a:r>
            <a:endParaRPr lang="zh-CN" altLang="en-US" sz="1200" dirty="0">
              <a:solidFill>
                <a:srgbClr val="00C1DE"/>
              </a:solidFill>
              <a:cs typeface="+mn-ea"/>
              <a:sym typeface="+mn-lt"/>
            </a:endParaRPr>
          </a:p>
        </p:txBody>
      </p:sp>
      <p:grpSp>
        <p:nvGrpSpPr>
          <p:cNvPr id="30" name="组合 29"/>
          <p:cNvGrpSpPr/>
          <p:nvPr/>
        </p:nvGrpSpPr>
        <p:grpSpPr>
          <a:xfrm>
            <a:off x="4380940" y="4811544"/>
            <a:ext cx="387375" cy="387050"/>
            <a:chOff x="5541168" y="2862263"/>
            <a:chExt cx="1119188" cy="1118248"/>
          </a:xfrm>
        </p:grpSpPr>
        <p:sp>
          <p:nvSpPr>
            <p:cNvPr id="31" name="椭圆 30"/>
            <p:cNvSpPr/>
            <p:nvPr/>
          </p:nvSpPr>
          <p:spPr>
            <a:xfrm>
              <a:off x="5775076" y="3112509"/>
              <a:ext cx="630487" cy="630487"/>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569116" y="2909043"/>
              <a:ext cx="1039914" cy="103991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5984340" y="3313568"/>
              <a:ext cx="217284" cy="21728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6308489" y="3238618"/>
              <a:ext cx="145138" cy="14513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6289878" y="3774551"/>
              <a:ext cx="182360" cy="18236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flipH="1">
              <a:off x="6524625" y="2862263"/>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541168" y="3844780"/>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7436761" y="4826643"/>
            <a:ext cx="461073" cy="410267"/>
            <a:chOff x="5990340" y="3066297"/>
            <a:chExt cx="972437" cy="865281"/>
          </a:xfrm>
        </p:grpSpPr>
        <p:sp>
          <p:nvSpPr>
            <p:cNvPr id="39" name="椭圆 38"/>
            <p:cNvSpPr/>
            <p:nvPr/>
          </p:nvSpPr>
          <p:spPr>
            <a:xfrm>
              <a:off x="6421346" y="3066297"/>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5990340" y="3802103"/>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6237990" y="3663991"/>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6833303" y="3663991"/>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614228" y="3802104"/>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4" name="直接连接符 43"/>
            <p:cNvCxnSpPr>
              <a:stCxn id="39" idx="3"/>
              <a:endCxn id="40" idx="7"/>
            </p:cNvCxnSpPr>
            <p:nvPr/>
          </p:nvCxnSpPr>
          <p:spPr>
            <a:xfrm flipH="1">
              <a:off x="6088856" y="3176810"/>
              <a:ext cx="351451" cy="63557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1" idx="0"/>
            </p:cNvCxnSpPr>
            <p:nvPr/>
          </p:nvCxnSpPr>
          <p:spPr>
            <a:xfrm flipH="1">
              <a:off x="6302727" y="3180287"/>
              <a:ext cx="169326" cy="48370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9" idx="5"/>
              <a:endCxn id="42" idx="1"/>
            </p:cNvCxnSpPr>
            <p:nvPr/>
          </p:nvCxnSpPr>
          <p:spPr>
            <a:xfrm>
              <a:off x="6531859" y="3176810"/>
              <a:ext cx="320406" cy="50614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98431" y="3190875"/>
              <a:ext cx="173832" cy="63579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6101915" y="3747297"/>
              <a:ext cx="137137" cy="9233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6"/>
              <a:endCxn id="42" idx="2"/>
            </p:cNvCxnSpPr>
            <p:nvPr/>
          </p:nvCxnSpPr>
          <p:spPr>
            <a:xfrm>
              <a:off x="6367464" y="3728728"/>
              <a:ext cx="4658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0" idx="6"/>
              <a:endCxn id="43" idx="2"/>
            </p:cNvCxnSpPr>
            <p:nvPr/>
          </p:nvCxnSpPr>
          <p:spPr>
            <a:xfrm>
              <a:off x="6119814" y="3866840"/>
              <a:ext cx="494414" cy="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3" idx="7"/>
              <a:endCxn id="42" idx="2"/>
            </p:cNvCxnSpPr>
            <p:nvPr/>
          </p:nvCxnSpPr>
          <p:spPr>
            <a:xfrm flipV="1">
              <a:off x="6724741" y="3745706"/>
              <a:ext cx="123734" cy="7535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229688" y="4799038"/>
            <a:ext cx="629850" cy="417302"/>
            <a:chOff x="4934070" y="3488057"/>
            <a:chExt cx="535960" cy="355095"/>
          </a:xfrm>
        </p:grpSpPr>
        <p:sp>
          <p:nvSpPr>
            <p:cNvPr id="53" name="椭圆 52"/>
            <p:cNvSpPr/>
            <p:nvPr/>
          </p:nvSpPr>
          <p:spPr>
            <a:xfrm>
              <a:off x="4934070"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4938833"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5396032"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5400795"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六边形 56"/>
            <p:cNvSpPr/>
            <p:nvPr/>
          </p:nvSpPr>
          <p:spPr>
            <a:xfrm rot="5400000">
              <a:off x="4951278" y="351843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六边形 57"/>
            <p:cNvSpPr/>
            <p:nvPr/>
          </p:nvSpPr>
          <p:spPr>
            <a:xfrm rot="5400000">
              <a:off x="5104046" y="351211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9" name="直接连接符 58"/>
            <p:cNvCxnSpPr/>
            <p:nvPr/>
          </p:nvCxnSpPr>
          <p:spPr>
            <a:xfrm>
              <a:off x="4976813" y="3662445"/>
              <a:ext cx="45243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0522914" y="4826643"/>
            <a:ext cx="415543" cy="391450"/>
            <a:chOff x="4447091" y="3410014"/>
            <a:chExt cx="739273" cy="696410"/>
          </a:xfrm>
        </p:grpSpPr>
        <p:sp>
          <p:nvSpPr>
            <p:cNvPr id="61" name="椭圆 60"/>
            <p:cNvSpPr/>
            <p:nvPr/>
          </p:nvSpPr>
          <p:spPr>
            <a:xfrm>
              <a:off x="4747128" y="3410014"/>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4447091" y="3967226"/>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4722250" y="3722365"/>
              <a:ext cx="177296" cy="177296"/>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nvSpPr>
          <p:spPr>
            <a:xfrm>
              <a:off x="5047166" y="3967226"/>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5" name="直接连接符 64"/>
            <p:cNvCxnSpPr>
              <a:stCxn id="61" idx="4"/>
              <a:endCxn id="63" idx="0"/>
            </p:cNvCxnSpPr>
            <p:nvPr/>
          </p:nvCxnSpPr>
          <p:spPr>
            <a:xfrm flipH="1">
              <a:off x="4810898" y="3549212"/>
              <a:ext cx="5829" cy="17315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1" idx="3"/>
              <a:endCxn id="62" idx="0"/>
            </p:cNvCxnSpPr>
            <p:nvPr/>
          </p:nvCxnSpPr>
          <p:spPr>
            <a:xfrm flipH="1">
              <a:off x="4516690" y="3528827"/>
              <a:ext cx="250823" cy="43839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2" idx="6"/>
              <a:endCxn id="64" idx="2"/>
            </p:cNvCxnSpPr>
            <p:nvPr/>
          </p:nvCxnSpPr>
          <p:spPr>
            <a:xfrm>
              <a:off x="4586289" y="4036825"/>
              <a:ext cx="46087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1" idx="5"/>
              <a:endCxn id="64" idx="0"/>
            </p:cNvCxnSpPr>
            <p:nvPr/>
          </p:nvCxnSpPr>
          <p:spPr>
            <a:xfrm>
              <a:off x="4865941" y="3528827"/>
              <a:ext cx="250824" cy="43839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63" idx="3"/>
            </p:cNvCxnSpPr>
            <p:nvPr/>
          </p:nvCxnSpPr>
          <p:spPr>
            <a:xfrm flipV="1">
              <a:off x="4575146" y="3873697"/>
              <a:ext cx="173068" cy="11489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4" idx="1"/>
              <a:endCxn id="63" idx="5"/>
            </p:cNvCxnSpPr>
            <p:nvPr/>
          </p:nvCxnSpPr>
          <p:spPr>
            <a:xfrm flipH="1" flipV="1">
              <a:off x="4873582" y="3873697"/>
              <a:ext cx="193969" cy="11391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6" presetClass="emph" presetSubtype="0" decel="100000" autoRev="1" fill="hold" nodeType="withEffect">
                                  <p:stCondLst>
                                    <p:cond delay="0"/>
                                  </p:stCondLst>
                                  <p:childTnLst>
                                    <p:animScale>
                                      <p:cBhvr>
                                        <p:cTn id="10" dur="500" fill="hold"/>
                                        <p:tgtEl>
                                          <p:spTgt spid="71"/>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ppt_w</p:attrName>
                                        </p:attrNameLst>
                                      </p:cBhvr>
                                      <p:tavLst>
                                        <p:tav tm="0">
                                          <p:val>
                                            <p:fltVal val="0"/>
                                          </p:val>
                                        </p:tav>
                                        <p:tav tm="100000">
                                          <p:val>
                                            <p:strVal val="#ppt_w"/>
                                          </p:val>
                                        </p:tav>
                                      </p:tavLst>
                                    </p:anim>
                                    <p:anim calcmode="lin" valueType="num">
                                      <p:cBhvr>
                                        <p:cTn id="14" dur="500" fill="hold"/>
                                        <p:tgtEl>
                                          <p:spTgt spid="72"/>
                                        </p:tgtEl>
                                        <p:attrNameLst>
                                          <p:attrName>ppt_h</p:attrName>
                                        </p:attrNameLst>
                                      </p:cBhvr>
                                      <p:tavLst>
                                        <p:tav tm="0">
                                          <p:val>
                                            <p:fltVal val="0"/>
                                          </p:val>
                                        </p:tav>
                                        <p:tav tm="100000">
                                          <p:val>
                                            <p:strVal val="#ppt_h"/>
                                          </p:val>
                                        </p:tav>
                                      </p:tavLst>
                                    </p:anim>
                                  </p:childTnLst>
                                </p:cTn>
                              </p:par>
                              <p:par>
                                <p:cTn id="15" presetID="6" presetClass="emph" presetSubtype="0" decel="100000" autoRev="1" fill="hold" nodeType="withEffect">
                                  <p:stCondLst>
                                    <p:cond delay="0"/>
                                  </p:stCondLst>
                                  <p:childTnLst>
                                    <p:animScale>
                                      <p:cBhvr>
                                        <p:cTn id="16" dur="500" fill="hold"/>
                                        <p:tgtEl>
                                          <p:spTgt spid="72"/>
                                        </p:tgtEl>
                                      </p:cBhvr>
                                      <p:by x="110000" y="110000"/>
                                    </p:animScale>
                                  </p:childTnLst>
                                </p:cTn>
                              </p:par>
                              <p:par>
                                <p:cTn id="17" presetID="23" presetClass="entr" presetSubtype="16"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p:cTn id="19" dur="500" fill="hold"/>
                                        <p:tgtEl>
                                          <p:spTgt spid="73"/>
                                        </p:tgtEl>
                                        <p:attrNameLst>
                                          <p:attrName>ppt_w</p:attrName>
                                        </p:attrNameLst>
                                      </p:cBhvr>
                                      <p:tavLst>
                                        <p:tav tm="0">
                                          <p:val>
                                            <p:fltVal val="0"/>
                                          </p:val>
                                        </p:tav>
                                        <p:tav tm="100000">
                                          <p:val>
                                            <p:strVal val="#ppt_w"/>
                                          </p:val>
                                        </p:tav>
                                      </p:tavLst>
                                    </p:anim>
                                    <p:anim calcmode="lin" valueType="num">
                                      <p:cBhvr>
                                        <p:cTn id="20" dur="500" fill="hold"/>
                                        <p:tgtEl>
                                          <p:spTgt spid="73"/>
                                        </p:tgtEl>
                                        <p:attrNameLst>
                                          <p:attrName>ppt_h</p:attrName>
                                        </p:attrNameLst>
                                      </p:cBhvr>
                                      <p:tavLst>
                                        <p:tav tm="0">
                                          <p:val>
                                            <p:fltVal val="0"/>
                                          </p:val>
                                        </p:tav>
                                        <p:tav tm="100000">
                                          <p:val>
                                            <p:strVal val="#ppt_h"/>
                                          </p:val>
                                        </p:tav>
                                      </p:tavLst>
                                    </p:anim>
                                  </p:childTnLst>
                                </p:cTn>
                              </p:par>
                              <p:par>
                                <p:cTn id="21" presetID="6" presetClass="emph" presetSubtype="0" decel="100000" autoRev="1" fill="hold" nodeType="withEffect">
                                  <p:stCondLst>
                                    <p:cond delay="0"/>
                                  </p:stCondLst>
                                  <p:childTnLst>
                                    <p:animScale>
                                      <p:cBhvr>
                                        <p:cTn id="22" dur="500" fill="hold"/>
                                        <p:tgtEl>
                                          <p:spTgt spid="73"/>
                                        </p:tgtEl>
                                      </p:cBhvr>
                                      <p:by x="110000" y="110000"/>
                                    </p:animScale>
                                  </p:childTnLst>
                                </p:cTn>
                              </p:par>
                              <p:par>
                                <p:cTn id="23" presetID="23" presetClass="entr" presetSubtype="16"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p:cTn id="25" dur="500" fill="hold"/>
                                        <p:tgtEl>
                                          <p:spTgt spid="74"/>
                                        </p:tgtEl>
                                        <p:attrNameLst>
                                          <p:attrName>ppt_w</p:attrName>
                                        </p:attrNameLst>
                                      </p:cBhvr>
                                      <p:tavLst>
                                        <p:tav tm="0">
                                          <p:val>
                                            <p:fltVal val="0"/>
                                          </p:val>
                                        </p:tav>
                                        <p:tav tm="100000">
                                          <p:val>
                                            <p:strVal val="#ppt_w"/>
                                          </p:val>
                                        </p:tav>
                                      </p:tavLst>
                                    </p:anim>
                                    <p:anim calcmode="lin" valueType="num">
                                      <p:cBhvr>
                                        <p:cTn id="26" dur="500" fill="hold"/>
                                        <p:tgtEl>
                                          <p:spTgt spid="74"/>
                                        </p:tgtEl>
                                        <p:attrNameLst>
                                          <p:attrName>ppt_h</p:attrName>
                                        </p:attrNameLst>
                                      </p:cBhvr>
                                      <p:tavLst>
                                        <p:tav tm="0">
                                          <p:val>
                                            <p:fltVal val="0"/>
                                          </p:val>
                                        </p:tav>
                                        <p:tav tm="100000">
                                          <p:val>
                                            <p:strVal val="#ppt_h"/>
                                          </p:val>
                                        </p:tav>
                                      </p:tavLst>
                                    </p:anim>
                                  </p:childTnLst>
                                </p:cTn>
                              </p:par>
                              <p:par>
                                <p:cTn id="27" presetID="6" presetClass="emph" presetSubtype="0" decel="100000" autoRev="1" fill="hold" nodeType="withEffect">
                                  <p:stCondLst>
                                    <p:cond delay="0"/>
                                  </p:stCondLst>
                                  <p:childTnLst>
                                    <p:animScale>
                                      <p:cBhvr>
                                        <p:cTn id="28" dur="500" fill="hold"/>
                                        <p:tgtEl>
                                          <p:spTgt spid="74"/>
                                        </p:tgtEl>
                                      </p:cBhvr>
                                      <p:by x="110000" y="110000"/>
                                    </p:animScale>
                                  </p:childTnLst>
                                </p:cTn>
                              </p:par>
                              <p:par>
                                <p:cTn id="29" presetID="3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ppt_w</p:attrName>
                                        </p:attrNameLst>
                                      </p:cBhvr>
                                      <p:tavLst>
                                        <p:tav tm="0">
                                          <p:val>
                                            <p:fltVal val="0"/>
                                          </p:val>
                                        </p:tav>
                                        <p:tav tm="100000">
                                          <p:val>
                                            <p:strVal val="#ppt_w"/>
                                          </p:val>
                                        </p:tav>
                                      </p:tavLst>
                                    </p:anim>
                                    <p:anim calcmode="lin" valueType="num">
                                      <p:cBhvr>
                                        <p:cTn id="32" dur="1000" fill="hold"/>
                                        <p:tgtEl>
                                          <p:spTgt spid="30"/>
                                        </p:tgtEl>
                                        <p:attrNameLst>
                                          <p:attrName>ppt_h</p:attrName>
                                        </p:attrNameLst>
                                      </p:cBhvr>
                                      <p:tavLst>
                                        <p:tav tm="0">
                                          <p:val>
                                            <p:fltVal val="0"/>
                                          </p:val>
                                        </p:tav>
                                        <p:tav tm="100000">
                                          <p:val>
                                            <p:strVal val="#ppt_h"/>
                                          </p:val>
                                        </p:tav>
                                      </p:tavLst>
                                    </p:anim>
                                    <p:anim calcmode="lin" valueType="num">
                                      <p:cBhvr>
                                        <p:cTn id="33" dur="1000" fill="hold"/>
                                        <p:tgtEl>
                                          <p:spTgt spid="30"/>
                                        </p:tgtEl>
                                        <p:attrNameLst>
                                          <p:attrName>style.rotation</p:attrName>
                                        </p:attrNameLst>
                                      </p:cBhvr>
                                      <p:tavLst>
                                        <p:tav tm="0">
                                          <p:val>
                                            <p:fltVal val="90"/>
                                          </p:val>
                                        </p:tav>
                                        <p:tav tm="100000">
                                          <p:val>
                                            <p:fltVal val="0"/>
                                          </p:val>
                                        </p:tav>
                                      </p:tavLst>
                                    </p:anim>
                                    <p:animEffect transition="in" filter="fade">
                                      <p:cBhvr>
                                        <p:cTn id="34" dur="1000"/>
                                        <p:tgtEl>
                                          <p:spTgt spid="30"/>
                                        </p:tgtEl>
                                      </p:cBhvr>
                                    </p:animEffect>
                                  </p:childTnLst>
                                </p:cTn>
                              </p:par>
                              <p:par>
                                <p:cTn id="35" presetID="3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1000" fill="hold"/>
                                        <p:tgtEl>
                                          <p:spTgt spid="38"/>
                                        </p:tgtEl>
                                        <p:attrNameLst>
                                          <p:attrName>ppt_w</p:attrName>
                                        </p:attrNameLst>
                                      </p:cBhvr>
                                      <p:tavLst>
                                        <p:tav tm="0">
                                          <p:val>
                                            <p:fltVal val="0"/>
                                          </p:val>
                                        </p:tav>
                                        <p:tav tm="100000">
                                          <p:val>
                                            <p:strVal val="#ppt_w"/>
                                          </p:val>
                                        </p:tav>
                                      </p:tavLst>
                                    </p:anim>
                                    <p:anim calcmode="lin" valueType="num">
                                      <p:cBhvr>
                                        <p:cTn id="38" dur="1000" fill="hold"/>
                                        <p:tgtEl>
                                          <p:spTgt spid="38"/>
                                        </p:tgtEl>
                                        <p:attrNameLst>
                                          <p:attrName>ppt_h</p:attrName>
                                        </p:attrNameLst>
                                      </p:cBhvr>
                                      <p:tavLst>
                                        <p:tav tm="0">
                                          <p:val>
                                            <p:fltVal val="0"/>
                                          </p:val>
                                        </p:tav>
                                        <p:tav tm="100000">
                                          <p:val>
                                            <p:strVal val="#ppt_h"/>
                                          </p:val>
                                        </p:tav>
                                      </p:tavLst>
                                    </p:anim>
                                    <p:anim calcmode="lin" valueType="num">
                                      <p:cBhvr>
                                        <p:cTn id="39" dur="1000" fill="hold"/>
                                        <p:tgtEl>
                                          <p:spTgt spid="38"/>
                                        </p:tgtEl>
                                        <p:attrNameLst>
                                          <p:attrName>style.rotation</p:attrName>
                                        </p:attrNameLst>
                                      </p:cBhvr>
                                      <p:tavLst>
                                        <p:tav tm="0">
                                          <p:val>
                                            <p:fltVal val="90"/>
                                          </p:val>
                                        </p:tav>
                                        <p:tav tm="100000">
                                          <p:val>
                                            <p:fltVal val="0"/>
                                          </p:val>
                                        </p:tav>
                                      </p:tavLst>
                                    </p:anim>
                                    <p:animEffect transition="in" filter="fade">
                                      <p:cBhvr>
                                        <p:cTn id="40" dur="1000"/>
                                        <p:tgtEl>
                                          <p:spTgt spid="38"/>
                                        </p:tgtEl>
                                      </p:cBhvr>
                                    </p:animEffect>
                                  </p:childTnLst>
                                </p:cTn>
                              </p:par>
                              <p:par>
                                <p:cTn id="41" presetID="3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p:cTn id="43" dur="1000" fill="hold"/>
                                        <p:tgtEl>
                                          <p:spTgt spid="52"/>
                                        </p:tgtEl>
                                        <p:attrNameLst>
                                          <p:attrName>ppt_w</p:attrName>
                                        </p:attrNameLst>
                                      </p:cBhvr>
                                      <p:tavLst>
                                        <p:tav tm="0">
                                          <p:val>
                                            <p:fltVal val="0"/>
                                          </p:val>
                                        </p:tav>
                                        <p:tav tm="100000">
                                          <p:val>
                                            <p:strVal val="#ppt_w"/>
                                          </p:val>
                                        </p:tav>
                                      </p:tavLst>
                                    </p:anim>
                                    <p:anim calcmode="lin" valueType="num">
                                      <p:cBhvr>
                                        <p:cTn id="44" dur="1000" fill="hold"/>
                                        <p:tgtEl>
                                          <p:spTgt spid="52"/>
                                        </p:tgtEl>
                                        <p:attrNameLst>
                                          <p:attrName>ppt_h</p:attrName>
                                        </p:attrNameLst>
                                      </p:cBhvr>
                                      <p:tavLst>
                                        <p:tav tm="0">
                                          <p:val>
                                            <p:fltVal val="0"/>
                                          </p:val>
                                        </p:tav>
                                        <p:tav tm="100000">
                                          <p:val>
                                            <p:strVal val="#ppt_h"/>
                                          </p:val>
                                        </p:tav>
                                      </p:tavLst>
                                    </p:anim>
                                    <p:anim calcmode="lin" valueType="num">
                                      <p:cBhvr>
                                        <p:cTn id="45" dur="1000" fill="hold"/>
                                        <p:tgtEl>
                                          <p:spTgt spid="52"/>
                                        </p:tgtEl>
                                        <p:attrNameLst>
                                          <p:attrName>style.rotation</p:attrName>
                                        </p:attrNameLst>
                                      </p:cBhvr>
                                      <p:tavLst>
                                        <p:tav tm="0">
                                          <p:val>
                                            <p:fltVal val="90"/>
                                          </p:val>
                                        </p:tav>
                                        <p:tav tm="100000">
                                          <p:val>
                                            <p:fltVal val="0"/>
                                          </p:val>
                                        </p:tav>
                                      </p:tavLst>
                                    </p:anim>
                                    <p:animEffect transition="in" filter="fade">
                                      <p:cBhvr>
                                        <p:cTn id="46" dur="1000"/>
                                        <p:tgtEl>
                                          <p:spTgt spid="52"/>
                                        </p:tgtEl>
                                      </p:cBhvr>
                                    </p:animEffect>
                                  </p:childTnLst>
                                </p:cTn>
                              </p:par>
                              <p:par>
                                <p:cTn id="47" presetID="3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p:cTn id="49" dur="1000" fill="hold"/>
                                        <p:tgtEl>
                                          <p:spTgt spid="60"/>
                                        </p:tgtEl>
                                        <p:attrNameLst>
                                          <p:attrName>ppt_w</p:attrName>
                                        </p:attrNameLst>
                                      </p:cBhvr>
                                      <p:tavLst>
                                        <p:tav tm="0">
                                          <p:val>
                                            <p:fltVal val="0"/>
                                          </p:val>
                                        </p:tav>
                                        <p:tav tm="100000">
                                          <p:val>
                                            <p:strVal val="#ppt_w"/>
                                          </p:val>
                                        </p:tav>
                                      </p:tavLst>
                                    </p:anim>
                                    <p:anim calcmode="lin" valueType="num">
                                      <p:cBhvr>
                                        <p:cTn id="50" dur="1000" fill="hold"/>
                                        <p:tgtEl>
                                          <p:spTgt spid="60"/>
                                        </p:tgtEl>
                                        <p:attrNameLst>
                                          <p:attrName>ppt_h</p:attrName>
                                        </p:attrNameLst>
                                      </p:cBhvr>
                                      <p:tavLst>
                                        <p:tav tm="0">
                                          <p:val>
                                            <p:fltVal val="0"/>
                                          </p:val>
                                        </p:tav>
                                        <p:tav tm="100000">
                                          <p:val>
                                            <p:strVal val="#ppt_h"/>
                                          </p:val>
                                        </p:tav>
                                      </p:tavLst>
                                    </p:anim>
                                    <p:anim calcmode="lin" valueType="num">
                                      <p:cBhvr>
                                        <p:cTn id="51" dur="1000" fill="hold"/>
                                        <p:tgtEl>
                                          <p:spTgt spid="60"/>
                                        </p:tgtEl>
                                        <p:attrNameLst>
                                          <p:attrName>style.rotation</p:attrName>
                                        </p:attrNameLst>
                                      </p:cBhvr>
                                      <p:tavLst>
                                        <p:tav tm="0">
                                          <p:val>
                                            <p:fltVal val="90"/>
                                          </p:val>
                                        </p:tav>
                                        <p:tav tm="100000">
                                          <p:val>
                                            <p:fltVal val="0"/>
                                          </p:val>
                                        </p:tav>
                                      </p:tavLst>
                                    </p:anim>
                                    <p:animEffect transition="in" filter="fade">
                                      <p:cBhvr>
                                        <p:cTn id="52" dur="1000"/>
                                        <p:tgtEl>
                                          <p:spTgt spid="60"/>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1000"/>
                                        <p:tgtEl>
                                          <p:spTgt spid="27"/>
                                        </p:tgtEl>
                                      </p:cBhvr>
                                    </p:animEffect>
                                    <p:anim calcmode="lin" valueType="num">
                                      <p:cBhvr>
                                        <p:cTn id="61" dur="1000" fill="hold"/>
                                        <p:tgtEl>
                                          <p:spTgt spid="27"/>
                                        </p:tgtEl>
                                        <p:attrNameLst>
                                          <p:attrName>ppt_x</p:attrName>
                                        </p:attrNameLst>
                                      </p:cBhvr>
                                      <p:tavLst>
                                        <p:tav tm="0">
                                          <p:val>
                                            <p:strVal val="#ppt_x"/>
                                          </p:val>
                                        </p:tav>
                                        <p:tav tm="100000">
                                          <p:val>
                                            <p:strVal val="#ppt_x"/>
                                          </p:val>
                                        </p:tav>
                                      </p:tavLst>
                                    </p:anim>
                                    <p:anim calcmode="lin" valueType="num">
                                      <p:cBhvr>
                                        <p:cTn id="62" dur="1000" fill="hold"/>
                                        <p:tgtEl>
                                          <p:spTgt spid="2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anim calcmode="lin" valueType="num">
                                      <p:cBhvr>
                                        <p:cTn id="66" dur="1000" fill="hold"/>
                                        <p:tgtEl>
                                          <p:spTgt spid="28"/>
                                        </p:tgtEl>
                                        <p:attrNameLst>
                                          <p:attrName>ppt_x</p:attrName>
                                        </p:attrNameLst>
                                      </p:cBhvr>
                                      <p:tavLst>
                                        <p:tav tm="0">
                                          <p:val>
                                            <p:strVal val="#ppt_x"/>
                                          </p:val>
                                        </p:tav>
                                        <p:tav tm="100000">
                                          <p:val>
                                            <p:strVal val="#ppt_x"/>
                                          </p:val>
                                        </p:tav>
                                      </p:tavLst>
                                    </p:anim>
                                    <p:anim calcmode="lin" valueType="num">
                                      <p:cBhvr>
                                        <p:cTn id="67" dur="1000" fill="hold"/>
                                        <p:tgtEl>
                                          <p:spTgt spid="2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1000"/>
                                        <p:tgtEl>
                                          <p:spTgt spid="29"/>
                                        </p:tgtEl>
                                      </p:cBhvr>
                                    </p:animEffect>
                                    <p:anim calcmode="lin" valueType="num">
                                      <p:cBhvr>
                                        <p:cTn id="71" dur="1000" fill="hold"/>
                                        <p:tgtEl>
                                          <p:spTgt spid="29"/>
                                        </p:tgtEl>
                                        <p:attrNameLst>
                                          <p:attrName>ppt_x</p:attrName>
                                        </p:attrNameLst>
                                      </p:cBhvr>
                                      <p:tavLst>
                                        <p:tav tm="0">
                                          <p:val>
                                            <p:strVal val="#ppt_x"/>
                                          </p:val>
                                        </p:tav>
                                        <p:tav tm="100000">
                                          <p:val>
                                            <p:strVal val="#ppt_x"/>
                                          </p:val>
                                        </p:tav>
                                      </p:tavLst>
                                    </p:anim>
                                    <p:anim calcmode="lin" valueType="num">
                                      <p:cBhvr>
                                        <p:cTn id="7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p:bldP spid="28"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148" name="矩形 147"/>
          <p:cNvSpPr/>
          <p:nvPr/>
        </p:nvSpPr>
        <p:spPr>
          <a:xfrm>
            <a:off x="545958" y="1769116"/>
            <a:ext cx="10903092" cy="1052596"/>
          </a:xfrm>
          <a:prstGeom prst="rect">
            <a:avLst/>
          </a:prstGeom>
        </p:spPr>
        <p:txBody>
          <a:bodyPr wrap="square">
            <a:spAutoFit/>
          </a:bodyPr>
          <a:lstStyle/>
          <a:p>
            <a:pPr algn="ctr">
              <a:lnSpc>
                <a:spcPct val="130000"/>
              </a:lnSpc>
            </a:pPr>
            <a:r>
              <a:rPr lang="zh-CN" altLang="en-US" sz="1600" dirty="0">
                <a:solidFill>
                  <a:schemeClr val="bg1"/>
                </a:solidFill>
                <a:cs typeface="+mn-ea"/>
                <a:sym typeface="+mn-lt"/>
              </a:rPr>
              <a:t>以年终总结、半年总结和季度总结最为常见和多用。就其内容而言，工作总结就是</a:t>
            </a:r>
            <a:r>
              <a:rPr lang="zh-CN" altLang="en-US" sz="1600" b="1" dirty="0">
                <a:solidFill>
                  <a:srgbClr val="00C1DE"/>
                </a:solidFill>
                <a:cs typeface="+mn-ea"/>
                <a:sym typeface="+mn-lt"/>
              </a:rPr>
              <a:t>把一个时间段的工作进行一次全面系统的总检查、</a:t>
            </a:r>
            <a:r>
              <a:rPr lang="zh-CN" altLang="en-US" sz="1600" dirty="0">
                <a:solidFill>
                  <a:schemeClr val="bg1"/>
                </a:solidFill>
                <a:cs typeface="+mn-ea"/>
                <a:sym typeface="+mn-lt"/>
              </a:rPr>
              <a:t>总评价、总分析、总研究，并分析成绩的不足，从而得出引以为戒的经验。总结是应用写作的一种，是</a:t>
            </a:r>
            <a:r>
              <a:rPr lang="zh-CN" altLang="en-US" sz="1600" b="1" dirty="0">
                <a:solidFill>
                  <a:srgbClr val="00C1DE"/>
                </a:solidFill>
                <a:cs typeface="+mn-ea"/>
                <a:sym typeface="+mn-lt"/>
              </a:rPr>
              <a:t>对已经做过的工作进行理性的思考。</a:t>
            </a:r>
            <a:endParaRPr lang="zh-CN" altLang="en-US" sz="1600" b="1" dirty="0">
              <a:solidFill>
                <a:srgbClr val="00C1DE"/>
              </a:solidFill>
              <a:cs typeface="+mn-ea"/>
              <a:sym typeface="+mn-lt"/>
            </a:endParaRPr>
          </a:p>
        </p:txBody>
      </p:sp>
      <p:grpSp>
        <p:nvGrpSpPr>
          <p:cNvPr id="157" name="组合 156"/>
          <p:cNvGrpSpPr/>
          <p:nvPr/>
        </p:nvGrpSpPr>
        <p:grpSpPr>
          <a:xfrm>
            <a:off x="190500" y="3105150"/>
            <a:ext cx="11430000" cy="3474482"/>
            <a:chOff x="190500" y="3105150"/>
            <a:chExt cx="11430000" cy="3474482"/>
          </a:xfrm>
        </p:grpSpPr>
        <p:sp>
          <p:nvSpPr>
            <p:cNvPr id="131" name="等腰三角形 130"/>
            <p:cNvSpPr/>
            <p:nvPr/>
          </p:nvSpPr>
          <p:spPr>
            <a:xfrm>
              <a:off x="1047750" y="3333750"/>
              <a:ext cx="1714500" cy="2743200"/>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等腰三角形 131"/>
            <p:cNvSpPr/>
            <p:nvPr/>
          </p:nvSpPr>
          <p:spPr>
            <a:xfrm>
              <a:off x="2774950" y="4381500"/>
              <a:ext cx="927100" cy="1695450"/>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 name="等腰三角形 132"/>
            <p:cNvSpPr/>
            <p:nvPr/>
          </p:nvSpPr>
          <p:spPr>
            <a:xfrm>
              <a:off x="3702049" y="3467100"/>
              <a:ext cx="1427109" cy="2609850"/>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等腰三角形 133"/>
            <p:cNvSpPr/>
            <p:nvPr/>
          </p:nvSpPr>
          <p:spPr>
            <a:xfrm>
              <a:off x="5129159" y="3861336"/>
              <a:ext cx="1211534" cy="2215614"/>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5" name="等腰三角形 134"/>
            <p:cNvSpPr/>
            <p:nvPr/>
          </p:nvSpPr>
          <p:spPr>
            <a:xfrm>
              <a:off x="6306426" y="3326348"/>
              <a:ext cx="1504074" cy="2750602"/>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6" name="等腰三角形 135"/>
            <p:cNvSpPr/>
            <p:nvPr/>
          </p:nvSpPr>
          <p:spPr>
            <a:xfrm>
              <a:off x="7810500" y="3924002"/>
              <a:ext cx="1177267" cy="2152948"/>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7" name="等腰三角形 136"/>
            <p:cNvSpPr/>
            <p:nvPr/>
          </p:nvSpPr>
          <p:spPr>
            <a:xfrm>
              <a:off x="8987767" y="3105150"/>
              <a:ext cx="1625029" cy="2971800"/>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39" name="直接连接符 138"/>
            <p:cNvCxnSpPr/>
            <p:nvPr/>
          </p:nvCxnSpPr>
          <p:spPr>
            <a:xfrm>
              <a:off x="190500" y="6076950"/>
              <a:ext cx="11430000" cy="0"/>
            </a:xfrm>
            <a:prstGeom prst="lin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141" name="文本框 140"/>
            <p:cNvSpPr txBox="1"/>
            <p:nvPr/>
          </p:nvSpPr>
          <p:spPr>
            <a:xfrm>
              <a:off x="1333500"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2" name="文本框 141"/>
            <p:cNvSpPr txBox="1"/>
            <p:nvPr/>
          </p:nvSpPr>
          <p:spPr>
            <a:xfrm>
              <a:off x="2686050"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3" name="文本框 142"/>
            <p:cNvSpPr txBox="1"/>
            <p:nvPr/>
          </p:nvSpPr>
          <p:spPr>
            <a:xfrm>
              <a:off x="3863153"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4" name="文本框 143"/>
            <p:cNvSpPr txBox="1"/>
            <p:nvPr/>
          </p:nvSpPr>
          <p:spPr>
            <a:xfrm>
              <a:off x="5182476"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5" name="文本框 144"/>
            <p:cNvSpPr txBox="1"/>
            <p:nvPr/>
          </p:nvSpPr>
          <p:spPr>
            <a:xfrm>
              <a:off x="6506013"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6" name="文本框 145"/>
            <p:cNvSpPr txBox="1"/>
            <p:nvPr/>
          </p:nvSpPr>
          <p:spPr>
            <a:xfrm>
              <a:off x="7846683"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7" name="文本框 146"/>
            <p:cNvSpPr txBox="1"/>
            <p:nvPr/>
          </p:nvSpPr>
          <p:spPr>
            <a:xfrm>
              <a:off x="9247831"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grpSp>
      <p:sp>
        <p:nvSpPr>
          <p:cNvPr id="149" name="文本框 148"/>
          <p:cNvSpPr txBox="1"/>
          <p:nvPr/>
        </p:nvSpPr>
        <p:spPr>
          <a:xfrm>
            <a:off x="1441450" y="5000476"/>
            <a:ext cx="889000" cy="369332"/>
          </a:xfrm>
          <a:prstGeom prst="rect">
            <a:avLst/>
          </a:prstGeom>
          <a:noFill/>
        </p:spPr>
        <p:txBody>
          <a:bodyPr wrap="square" rtlCol="0">
            <a:spAutoFit/>
          </a:bodyPr>
          <a:lstStyle/>
          <a:p>
            <a:pPr algn="ctr"/>
            <a:r>
              <a:rPr lang="en-US" altLang="zh-CN" dirty="0">
                <a:solidFill>
                  <a:srgbClr val="00C1DE"/>
                </a:solidFill>
                <a:cs typeface="+mn-ea"/>
                <a:sym typeface="+mn-lt"/>
              </a:rPr>
              <a:t>3028</a:t>
            </a:r>
            <a:endParaRPr lang="zh-CN" altLang="en-US" dirty="0">
              <a:solidFill>
                <a:srgbClr val="00C1DE"/>
              </a:solidFill>
              <a:cs typeface="+mn-ea"/>
              <a:sym typeface="+mn-lt"/>
            </a:endParaRPr>
          </a:p>
        </p:txBody>
      </p:sp>
      <p:sp>
        <p:nvSpPr>
          <p:cNvPr id="150" name="文本框 149"/>
          <p:cNvSpPr txBox="1"/>
          <p:nvPr/>
        </p:nvSpPr>
        <p:spPr>
          <a:xfrm>
            <a:off x="2813049" y="5456278"/>
            <a:ext cx="889000" cy="369332"/>
          </a:xfrm>
          <a:prstGeom prst="rect">
            <a:avLst/>
          </a:prstGeom>
          <a:noFill/>
        </p:spPr>
        <p:txBody>
          <a:bodyPr wrap="square" rtlCol="0">
            <a:spAutoFit/>
          </a:bodyPr>
          <a:lstStyle/>
          <a:p>
            <a:pPr algn="ctr"/>
            <a:r>
              <a:rPr lang="en-US" altLang="zh-CN" dirty="0">
                <a:solidFill>
                  <a:srgbClr val="00C1DE"/>
                </a:solidFill>
                <a:cs typeface="+mn-ea"/>
                <a:sym typeface="+mn-lt"/>
              </a:rPr>
              <a:t>1067</a:t>
            </a:r>
            <a:endParaRPr lang="zh-CN" altLang="en-US" dirty="0">
              <a:solidFill>
                <a:srgbClr val="00C1DE"/>
              </a:solidFill>
              <a:cs typeface="+mn-ea"/>
              <a:sym typeface="+mn-lt"/>
            </a:endParaRPr>
          </a:p>
        </p:txBody>
      </p:sp>
      <p:sp>
        <p:nvSpPr>
          <p:cNvPr id="151" name="文本框 150"/>
          <p:cNvSpPr txBox="1"/>
          <p:nvPr/>
        </p:nvSpPr>
        <p:spPr>
          <a:xfrm>
            <a:off x="3990317" y="5037326"/>
            <a:ext cx="889000" cy="369332"/>
          </a:xfrm>
          <a:prstGeom prst="rect">
            <a:avLst/>
          </a:prstGeom>
          <a:noFill/>
        </p:spPr>
        <p:txBody>
          <a:bodyPr wrap="square" rtlCol="0">
            <a:spAutoFit/>
          </a:bodyPr>
          <a:lstStyle/>
          <a:p>
            <a:pPr algn="ctr"/>
            <a:r>
              <a:rPr lang="en-US" altLang="zh-CN" dirty="0">
                <a:solidFill>
                  <a:srgbClr val="00C1DE"/>
                </a:solidFill>
                <a:cs typeface="+mn-ea"/>
                <a:sym typeface="+mn-lt"/>
              </a:rPr>
              <a:t>2938</a:t>
            </a:r>
            <a:endParaRPr lang="zh-CN" altLang="en-US" dirty="0">
              <a:solidFill>
                <a:srgbClr val="00C1DE"/>
              </a:solidFill>
              <a:cs typeface="+mn-ea"/>
              <a:sym typeface="+mn-lt"/>
            </a:endParaRPr>
          </a:p>
        </p:txBody>
      </p:sp>
      <p:sp>
        <p:nvSpPr>
          <p:cNvPr id="152" name="文本框 151"/>
          <p:cNvSpPr txBox="1"/>
          <p:nvPr/>
        </p:nvSpPr>
        <p:spPr>
          <a:xfrm>
            <a:off x="5290426" y="5274271"/>
            <a:ext cx="889000" cy="369332"/>
          </a:xfrm>
          <a:prstGeom prst="rect">
            <a:avLst/>
          </a:prstGeom>
          <a:noFill/>
        </p:spPr>
        <p:txBody>
          <a:bodyPr wrap="square" rtlCol="0">
            <a:spAutoFit/>
          </a:bodyPr>
          <a:lstStyle/>
          <a:p>
            <a:pPr algn="ctr"/>
            <a:r>
              <a:rPr lang="en-US" altLang="zh-CN" dirty="0">
                <a:solidFill>
                  <a:srgbClr val="00C1DE"/>
                </a:solidFill>
                <a:cs typeface="+mn-ea"/>
                <a:sym typeface="+mn-lt"/>
              </a:rPr>
              <a:t>2865</a:t>
            </a:r>
            <a:endParaRPr lang="zh-CN" altLang="en-US" dirty="0">
              <a:solidFill>
                <a:srgbClr val="00C1DE"/>
              </a:solidFill>
              <a:cs typeface="+mn-ea"/>
              <a:sym typeface="+mn-lt"/>
            </a:endParaRPr>
          </a:p>
        </p:txBody>
      </p:sp>
      <p:sp>
        <p:nvSpPr>
          <p:cNvPr id="153" name="文本框 152"/>
          <p:cNvSpPr txBox="1"/>
          <p:nvPr/>
        </p:nvSpPr>
        <p:spPr>
          <a:xfrm>
            <a:off x="6613963" y="5044559"/>
            <a:ext cx="889000" cy="369332"/>
          </a:xfrm>
          <a:prstGeom prst="rect">
            <a:avLst/>
          </a:prstGeom>
          <a:noFill/>
        </p:spPr>
        <p:txBody>
          <a:bodyPr wrap="square" rtlCol="0">
            <a:spAutoFit/>
          </a:bodyPr>
          <a:lstStyle/>
          <a:p>
            <a:pPr algn="ctr"/>
            <a:r>
              <a:rPr lang="en-US" altLang="zh-CN" dirty="0">
                <a:solidFill>
                  <a:srgbClr val="00C1DE"/>
                </a:solidFill>
                <a:cs typeface="+mn-ea"/>
                <a:sym typeface="+mn-lt"/>
              </a:rPr>
              <a:t>3128</a:t>
            </a:r>
            <a:endParaRPr lang="zh-CN" altLang="en-US" dirty="0">
              <a:solidFill>
                <a:srgbClr val="00C1DE"/>
              </a:solidFill>
              <a:cs typeface="+mn-ea"/>
              <a:sym typeface="+mn-lt"/>
            </a:endParaRPr>
          </a:p>
        </p:txBody>
      </p:sp>
      <p:sp>
        <p:nvSpPr>
          <p:cNvPr id="154" name="文本框 153"/>
          <p:cNvSpPr txBox="1"/>
          <p:nvPr/>
        </p:nvSpPr>
        <p:spPr>
          <a:xfrm>
            <a:off x="7944726" y="5490945"/>
            <a:ext cx="889000" cy="369332"/>
          </a:xfrm>
          <a:prstGeom prst="rect">
            <a:avLst/>
          </a:prstGeom>
          <a:noFill/>
        </p:spPr>
        <p:txBody>
          <a:bodyPr wrap="square" rtlCol="0">
            <a:spAutoFit/>
          </a:bodyPr>
          <a:lstStyle/>
          <a:p>
            <a:pPr algn="ctr"/>
            <a:r>
              <a:rPr lang="en-US" altLang="zh-CN" dirty="0">
                <a:solidFill>
                  <a:srgbClr val="00C1DE"/>
                </a:solidFill>
                <a:cs typeface="+mn-ea"/>
                <a:sym typeface="+mn-lt"/>
              </a:rPr>
              <a:t>2657</a:t>
            </a:r>
            <a:endParaRPr lang="zh-CN" altLang="en-US" dirty="0">
              <a:solidFill>
                <a:srgbClr val="00C1DE"/>
              </a:solidFill>
              <a:cs typeface="+mn-ea"/>
              <a:sym typeface="+mn-lt"/>
            </a:endParaRPr>
          </a:p>
        </p:txBody>
      </p:sp>
      <p:sp>
        <p:nvSpPr>
          <p:cNvPr id="155" name="文本框 154"/>
          <p:cNvSpPr txBox="1"/>
          <p:nvPr/>
        </p:nvSpPr>
        <p:spPr>
          <a:xfrm>
            <a:off x="9355781" y="4996438"/>
            <a:ext cx="889000" cy="369332"/>
          </a:xfrm>
          <a:prstGeom prst="rect">
            <a:avLst/>
          </a:prstGeom>
          <a:noFill/>
        </p:spPr>
        <p:txBody>
          <a:bodyPr wrap="square" rtlCol="0">
            <a:spAutoFit/>
          </a:bodyPr>
          <a:lstStyle/>
          <a:p>
            <a:pPr algn="ctr"/>
            <a:r>
              <a:rPr lang="en-US" altLang="zh-CN" dirty="0">
                <a:solidFill>
                  <a:srgbClr val="00C1DE"/>
                </a:solidFill>
                <a:cs typeface="+mn-ea"/>
                <a:sym typeface="+mn-lt"/>
              </a:rPr>
              <a:t>4012</a:t>
            </a:r>
            <a:endParaRPr lang="zh-CN" altLang="en-US"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anim calcmode="lin" valueType="num">
                                      <p:cBhvr>
                                        <p:cTn id="8" dur="1000" fill="hold"/>
                                        <p:tgtEl>
                                          <p:spTgt spid="148"/>
                                        </p:tgtEl>
                                        <p:attrNameLst>
                                          <p:attrName>ppt_x</p:attrName>
                                        </p:attrNameLst>
                                      </p:cBhvr>
                                      <p:tavLst>
                                        <p:tav tm="0">
                                          <p:val>
                                            <p:strVal val="#ppt_x"/>
                                          </p:val>
                                        </p:tav>
                                        <p:tav tm="100000">
                                          <p:val>
                                            <p:strVal val="#ppt_x"/>
                                          </p:val>
                                        </p:tav>
                                      </p:tavLst>
                                    </p:anim>
                                    <p:anim calcmode="lin" valueType="num">
                                      <p:cBhvr>
                                        <p:cTn id="9" dur="1000" fill="hold"/>
                                        <p:tgtEl>
                                          <p:spTgt spid="14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wipe(down)">
                                      <p:cBhvr>
                                        <p:cTn id="12" dur="500"/>
                                        <p:tgtEl>
                                          <p:spTgt spid="15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49"/>
                                        </p:tgtEl>
                                        <p:attrNameLst>
                                          <p:attrName>style.visibility</p:attrName>
                                        </p:attrNameLst>
                                      </p:cBhvr>
                                      <p:to>
                                        <p:strVal val="visible"/>
                                      </p:to>
                                    </p:set>
                                    <p:anim calcmode="lin" valueType="num">
                                      <p:cBhvr>
                                        <p:cTn id="16" dur="500" fill="hold"/>
                                        <p:tgtEl>
                                          <p:spTgt spid="149"/>
                                        </p:tgtEl>
                                        <p:attrNameLst>
                                          <p:attrName>ppt_w</p:attrName>
                                        </p:attrNameLst>
                                      </p:cBhvr>
                                      <p:tavLst>
                                        <p:tav tm="0">
                                          <p:val>
                                            <p:fltVal val="0"/>
                                          </p:val>
                                        </p:tav>
                                        <p:tav tm="100000">
                                          <p:val>
                                            <p:strVal val="#ppt_w"/>
                                          </p:val>
                                        </p:tav>
                                      </p:tavLst>
                                    </p:anim>
                                    <p:anim calcmode="lin" valueType="num">
                                      <p:cBhvr>
                                        <p:cTn id="17" dur="500" fill="hold"/>
                                        <p:tgtEl>
                                          <p:spTgt spid="149"/>
                                        </p:tgtEl>
                                        <p:attrNameLst>
                                          <p:attrName>ppt_h</p:attrName>
                                        </p:attrNameLst>
                                      </p:cBhvr>
                                      <p:tavLst>
                                        <p:tav tm="0">
                                          <p:val>
                                            <p:fltVal val="0"/>
                                          </p:val>
                                        </p:tav>
                                        <p:tav tm="100000">
                                          <p:val>
                                            <p:strVal val="#ppt_h"/>
                                          </p:val>
                                        </p:tav>
                                      </p:tavLst>
                                    </p:anim>
                                    <p:animEffect transition="in" filter="fade">
                                      <p:cBhvr>
                                        <p:cTn id="18" dur="500"/>
                                        <p:tgtEl>
                                          <p:spTgt spid="14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50"/>
                                        </p:tgtEl>
                                        <p:attrNameLst>
                                          <p:attrName>style.visibility</p:attrName>
                                        </p:attrNameLst>
                                      </p:cBhvr>
                                      <p:to>
                                        <p:strVal val="visible"/>
                                      </p:to>
                                    </p:set>
                                    <p:anim calcmode="lin" valueType="num">
                                      <p:cBhvr>
                                        <p:cTn id="21" dur="500" fill="hold"/>
                                        <p:tgtEl>
                                          <p:spTgt spid="150"/>
                                        </p:tgtEl>
                                        <p:attrNameLst>
                                          <p:attrName>ppt_w</p:attrName>
                                        </p:attrNameLst>
                                      </p:cBhvr>
                                      <p:tavLst>
                                        <p:tav tm="0">
                                          <p:val>
                                            <p:fltVal val="0"/>
                                          </p:val>
                                        </p:tav>
                                        <p:tav tm="100000">
                                          <p:val>
                                            <p:strVal val="#ppt_w"/>
                                          </p:val>
                                        </p:tav>
                                      </p:tavLst>
                                    </p:anim>
                                    <p:anim calcmode="lin" valueType="num">
                                      <p:cBhvr>
                                        <p:cTn id="22" dur="500" fill="hold"/>
                                        <p:tgtEl>
                                          <p:spTgt spid="150"/>
                                        </p:tgtEl>
                                        <p:attrNameLst>
                                          <p:attrName>ppt_h</p:attrName>
                                        </p:attrNameLst>
                                      </p:cBhvr>
                                      <p:tavLst>
                                        <p:tav tm="0">
                                          <p:val>
                                            <p:fltVal val="0"/>
                                          </p:val>
                                        </p:tav>
                                        <p:tav tm="100000">
                                          <p:val>
                                            <p:strVal val="#ppt_h"/>
                                          </p:val>
                                        </p:tav>
                                      </p:tavLst>
                                    </p:anim>
                                    <p:animEffect transition="in" filter="fade">
                                      <p:cBhvr>
                                        <p:cTn id="23" dur="500"/>
                                        <p:tgtEl>
                                          <p:spTgt spid="15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 calcmode="lin" valueType="num">
                                      <p:cBhvr>
                                        <p:cTn id="26" dur="500" fill="hold"/>
                                        <p:tgtEl>
                                          <p:spTgt spid="151"/>
                                        </p:tgtEl>
                                        <p:attrNameLst>
                                          <p:attrName>ppt_w</p:attrName>
                                        </p:attrNameLst>
                                      </p:cBhvr>
                                      <p:tavLst>
                                        <p:tav tm="0">
                                          <p:val>
                                            <p:fltVal val="0"/>
                                          </p:val>
                                        </p:tav>
                                        <p:tav tm="100000">
                                          <p:val>
                                            <p:strVal val="#ppt_w"/>
                                          </p:val>
                                        </p:tav>
                                      </p:tavLst>
                                    </p:anim>
                                    <p:anim calcmode="lin" valueType="num">
                                      <p:cBhvr>
                                        <p:cTn id="27" dur="500" fill="hold"/>
                                        <p:tgtEl>
                                          <p:spTgt spid="151"/>
                                        </p:tgtEl>
                                        <p:attrNameLst>
                                          <p:attrName>ppt_h</p:attrName>
                                        </p:attrNameLst>
                                      </p:cBhvr>
                                      <p:tavLst>
                                        <p:tav tm="0">
                                          <p:val>
                                            <p:fltVal val="0"/>
                                          </p:val>
                                        </p:tav>
                                        <p:tav tm="100000">
                                          <p:val>
                                            <p:strVal val="#ppt_h"/>
                                          </p:val>
                                        </p:tav>
                                      </p:tavLst>
                                    </p:anim>
                                    <p:animEffect transition="in" filter="fade">
                                      <p:cBhvr>
                                        <p:cTn id="28" dur="500"/>
                                        <p:tgtEl>
                                          <p:spTgt spid="15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2"/>
                                        </p:tgtEl>
                                        <p:attrNameLst>
                                          <p:attrName>style.visibility</p:attrName>
                                        </p:attrNameLst>
                                      </p:cBhvr>
                                      <p:to>
                                        <p:strVal val="visible"/>
                                      </p:to>
                                    </p:set>
                                    <p:anim calcmode="lin" valueType="num">
                                      <p:cBhvr>
                                        <p:cTn id="31" dur="500" fill="hold"/>
                                        <p:tgtEl>
                                          <p:spTgt spid="152"/>
                                        </p:tgtEl>
                                        <p:attrNameLst>
                                          <p:attrName>ppt_w</p:attrName>
                                        </p:attrNameLst>
                                      </p:cBhvr>
                                      <p:tavLst>
                                        <p:tav tm="0">
                                          <p:val>
                                            <p:fltVal val="0"/>
                                          </p:val>
                                        </p:tav>
                                        <p:tav tm="100000">
                                          <p:val>
                                            <p:strVal val="#ppt_w"/>
                                          </p:val>
                                        </p:tav>
                                      </p:tavLst>
                                    </p:anim>
                                    <p:anim calcmode="lin" valueType="num">
                                      <p:cBhvr>
                                        <p:cTn id="32" dur="500" fill="hold"/>
                                        <p:tgtEl>
                                          <p:spTgt spid="152"/>
                                        </p:tgtEl>
                                        <p:attrNameLst>
                                          <p:attrName>ppt_h</p:attrName>
                                        </p:attrNameLst>
                                      </p:cBhvr>
                                      <p:tavLst>
                                        <p:tav tm="0">
                                          <p:val>
                                            <p:fltVal val="0"/>
                                          </p:val>
                                        </p:tav>
                                        <p:tav tm="100000">
                                          <p:val>
                                            <p:strVal val="#ppt_h"/>
                                          </p:val>
                                        </p:tav>
                                      </p:tavLst>
                                    </p:anim>
                                    <p:animEffect transition="in" filter="fade">
                                      <p:cBhvr>
                                        <p:cTn id="33" dur="500"/>
                                        <p:tgtEl>
                                          <p:spTgt spid="15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3"/>
                                        </p:tgtEl>
                                        <p:attrNameLst>
                                          <p:attrName>style.visibility</p:attrName>
                                        </p:attrNameLst>
                                      </p:cBhvr>
                                      <p:to>
                                        <p:strVal val="visible"/>
                                      </p:to>
                                    </p:set>
                                    <p:anim calcmode="lin" valueType="num">
                                      <p:cBhvr>
                                        <p:cTn id="36" dur="500" fill="hold"/>
                                        <p:tgtEl>
                                          <p:spTgt spid="153"/>
                                        </p:tgtEl>
                                        <p:attrNameLst>
                                          <p:attrName>ppt_w</p:attrName>
                                        </p:attrNameLst>
                                      </p:cBhvr>
                                      <p:tavLst>
                                        <p:tav tm="0">
                                          <p:val>
                                            <p:fltVal val="0"/>
                                          </p:val>
                                        </p:tav>
                                        <p:tav tm="100000">
                                          <p:val>
                                            <p:strVal val="#ppt_w"/>
                                          </p:val>
                                        </p:tav>
                                      </p:tavLst>
                                    </p:anim>
                                    <p:anim calcmode="lin" valueType="num">
                                      <p:cBhvr>
                                        <p:cTn id="37" dur="500" fill="hold"/>
                                        <p:tgtEl>
                                          <p:spTgt spid="153"/>
                                        </p:tgtEl>
                                        <p:attrNameLst>
                                          <p:attrName>ppt_h</p:attrName>
                                        </p:attrNameLst>
                                      </p:cBhvr>
                                      <p:tavLst>
                                        <p:tav tm="0">
                                          <p:val>
                                            <p:fltVal val="0"/>
                                          </p:val>
                                        </p:tav>
                                        <p:tav tm="100000">
                                          <p:val>
                                            <p:strVal val="#ppt_h"/>
                                          </p:val>
                                        </p:tav>
                                      </p:tavLst>
                                    </p:anim>
                                    <p:animEffect transition="in" filter="fade">
                                      <p:cBhvr>
                                        <p:cTn id="38" dur="500"/>
                                        <p:tgtEl>
                                          <p:spTgt spid="15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anim calcmode="lin" valueType="num">
                                      <p:cBhvr>
                                        <p:cTn id="41" dur="500" fill="hold"/>
                                        <p:tgtEl>
                                          <p:spTgt spid="154"/>
                                        </p:tgtEl>
                                        <p:attrNameLst>
                                          <p:attrName>ppt_w</p:attrName>
                                        </p:attrNameLst>
                                      </p:cBhvr>
                                      <p:tavLst>
                                        <p:tav tm="0">
                                          <p:val>
                                            <p:fltVal val="0"/>
                                          </p:val>
                                        </p:tav>
                                        <p:tav tm="100000">
                                          <p:val>
                                            <p:strVal val="#ppt_w"/>
                                          </p:val>
                                        </p:tav>
                                      </p:tavLst>
                                    </p:anim>
                                    <p:anim calcmode="lin" valueType="num">
                                      <p:cBhvr>
                                        <p:cTn id="42" dur="500" fill="hold"/>
                                        <p:tgtEl>
                                          <p:spTgt spid="154"/>
                                        </p:tgtEl>
                                        <p:attrNameLst>
                                          <p:attrName>ppt_h</p:attrName>
                                        </p:attrNameLst>
                                      </p:cBhvr>
                                      <p:tavLst>
                                        <p:tav tm="0">
                                          <p:val>
                                            <p:fltVal val="0"/>
                                          </p:val>
                                        </p:tav>
                                        <p:tav tm="100000">
                                          <p:val>
                                            <p:strVal val="#ppt_h"/>
                                          </p:val>
                                        </p:tav>
                                      </p:tavLst>
                                    </p:anim>
                                    <p:animEffect transition="in" filter="fade">
                                      <p:cBhvr>
                                        <p:cTn id="43" dur="500"/>
                                        <p:tgtEl>
                                          <p:spTgt spid="15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55"/>
                                        </p:tgtEl>
                                        <p:attrNameLst>
                                          <p:attrName>style.visibility</p:attrName>
                                        </p:attrNameLst>
                                      </p:cBhvr>
                                      <p:to>
                                        <p:strVal val="visible"/>
                                      </p:to>
                                    </p:set>
                                    <p:anim calcmode="lin" valueType="num">
                                      <p:cBhvr>
                                        <p:cTn id="46" dur="500" fill="hold"/>
                                        <p:tgtEl>
                                          <p:spTgt spid="155"/>
                                        </p:tgtEl>
                                        <p:attrNameLst>
                                          <p:attrName>ppt_w</p:attrName>
                                        </p:attrNameLst>
                                      </p:cBhvr>
                                      <p:tavLst>
                                        <p:tav tm="0">
                                          <p:val>
                                            <p:fltVal val="0"/>
                                          </p:val>
                                        </p:tav>
                                        <p:tav tm="100000">
                                          <p:val>
                                            <p:strVal val="#ppt_w"/>
                                          </p:val>
                                        </p:tav>
                                      </p:tavLst>
                                    </p:anim>
                                    <p:anim calcmode="lin" valueType="num">
                                      <p:cBhvr>
                                        <p:cTn id="47" dur="500" fill="hold"/>
                                        <p:tgtEl>
                                          <p:spTgt spid="155"/>
                                        </p:tgtEl>
                                        <p:attrNameLst>
                                          <p:attrName>ppt_h</p:attrName>
                                        </p:attrNameLst>
                                      </p:cBhvr>
                                      <p:tavLst>
                                        <p:tav tm="0">
                                          <p:val>
                                            <p:fltVal val="0"/>
                                          </p:val>
                                        </p:tav>
                                        <p:tav tm="100000">
                                          <p:val>
                                            <p:strVal val="#ppt_h"/>
                                          </p:val>
                                        </p:tav>
                                      </p:tavLst>
                                    </p:anim>
                                    <p:animEffect transition="in" filter="fade">
                                      <p:cBhvr>
                                        <p:cTn id="48"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P spid="150" grpId="0"/>
      <p:bldP spid="151" grpId="0"/>
      <p:bldP spid="152" grpId="0"/>
      <p:bldP spid="153" grpId="0"/>
      <p:bldP spid="154" grpId="0"/>
      <p:bldP spid="1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23" name="椭圆 6"/>
          <p:cNvSpPr/>
          <p:nvPr/>
        </p:nvSpPr>
        <p:spPr>
          <a:xfrm>
            <a:off x="5733504" y="2412997"/>
            <a:ext cx="726263" cy="754744"/>
          </a:xfrm>
          <a:custGeom>
            <a:avLst/>
            <a:gdLst>
              <a:gd name="connsiteX0" fmla="*/ 200025 w 323850"/>
              <a:gd name="connsiteY0" fmla="*/ 303213 h 336550"/>
              <a:gd name="connsiteX1" fmla="*/ 188912 w 323850"/>
              <a:gd name="connsiteY1" fmla="*/ 314326 h 336550"/>
              <a:gd name="connsiteX2" fmla="*/ 200025 w 323850"/>
              <a:gd name="connsiteY2" fmla="*/ 325439 h 336550"/>
              <a:gd name="connsiteX3" fmla="*/ 211138 w 323850"/>
              <a:gd name="connsiteY3" fmla="*/ 314326 h 336550"/>
              <a:gd name="connsiteX4" fmla="*/ 200025 w 323850"/>
              <a:gd name="connsiteY4" fmla="*/ 303213 h 336550"/>
              <a:gd name="connsiteX5" fmla="*/ 267890 w 323850"/>
              <a:gd name="connsiteY5" fmla="*/ 200026 h 336550"/>
              <a:gd name="connsiteX6" fmla="*/ 306529 w 323850"/>
              <a:gd name="connsiteY6" fmla="*/ 200026 h 336550"/>
              <a:gd name="connsiteX7" fmla="*/ 323850 w 323850"/>
              <a:gd name="connsiteY7" fmla="*/ 217105 h 336550"/>
              <a:gd name="connsiteX8" fmla="*/ 323850 w 323850"/>
              <a:gd name="connsiteY8" fmla="*/ 219733 h 336550"/>
              <a:gd name="connsiteX9" fmla="*/ 306529 w 323850"/>
              <a:gd name="connsiteY9" fmla="*/ 238126 h 336550"/>
              <a:gd name="connsiteX10" fmla="*/ 267890 w 323850"/>
              <a:gd name="connsiteY10" fmla="*/ 238126 h 336550"/>
              <a:gd name="connsiteX11" fmla="*/ 249237 w 323850"/>
              <a:gd name="connsiteY11" fmla="*/ 219733 h 336550"/>
              <a:gd name="connsiteX12" fmla="*/ 249237 w 323850"/>
              <a:gd name="connsiteY12" fmla="*/ 217105 h 336550"/>
              <a:gd name="connsiteX13" fmla="*/ 267890 w 323850"/>
              <a:gd name="connsiteY13" fmla="*/ 200026 h 336550"/>
              <a:gd name="connsiteX14" fmla="*/ 267890 w 323850"/>
              <a:gd name="connsiteY14" fmla="*/ 155576 h 336550"/>
              <a:gd name="connsiteX15" fmla="*/ 306529 w 323850"/>
              <a:gd name="connsiteY15" fmla="*/ 155576 h 336550"/>
              <a:gd name="connsiteX16" fmla="*/ 323850 w 323850"/>
              <a:gd name="connsiteY16" fmla="*/ 172528 h 336550"/>
              <a:gd name="connsiteX17" fmla="*/ 323850 w 323850"/>
              <a:gd name="connsiteY17" fmla="*/ 175137 h 336550"/>
              <a:gd name="connsiteX18" fmla="*/ 306529 w 323850"/>
              <a:gd name="connsiteY18" fmla="*/ 192089 h 336550"/>
              <a:gd name="connsiteX19" fmla="*/ 267890 w 323850"/>
              <a:gd name="connsiteY19" fmla="*/ 192089 h 336550"/>
              <a:gd name="connsiteX20" fmla="*/ 249237 w 323850"/>
              <a:gd name="connsiteY20" fmla="*/ 175137 h 336550"/>
              <a:gd name="connsiteX21" fmla="*/ 249237 w 323850"/>
              <a:gd name="connsiteY21" fmla="*/ 172528 h 336550"/>
              <a:gd name="connsiteX22" fmla="*/ 267890 w 323850"/>
              <a:gd name="connsiteY22" fmla="*/ 155576 h 336550"/>
              <a:gd name="connsiteX23" fmla="*/ 175670 w 323850"/>
              <a:gd name="connsiteY23" fmla="*/ 15876 h 336550"/>
              <a:gd name="connsiteX24" fmla="*/ 173037 w 323850"/>
              <a:gd name="connsiteY24" fmla="*/ 19686 h 336550"/>
              <a:gd name="connsiteX25" fmla="*/ 175670 w 323850"/>
              <a:gd name="connsiteY25" fmla="*/ 22226 h 336550"/>
              <a:gd name="connsiteX26" fmla="*/ 224379 w 323850"/>
              <a:gd name="connsiteY26" fmla="*/ 22226 h 336550"/>
              <a:gd name="connsiteX27" fmla="*/ 227012 w 323850"/>
              <a:gd name="connsiteY27" fmla="*/ 19686 h 336550"/>
              <a:gd name="connsiteX28" fmla="*/ 224379 w 323850"/>
              <a:gd name="connsiteY28" fmla="*/ 15876 h 336550"/>
              <a:gd name="connsiteX29" fmla="*/ 175670 w 323850"/>
              <a:gd name="connsiteY29" fmla="*/ 15876 h 336550"/>
              <a:gd name="connsiteX30" fmla="*/ 125064 w 323850"/>
              <a:gd name="connsiteY30" fmla="*/ 0 h 336550"/>
              <a:gd name="connsiteX31" fmla="*/ 276458 w 323850"/>
              <a:gd name="connsiteY31" fmla="*/ 0 h 336550"/>
              <a:gd name="connsiteX32" fmla="*/ 298837 w 323850"/>
              <a:gd name="connsiteY32" fmla="*/ 22349 h 336550"/>
              <a:gd name="connsiteX33" fmla="*/ 298837 w 323850"/>
              <a:gd name="connsiteY33" fmla="*/ 109116 h 336550"/>
              <a:gd name="connsiteX34" fmla="*/ 306736 w 323850"/>
              <a:gd name="connsiteY34" fmla="*/ 109116 h 336550"/>
              <a:gd name="connsiteX35" fmla="*/ 323850 w 323850"/>
              <a:gd name="connsiteY35" fmla="*/ 127521 h 336550"/>
              <a:gd name="connsiteX36" fmla="*/ 323850 w 323850"/>
              <a:gd name="connsiteY36" fmla="*/ 130150 h 336550"/>
              <a:gd name="connsiteX37" fmla="*/ 306736 w 323850"/>
              <a:gd name="connsiteY37" fmla="*/ 147241 h 336550"/>
              <a:gd name="connsiteX38" fmla="*/ 268559 w 323850"/>
              <a:gd name="connsiteY38" fmla="*/ 147241 h 336550"/>
              <a:gd name="connsiteX39" fmla="*/ 250128 w 323850"/>
              <a:gd name="connsiteY39" fmla="*/ 130150 h 336550"/>
              <a:gd name="connsiteX40" fmla="*/ 250128 w 323850"/>
              <a:gd name="connsiteY40" fmla="*/ 127521 h 336550"/>
              <a:gd name="connsiteX41" fmla="*/ 268559 w 323850"/>
              <a:gd name="connsiteY41" fmla="*/ 109116 h 336550"/>
              <a:gd name="connsiteX42" fmla="*/ 272508 w 323850"/>
              <a:gd name="connsiteY42" fmla="*/ 109116 h 336550"/>
              <a:gd name="connsiteX43" fmla="*/ 283040 w 323850"/>
              <a:gd name="connsiteY43" fmla="*/ 109116 h 336550"/>
              <a:gd name="connsiteX44" fmla="*/ 283040 w 323850"/>
              <a:gd name="connsiteY44" fmla="*/ 35496 h 336550"/>
              <a:gd name="connsiteX45" fmla="*/ 118481 w 323850"/>
              <a:gd name="connsiteY45" fmla="*/ 35496 h 336550"/>
              <a:gd name="connsiteX46" fmla="*/ 118481 w 323850"/>
              <a:gd name="connsiteY46" fmla="*/ 76250 h 336550"/>
              <a:gd name="connsiteX47" fmla="*/ 155342 w 323850"/>
              <a:gd name="connsiteY47" fmla="*/ 56530 h 336550"/>
              <a:gd name="connsiteX48" fmla="*/ 184305 w 323850"/>
              <a:gd name="connsiteY48" fmla="*/ 74935 h 336550"/>
              <a:gd name="connsiteX49" fmla="*/ 139545 w 323850"/>
              <a:gd name="connsiteY49" fmla="*/ 117004 h 336550"/>
              <a:gd name="connsiteX50" fmla="*/ 118481 w 323850"/>
              <a:gd name="connsiteY50" fmla="*/ 131465 h 336550"/>
              <a:gd name="connsiteX51" fmla="*/ 118481 w 323850"/>
              <a:gd name="connsiteY51" fmla="*/ 294481 h 336550"/>
              <a:gd name="connsiteX52" fmla="*/ 283040 w 323850"/>
              <a:gd name="connsiteY52" fmla="*/ 294481 h 336550"/>
              <a:gd name="connsiteX53" fmla="*/ 283040 w 323850"/>
              <a:gd name="connsiteY53" fmla="*/ 282649 h 336550"/>
              <a:gd name="connsiteX54" fmla="*/ 268559 w 323850"/>
              <a:gd name="connsiteY54" fmla="*/ 282649 h 336550"/>
              <a:gd name="connsiteX55" fmla="*/ 250128 w 323850"/>
              <a:gd name="connsiteY55" fmla="*/ 264244 h 336550"/>
              <a:gd name="connsiteX56" fmla="*/ 250128 w 323850"/>
              <a:gd name="connsiteY56" fmla="*/ 262930 h 336550"/>
              <a:gd name="connsiteX57" fmla="*/ 268559 w 323850"/>
              <a:gd name="connsiteY57" fmla="*/ 244525 h 336550"/>
              <a:gd name="connsiteX58" fmla="*/ 306736 w 323850"/>
              <a:gd name="connsiteY58" fmla="*/ 244525 h 336550"/>
              <a:gd name="connsiteX59" fmla="*/ 323850 w 323850"/>
              <a:gd name="connsiteY59" fmla="*/ 262930 h 336550"/>
              <a:gd name="connsiteX60" fmla="*/ 323850 w 323850"/>
              <a:gd name="connsiteY60" fmla="*/ 264244 h 336550"/>
              <a:gd name="connsiteX61" fmla="*/ 306736 w 323850"/>
              <a:gd name="connsiteY61" fmla="*/ 282649 h 336550"/>
              <a:gd name="connsiteX62" fmla="*/ 301470 w 323850"/>
              <a:gd name="connsiteY62" fmla="*/ 282649 h 336550"/>
              <a:gd name="connsiteX63" fmla="*/ 298837 w 323850"/>
              <a:gd name="connsiteY63" fmla="*/ 282649 h 336550"/>
              <a:gd name="connsiteX64" fmla="*/ 298837 w 323850"/>
              <a:gd name="connsiteY64" fmla="*/ 314201 h 336550"/>
              <a:gd name="connsiteX65" fmla="*/ 276458 w 323850"/>
              <a:gd name="connsiteY65" fmla="*/ 336550 h 336550"/>
              <a:gd name="connsiteX66" fmla="*/ 125064 w 323850"/>
              <a:gd name="connsiteY66" fmla="*/ 336550 h 336550"/>
              <a:gd name="connsiteX67" fmla="*/ 102684 w 323850"/>
              <a:gd name="connsiteY67" fmla="*/ 314201 h 336550"/>
              <a:gd name="connsiteX68" fmla="*/ 102684 w 323850"/>
              <a:gd name="connsiteY68" fmla="*/ 287908 h 336550"/>
              <a:gd name="connsiteX69" fmla="*/ 75038 w 323850"/>
              <a:gd name="connsiteY69" fmla="*/ 287908 h 336550"/>
              <a:gd name="connsiteX70" fmla="*/ 13164 w 323850"/>
              <a:gd name="connsiteY70" fmla="*/ 255042 h 336550"/>
              <a:gd name="connsiteX71" fmla="*/ 11848 w 323850"/>
              <a:gd name="connsiteY71" fmla="*/ 253727 h 336550"/>
              <a:gd name="connsiteX72" fmla="*/ 9215 w 323850"/>
              <a:gd name="connsiteY72" fmla="*/ 249783 h 336550"/>
              <a:gd name="connsiteX73" fmla="*/ 7899 w 323850"/>
              <a:gd name="connsiteY73" fmla="*/ 244525 h 336550"/>
              <a:gd name="connsiteX74" fmla="*/ 6582 w 323850"/>
              <a:gd name="connsiteY74" fmla="*/ 240581 h 336550"/>
              <a:gd name="connsiteX75" fmla="*/ 2633 w 323850"/>
              <a:gd name="connsiteY75" fmla="*/ 231378 h 336550"/>
              <a:gd name="connsiteX76" fmla="*/ 2633 w 323850"/>
              <a:gd name="connsiteY76" fmla="*/ 228749 h 336550"/>
              <a:gd name="connsiteX77" fmla="*/ 0 w 323850"/>
              <a:gd name="connsiteY77" fmla="*/ 219546 h 336550"/>
              <a:gd name="connsiteX78" fmla="*/ 0 w 323850"/>
              <a:gd name="connsiteY78" fmla="*/ 215602 h 336550"/>
              <a:gd name="connsiteX79" fmla="*/ 0 w 323850"/>
              <a:gd name="connsiteY79" fmla="*/ 202456 h 336550"/>
              <a:gd name="connsiteX80" fmla="*/ 40810 w 323850"/>
              <a:gd name="connsiteY80" fmla="*/ 119633 h 336550"/>
              <a:gd name="connsiteX81" fmla="*/ 102684 w 323850"/>
              <a:gd name="connsiteY81" fmla="*/ 85452 h 336550"/>
              <a:gd name="connsiteX82" fmla="*/ 102684 w 323850"/>
              <a:gd name="connsiteY82" fmla="*/ 22349 h 336550"/>
              <a:gd name="connsiteX83" fmla="*/ 125064 w 323850"/>
              <a:gd name="connsiteY8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36550">
                <a:moveTo>
                  <a:pt x="200025" y="303213"/>
                </a:moveTo>
                <a:cubicBezTo>
                  <a:pt x="193887" y="303213"/>
                  <a:pt x="188912" y="308188"/>
                  <a:pt x="188912" y="314326"/>
                </a:cubicBezTo>
                <a:cubicBezTo>
                  <a:pt x="188912" y="320464"/>
                  <a:pt x="193887" y="325439"/>
                  <a:pt x="200025" y="325439"/>
                </a:cubicBezTo>
                <a:cubicBezTo>
                  <a:pt x="206163" y="325439"/>
                  <a:pt x="211138" y="320464"/>
                  <a:pt x="211138" y="314326"/>
                </a:cubicBezTo>
                <a:cubicBezTo>
                  <a:pt x="211138" y="308188"/>
                  <a:pt x="206163" y="303213"/>
                  <a:pt x="200025" y="303213"/>
                </a:cubicBezTo>
                <a:close/>
                <a:moveTo>
                  <a:pt x="267890" y="200026"/>
                </a:moveTo>
                <a:cubicBezTo>
                  <a:pt x="267890" y="200026"/>
                  <a:pt x="267890" y="200026"/>
                  <a:pt x="306529" y="200026"/>
                </a:cubicBezTo>
                <a:cubicBezTo>
                  <a:pt x="315856" y="200026"/>
                  <a:pt x="323850" y="207909"/>
                  <a:pt x="323850" y="217105"/>
                </a:cubicBezTo>
                <a:cubicBezTo>
                  <a:pt x="323850" y="217105"/>
                  <a:pt x="323850" y="217105"/>
                  <a:pt x="323850" y="219733"/>
                </a:cubicBezTo>
                <a:cubicBezTo>
                  <a:pt x="323850" y="228929"/>
                  <a:pt x="315856" y="238126"/>
                  <a:pt x="306529" y="238126"/>
                </a:cubicBezTo>
                <a:cubicBezTo>
                  <a:pt x="306529" y="238126"/>
                  <a:pt x="306529" y="238126"/>
                  <a:pt x="267890" y="238126"/>
                </a:cubicBezTo>
                <a:cubicBezTo>
                  <a:pt x="257231" y="238126"/>
                  <a:pt x="249237" y="228929"/>
                  <a:pt x="249237" y="219733"/>
                </a:cubicBezTo>
                <a:cubicBezTo>
                  <a:pt x="249237" y="219733"/>
                  <a:pt x="249237" y="219733"/>
                  <a:pt x="249237" y="217105"/>
                </a:cubicBezTo>
                <a:cubicBezTo>
                  <a:pt x="249237" y="207909"/>
                  <a:pt x="257231" y="200026"/>
                  <a:pt x="267890" y="200026"/>
                </a:cubicBezTo>
                <a:close/>
                <a:moveTo>
                  <a:pt x="267890" y="155576"/>
                </a:moveTo>
                <a:cubicBezTo>
                  <a:pt x="267890" y="155576"/>
                  <a:pt x="267890" y="155576"/>
                  <a:pt x="306529" y="155576"/>
                </a:cubicBezTo>
                <a:cubicBezTo>
                  <a:pt x="315856" y="155576"/>
                  <a:pt x="323850" y="163400"/>
                  <a:pt x="323850" y="172528"/>
                </a:cubicBezTo>
                <a:cubicBezTo>
                  <a:pt x="323850" y="172528"/>
                  <a:pt x="323850" y="172528"/>
                  <a:pt x="323850" y="175137"/>
                </a:cubicBezTo>
                <a:cubicBezTo>
                  <a:pt x="323850" y="184265"/>
                  <a:pt x="315856" y="192089"/>
                  <a:pt x="306529" y="192089"/>
                </a:cubicBezTo>
                <a:cubicBezTo>
                  <a:pt x="306529" y="192089"/>
                  <a:pt x="306529" y="192089"/>
                  <a:pt x="267890" y="192089"/>
                </a:cubicBezTo>
                <a:cubicBezTo>
                  <a:pt x="257231" y="192089"/>
                  <a:pt x="249237" y="184265"/>
                  <a:pt x="249237" y="175137"/>
                </a:cubicBezTo>
                <a:cubicBezTo>
                  <a:pt x="249237" y="175137"/>
                  <a:pt x="249237" y="175137"/>
                  <a:pt x="249237" y="172528"/>
                </a:cubicBezTo>
                <a:cubicBezTo>
                  <a:pt x="249237" y="163400"/>
                  <a:pt x="257231" y="155576"/>
                  <a:pt x="267890" y="155576"/>
                </a:cubicBezTo>
                <a:close/>
                <a:moveTo>
                  <a:pt x="175670" y="15876"/>
                </a:moveTo>
                <a:cubicBezTo>
                  <a:pt x="174353" y="15876"/>
                  <a:pt x="173037" y="17146"/>
                  <a:pt x="173037" y="19686"/>
                </a:cubicBezTo>
                <a:cubicBezTo>
                  <a:pt x="173037" y="20956"/>
                  <a:pt x="174353" y="22226"/>
                  <a:pt x="175670" y="22226"/>
                </a:cubicBezTo>
                <a:cubicBezTo>
                  <a:pt x="175670" y="22226"/>
                  <a:pt x="175670" y="22226"/>
                  <a:pt x="224379" y="22226"/>
                </a:cubicBezTo>
                <a:cubicBezTo>
                  <a:pt x="225695" y="22226"/>
                  <a:pt x="227012" y="20956"/>
                  <a:pt x="227012" y="19686"/>
                </a:cubicBezTo>
                <a:cubicBezTo>
                  <a:pt x="227012" y="17146"/>
                  <a:pt x="225695" y="15876"/>
                  <a:pt x="224379" y="15876"/>
                </a:cubicBezTo>
                <a:cubicBezTo>
                  <a:pt x="224379" y="15876"/>
                  <a:pt x="224379" y="15876"/>
                  <a:pt x="175670" y="15876"/>
                </a:cubicBezTo>
                <a:close/>
                <a:moveTo>
                  <a:pt x="125064" y="0"/>
                </a:moveTo>
                <a:cubicBezTo>
                  <a:pt x="125064" y="0"/>
                  <a:pt x="125064" y="0"/>
                  <a:pt x="276458" y="0"/>
                </a:cubicBezTo>
                <a:cubicBezTo>
                  <a:pt x="288306" y="0"/>
                  <a:pt x="298837" y="10517"/>
                  <a:pt x="298837" y="22349"/>
                </a:cubicBezTo>
                <a:cubicBezTo>
                  <a:pt x="298837" y="22349"/>
                  <a:pt x="298837" y="22349"/>
                  <a:pt x="298837" y="109116"/>
                </a:cubicBezTo>
                <a:cubicBezTo>
                  <a:pt x="298837" y="109116"/>
                  <a:pt x="298837" y="109116"/>
                  <a:pt x="306736" y="109116"/>
                </a:cubicBezTo>
                <a:cubicBezTo>
                  <a:pt x="315951" y="109116"/>
                  <a:pt x="323850" y="118318"/>
                  <a:pt x="323850" y="127521"/>
                </a:cubicBezTo>
                <a:cubicBezTo>
                  <a:pt x="323850" y="127521"/>
                  <a:pt x="323850" y="127521"/>
                  <a:pt x="323850" y="130150"/>
                </a:cubicBezTo>
                <a:cubicBezTo>
                  <a:pt x="323850" y="139353"/>
                  <a:pt x="315951" y="147241"/>
                  <a:pt x="306736" y="147241"/>
                </a:cubicBezTo>
                <a:cubicBezTo>
                  <a:pt x="306736" y="147241"/>
                  <a:pt x="306736" y="147241"/>
                  <a:pt x="268559" y="147241"/>
                </a:cubicBezTo>
                <a:cubicBezTo>
                  <a:pt x="258027" y="147241"/>
                  <a:pt x="250128" y="139353"/>
                  <a:pt x="250128" y="130150"/>
                </a:cubicBezTo>
                <a:cubicBezTo>
                  <a:pt x="250128" y="130150"/>
                  <a:pt x="250128" y="130150"/>
                  <a:pt x="250128" y="127521"/>
                </a:cubicBezTo>
                <a:cubicBezTo>
                  <a:pt x="250128" y="118318"/>
                  <a:pt x="258027" y="109116"/>
                  <a:pt x="268559" y="109116"/>
                </a:cubicBezTo>
                <a:cubicBezTo>
                  <a:pt x="268559" y="109116"/>
                  <a:pt x="268559" y="109116"/>
                  <a:pt x="272508" y="109116"/>
                </a:cubicBezTo>
                <a:cubicBezTo>
                  <a:pt x="272508" y="109116"/>
                  <a:pt x="272508" y="109116"/>
                  <a:pt x="283040" y="109116"/>
                </a:cubicBezTo>
                <a:cubicBezTo>
                  <a:pt x="283040" y="109116"/>
                  <a:pt x="283040" y="109116"/>
                  <a:pt x="283040" y="35496"/>
                </a:cubicBezTo>
                <a:cubicBezTo>
                  <a:pt x="283040" y="35496"/>
                  <a:pt x="283040" y="35496"/>
                  <a:pt x="118481" y="35496"/>
                </a:cubicBezTo>
                <a:cubicBezTo>
                  <a:pt x="118481" y="35496"/>
                  <a:pt x="118481" y="35496"/>
                  <a:pt x="118481" y="76250"/>
                </a:cubicBezTo>
                <a:cubicBezTo>
                  <a:pt x="134279" y="67047"/>
                  <a:pt x="148760" y="59159"/>
                  <a:pt x="155342" y="56530"/>
                </a:cubicBezTo>
                <a:cubicBezTo>
                  <a:pt x="176406" y="44698"/>
                  <a:pt x="188254" y="59159"/>
                  <a:pt x="184305" y="74935"/>
                </a:cubicBezTo>
                <a:cubicBezTo>
                  <a:pt x="181672" y="86767"/>
                  <a:pt x="160608" y="99913"/>
                  <a:pt x="139545" y="117004"/>
                </a:cubicBezTo>
                <a:cubicBezTo>
                  <a:pt x="134279" y="120948"/>
                  <a:pt x="126380" y="126206"/>
                  <a:pt x="118481" y="131465"/>
                </a:cubicBezTo>
                <a:cubicBezTo>
                  <a:pt x="118481" y="131465"/>
                  <a:pt x="118481" y="131465"/>
                  <a:pt x="118481" y="294481"/>
                </a:cubicBezTo>
                <a:cubicBezTo>
                  <a:pt x="118481" y="294481"/>
                  <a:pt x="118481" y="294481"/>
                  <a:pt x="283040" y="294481"/>
                </a:cubicBezTo>
                <a:cubicBezTo>
                  <a:pt x="283040" y="294481"/>
                  <a:pt x="283040" y="294481"/>
                  <a:pt x="283040" y="282649"/>
                </a:cubicBezTo>
                <a:cubicBezTo>
                  <a:pt x="283040" y="282649"/>
                  <a:pt x="283040" y="282649"/>
                  <a:pt x="268559" y="282649"/>
                </a:cubicBezTo>
                <a:cubicBezTo>
                  <a:pt x="258027" y="282649"/>
                  <a:pt x="250128" y="274762"/>
                  <a:pt x="250128" y="264244"/>
                </a:cubicBezTo>
                <a:cubicBezTo>
                  <a:pt x="250128" y="264244"/>
                  <a:pt x="250128" y="264244"/>
                  <a:pt x="250128" y="262930"/>
                </a:cubicBezTo>
                <a:cubicBezTo>
                  <a:pt x="250128" y="252413"/>
                  <a:pt x="258027" y="244525"/>
                  <a:pt x="268559" y="244525"/>
                </a:cubicBezTo>
                <a:cubicBezTo>
                  <a:pt x="268559" y="244525"/>
                  <a:pt x="268559" y="244525"/>
                  <a:pt x="306736" y="244525"/>
                </a:cubicBezTo>
                <a:cubicBezTo>
                  <a:pt x="315951" y="244525"/>
                  <a:pt x="323850" y="252413"/>
                  <a:pt x="323850" y="262930"/>
                </a:cubicBezTo>
                <a:cubicBezTo>
                  <a:pt x="323850" y="262930"/>
                  <a:pt x="323850" y="262930"/>
                  <a:pt x="323850" y="264244"/>
                </a:cubicBezTo>
                <a:cubicBezTo>
                  <a:pt x="323850" y="274762"/>
                  <a:pt x="315951" y="282649"/>
                  <a:pt x="306736" y="282649"/>
                </a:cubicBezTo>
                <a:cubicBezTo>
                  <a:pt x="306736" y="282649"/>
                  <a:pt x="306736" y="282649"/>
                  <a:pt x="301470" y="282649"/>
                </a:cubicBezTo>
                <a:cubicBezTo>
                  <a:pt x="301470" y="282649"/>
                  <a:pt x="301470" y="282649"/>
                  <a:pt x="298837" y="282649"/>
                </a:cubicBezTo>
                <a:cubicBezTo>
                  <a:pt x="298837" y="282649"/>
                  <a:pt x="298837" y="282649"/>
                  <a:pt x="298837" y="314201"/>
                </a:cubicBezTo>
                <a:cubicBezTo>
                  <a:pt x="298837" y="326033"/>
                  <a:pt x="288306" y="336550"/>
                  <a:pt x="276458" y="336550"/>
                </a:cubicBezTo>
                <a:cubicBezTo>
                  <a:pt x="276458" y="336550"/>
                  <a:pt x="276458" y="336550"/>
                  <a:pt x="125064" y="336550"/>
                </a:cubicBezTo>
                <a:cubicBezTo>
                  <a:pt x="113216" y="336550"/>
                  <a:pt x="102684" y="326033"/>
                  <a:pt x="102684" y="314201"/>
                </a:cubicBezTo>
                <a:cubicBezTo>
                  <a:pt x="102684" y="314201"/>
                  <a:pt x="102684" y="314201"/>
                  <a:pt x="102684" y="287908"/>
                </a:cubicBezTo>
                <a:cubicBezTo>
                  <a:pt x="102684" y="287908"/>
                  <a:pt x="102684" y="287908"/>
                  <a:pt x="75038" y="287908"/>
                </a:cubicBezTo>
                <a:cubicBezTo>
                  <a:pt x="75038" y="287908"/>
                  <a:pt x="35544" y="287908"/>
                  <a:pt x="13164" y="255042"/>
                </a:cubicBezTo>
                <a:cubicBezTo>
                  <a:pt x="13164" y="253727"/>
                  <a:pt x="13164" y="253727"/>
                  <a:pt x="11848" y="253727"/>
                </a:cubicBezTo>
                <a:cubicBezTo>
                  <a:pt x="11848" y="252413"/>
                  <a:pt x="10531" y="251098"/>
                  <a:pt x="9215" y="249783"/>
                </a:cubicBezTo>
                <a:cubicBezTo>
                  <a:pt x="9215" y="248469"/>
                  <a:pt x="7899" y="245839"/>
                  <a:pt x="7899" y="244525"/>
                </a:cubicBezTo>
                <a:cubicBezTo>
                  <a:pt x="6582" y="243210"/>
                  <a:pt x="6582" y="241895"/>
                  <a:pt x="6582" y="240581"/>
                </a:cubicBezTo>
                <a:cubicBezTo>
                  <a:pt x="5266" y="237951"/>
                  <a:pt x="3949" y="235322"/>
                  <a:pt x="2633" y="231378"/>
                </a:cubicBezTo>
                <a:cubicBezTo>
                  <a:pt x="2633" y="230063"/>
                  <a:pt x="2633" y="230063"/>
                  <a:pt x="2633" y="228749"/>
                </a:cubicBezTo>
                <a:cubicBezTo>
                  <a:pt x="1316" y="226120"/>
                  <a:pt x="1316" y="223490"/>
                  <a:pt x="0" y="219546"/>
                </a:cubicBezTo>
                <a:cubicBezTo>
                  <a:pt x="0" y="218232"/>
                  <a:pt x="0" y="216917"/>
                  <a:pt x="0" y="215602"/>
                </a:cubicBezTo>
                <a:cubicBezTo>
                  <a:pt x="0" y="211658"/>
                  <a:pt x="0" y="207714"/>
                  <a:pt x="0" y="202456"/>
                </a:cubicBezTo>
                <a:cubicBezTo>
                  <a:pt x="0" y="149870"/>
                  <a:pt x="23696" y="127521"/>
                  <a:pt x="40810" y="119633"/>
                </a:cubicBezTo>
                <a:cubicBezTo>
                  <a:pt x="40810" y="119633"/>
                  <a:pt x="72405" y="102543"/>
                  <a:pt x="102684" y="85452"/>
                </a:cubicBezTo>
                <a:cubicBezTo>
                  <a:pt x="102684" y="85452"/>
                  <a:pt x="102684" y="85452"/>
                  <a:pt x="102684" y="22349"/>
                </a:cubicBezTo>
                <a:cubicBezTo>
                  <a:pt x="102684" y="10517"/>
                  <a:pt x="113216" y="0"/>
                  <a:pt x="125064" y="0"/>
                </a:cubicBezTo>
                <a:close/>
              </a:path>
            </a:pathLst>
          </a:custGeom>
          <a:solidFill>
            <a:srgbClr val="06A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2" name="椭圆 7"/>
          <p:cNvSpPr/>
          <p:nvPr/>
        </p:nvSpPr>
        <p:spPr>
          <a:xfrm>
            <a:off x="2101470" y="4515121"/>
            <a:ext cx="665742" cy="754744"/>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rgbClr val="06A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4" name="椭圆 8"/>
          <p:cNvSpPr/>
          <p:nvPr/>
        </p:nvSpPr>
        <p:spPr>
          <a:xfrm>
            <a:off x="9382192" y="4503056"/>
            <a:ext cx="754744" cy="754744"/>
          </a:xfrm>
          <a:custGeom>
            <a:avLst/>
            <a:gdLst>
              <a:gd name="connsiteX0" fmla="*/ 15554 w 331788"/>
              <a:gd name="connsiteY0" fmla="*/ 301625 h 331788"/>
              <a:gd name="connsiteX1" fmla="*/ 127029 w 331788"/>
              <a:gd name="connsiteY1" fmla="*/ 301625 h 331788"/>
              <a:gd name="connsiteX2" fmla="*/ 141288 w 331788"/>
              <a:gd name="connsiteY2" fmla="*/ 316051 h 331788"/>
              <a:gd name="connsiteX3" fmla="*/ 127029 w 331788"/>
              <a:gd name="connsiteY3" fmla="*/ 331788 h 331788"/>
              <a:gd name="connsiteX4" fmla="*/ 15554 w 331788"/>
              <a:gd name="connsiteY4" fmla="*/ 331788 h 331788"/>
              <a:gd name="connsiteX5" fmla="*/ 0 w 331788"/>
              <a:gd name="connsiteY5" fmla="*/ 316051 h 331788"/>
              <a:gd name="connsiteX6" fmla="*/ 15554 w 331788"/>
              <a:gd name="connsiteY6" fmla="*/ 301625 h 331788"/>
              <a:gd name="connsiteX7" fmla="*/ 15554 w 331788"/>
              <a:gd name="connsiteY7" fmla="*/ 263525 h 331788"/>
              <a:gd name="connsiteX8" fmla="*/ 95920 w 331788"/>
              <a:gd name="connsiteY8" fmla="*/ 263525 h 331788"/>
              <a:gd name="connsiteX9" fmla="*/ 141288 w 331788"/>
              <a:gd name="connsiteY9" fmla="*/ 283634 h 331788"/>
              <a:gd name="connsiteX10" fmla="*/ 127029 w 331788"/>
              <a:gd name="connsiteY10" fmla="*/ 293688 h 331788"/>
              <a:gd name="connsiteX11" fmla="*/ 15554 w 331788"/>
              <a:gd name="connsiteY11" fmla="*/ 293688 h 331788"/>
              <a:gd name="connsiteX12" fmla="*/ 0 w 331788"/>
              <a:gd name="connsiteY12" fmla="*/ 278607 h 331788"/>
              <a:gd name="connsiteX13" fmla="*/ 15554 w 331788"/>
              <a:gd name="connsiteY13" fmla="*/ 263525 h 331788"/>
              <a:gd name="connsiteX14" fmla="*/ 270156 w 331788"/>
              <a:gd name="connsiteY14" fmla="*/ 228600 h 331788"/>
              <a:gd name="connsiteX15" fmla="*/ 316380 w 331788"/>
              <a:gd name="connsiteY15" fmla="*/ 228600 h 331788"/>
              <a:gd name="connsiteX16" fmla="*/ 331788 w 331788"/>
              <a:gd name="connsiteY16" fmla="*/ 244337 h 331788"/>
              <a:gd name="connsiteX17" fmla="*/ 316380 w 331788"/>
              <a:gd name="connsiteY17" fmla="*/ 258763 h 331788"/>
              <a:gd name="connsiteX18" fmla="*/ 244475 w 331788"/>
              <a:gd name="connsiteY18" fmla="*/ 258763 h 331788"/>
              <a:gd name="connsiteX19" fmla="*/ 270156 w 331788"/>
              <a:gd name="connsiteY19" fmla="*/ 228600 h 331788"/>
              <a:gd name="connsiteX20" fmla="*/ 15586 w 331788"/>
              <a:gd name="connsiteY20" fmla="*/ 225425 h 331788"/>
              <a:gd name="connsiteX21" fmla="*/ 61046 w 331788"/>
              <a:gd name="connsiteY21" fmla="*/ 225425 h 331788"/>
              <a:gd name="connsiteX22" fmla="*/ 85725 w 331788"/>
              <a:gd name="connsiteY22" fmla="*/ 255588 h 331788"/>
              <a:gd name="connsiteX23" fmla="*/ 15586 w 331788"/>
              <a:gd name="connsiteY23" fmla="*/ 255588 h 331788"/>
              <a:gd name="connsiteX24" fmla="*/ 0 w 331788"/>
              <a:gd name="connsiteY24" fmla="*/ 241162 h 331788"/>
              <a:gd name="connsiteX25" fmla="*/ 15586 w 331788"/>
              <a:gd name="connsiteY25" fmla="*/ 225425 h 331788"/>
              <a:gd name="connsiteX26" fmla="*/ 283493 w 331788"/>
              <a:gd name="connsiteY26" fmla="*/ 190500 h 331788"/>
              <a:gd name="connsiteX27" fmla="*/ 316125 w 331788"/>
              <a:gd name="connsiteY27" fmla="*/ 190500 h 331788"/>
              <a:gd name="connsiteX28" fmla="*/ 331788 w 331788"/>
              <a:gd name="connsiteY28" fmla="*/ 204926 h 331788"/>
              <a:gd name="connsiteX29" fmla="*/ 316125 w 331788"/>
              <a:gd name="connsiteY29" fmla="*/ 220663 h 331788"/>
              <a:gd name="connsiteX30" fmla="*/ 273050 w 331788"/>
              <a:gd name="connsiteY30" fmla="*/ 220663 h 331788"/>
              <a:gd name="connsiteX31" fmla="*/ 283493 w 331788"/>
              <a:gd name="connsiteY31" fmla="*/ 190500 h 331788"/>
              <a:gd name="connsiteX32" fmla="*/ 15586 w 331788"/>
              <a:gd name="connsiteY32" fmla="*/ 188912 h 331788"/>
              <a:gd name="connsiteX33" fmla="*/ 46759 w 331788"/>
              <a:gd name="connsiteY33" fmla="*/ 188912 h 331788"/>
              <a:gd name="connsiteX34" fmla="*/ 57150 w 331788"/>
              <a:gd name="connsiteY34" fmla="*/ 217487 h 331788"/>
              <a:gd name="connsiteX35" fmla="*/ 15586 w 331788"/>
              <a:gd name="connsiteY35" fmla="*/ 217487 h 331788"/>
              <a:gd name="connsiteX36" fmla="*/ 0 w 331788"/>
              <a:gd name="connsiteY36" fmla="*/ 202578 h 331788"/>
              <a:gd name="connsiteX37" fmla="*/ 15586 w 331788"/>
              <a:gd name="connsiteY37" fmla="*/ 188912 h 331788"/>
              <a:gd name="connsiteX38" fmla="*/ 169863 w 331788"/>
              <a:gd name="connsiteY38" fmla="*/ 174625 h 331788"/>
              <a:gd name="connsiteX39" fmla="*/ 169863 w 331788"/>
              <a:gd name="connsiteY39" fmla="*/ 201613 h 331788"/>
              <a:gd name="connsiteX40" fmla="*/ 187326 w 331788"/>
              <a:gd name="connsiteY40" fmla="*/ 188762 h 331788"/>
              <a:gd name="connsiteX41" fmla="*/ 169863 w 331788"/>
              <a:gd name="connsiteY41" fmla="*/ 174625 h 331788"/>
              <a:gd name="connsiteX42" fmla="*/ 285750 w 331788"/>
              <a:gd name="connsiteY42" fmla="*/ 152400 h 331788"/>
              <a:gd name="connsiteX43" fmla="*/ 316442 w 331788"/>
              <a:gd name="connsiteY43" fmla="*/ 152400 h 331788"/>
              <a:gd name="connsiteX44" fmla="*/ 331788 w 331788"/>
              <a:gd name="connsiteY44" fmla="*/ 167481 h 331788"/>
              <a:gd name="connsiteX45" fmla="*/ 316442 w 331788"/>
              <a:gd name="connsiteY45" fmla="*/ 182563 h 331788"/>
              <a:gd name="connsiteX46" fmla="*/ 285750 w 331788"/>
              <a:gd name="connsiteY46" fmla="*/ 182563 h 331788"/>
              <a:gd name="connsiteX47" fmla="*/ 287029 w 331788"/>
              <a:gd name="connsiteY47" fmla="*/ 166225 h 331788"/>
              <a:gd name="connsiteX48" fmla="*/ 285750 w 331788"/>
              <a:gd name="connsiteY48" fmla="*/ 152400 h 331788"/>
              <a:gd name="connsiteX49" fmla="*/ 15875 w 331788"/>
              <a:gd name="connsiteY49" fmla="*/ 149225 h 331788"/>
              <a:gd name="connsiteX50" fmla="*/ 47625 w 331788"/>
              <a:gd name="connsiteY50" fmla="*/ 149225 h 331788"/>
              <a:gd name="connsiteX51" fmla="*/ 46302 w 331788"/>
              <a:gd name="connsiteY51" fmla="*/ 166423 h 331788"/>
              <a:gd name="connsiteX52" fmla="*/ 47625 w 331788"/>
              <a:gd name="connsiteY52" fmla="*/ 180975 h 331788"/>
              <a:gd name="connsiteX53" fmla="*/ 15875 w 331788"/>
              <a:gd name="connsiteY53" fmla="*/ 180975 h 331788"/>
              <a:gd name="connsiteX54" fmla="*/ 0 w 331788"/>
              <a:gd name="connsiteY54" fmla="*/ 165100 h 331788"/>
              <a:gd name="connsiteX55" fmla="*/ 15875 w 331788"/>
              <a:gd name="connsiteY55" fmla="*/ 149225 h 331788"/>
              <a:gd name="connsiteX56" fmla="*/ 161925 w 331788"/>
              <a:gd name="connsiteY56" fmla="*/ 130175 h 331788"/>
              <a:gd name="connsiteX57" fmla="*/ 146050 w 331788"/>
              <a:gd name="connsiteY57" fmla="*/ 141455 h 331788"/>
              <a:gd name="connsiteX58" fmla="*/ 161925 w 331788"/>
              <a:gd name="connsiteY58" fmla="*/ 153988 h 331788"/>
              <a:gd name="connsiteX59" fmla="*/ 274638 w 331788"/>
              <a:gd name="connsiteY59" fmla="*/ 114300 h 331788"/>
              <a:gd name="connsiteX60" fmla="*/ 316202 w 331788"/>
              <a:gd name="connsiteY60" fmla="*/ 114300 h 331788"/>
              <a:gd name="connsiteX61" fmla="*/ 331788 w 331788"/>
              <a:gd name="connsiteY61" fmla="*/ 130037 h 331788"/>
              <a:gd name="connsiteX62" fmla="*/ 316202 w 331788"/>
              <a:gd name="connsiteY62" fmla="*/ 144463 h 331788"/>
              <a:gd name="connsiteX63" fmla="*/ 283730 w 331788"/>
              <a:gd name="connsiteY63" fmla="*/ 144463 h 331788"/>
              <a:gd name="connsiteX64" fmla="*/ 274638 w 331788"/>
              <a:gd name="connsiteY64" fmla="*/ 114300 h 331788"/>
              <a:gd name="connsiteX65" fmla="*/ 15663 w 331788"/>
              <a:gd name="connsiteY65" fmla="*/ 111125 h 331788"/>
              <a:gd name="connsiteX66" fmla="*/ 58738 w 331788"/>
              <a:gd name="connsiteY66" fmla="*/ 111125 h 331788"/>
              <a:gd name="connsiteX67" fmla="*/ 48295 w 331788"/>
              <a:gd name="connsiteY67" fmla="*/ 141288 h 331788"/>
              <a:gd name="connsiteX68" fmla="*/ 15663 w 331788"/>
              <a:gd name="connsiteY68" fmla="*/ 141288 h 331788"/>
              <a:gd name="connsiteX69" fmla="*/ 0 w 331788"/>
              <a:gd name="connsiteY69" fmla="*/ 126862 h 331788"/>
              <a:gd name="connsiteX70" fmla="*/ 15663 w 331788"/>
              <a:gd name="connsiteY70" fmla="*/ 111125 h 331788"/>
              <a:gd name="connsiteX71" fmla="*/ 165894 w 331788"/>
              <a:gd name="connsiteY71" fmla="*/ 104775 h 331788"/>
              <a:gd name="connsiteX72" fmla="*/ 169783 w 331788"/>
              <a:gd name="connsiteY72" fmla="*/ 109934 h 331788"/>
              <a:gd name="connsiteX73" fmla="*/ 169783 w 331788"/>
              <a:gd name="connsiteY73" fmla="*/ 116383 h 331788"/>
              <a:gd name="connsiteX74" fmla="*/ 203492 w 331788"/>
              <a:gd name="connsiteY74" fmla="*/ 137021 h 331788"/>
              <a:gd name="connsiteX75" fmla="*/ 194417 w 331788"/>
              <a:gd name="connsiteY75" fmla="*/ 146050 h 331788"/>
              <a:gd name="connsiteX76" fmla="*/ 169783 w 331788"/>
              <a:gd name="connsiteY76" fmla="*/ 130572 h 331788"/>
              <a:gd name="connsiteX77" fmla="*/ 169783 w 331788"/>
              <a:gd name="connsiteY77" fmla="*/ 156369 h 331788"/>
              <a:gd name="connsiteX78" fmla="*/ 204788 w 331788"/>
              <a:gd name="connsiteY78" fmla="*/ 187325 h 331788"/>
              <a:gd name="connsiteX79" fmla="*/ 169783 w 331788"/>
              <a:gd name="connsiteY79" fmla="*/ 215702 h 331788"/>
              <a:gd name="connsiteX80" fmla="*/ 169783 w 331788"/>
              <a:gd name="connsiteY80" fmla="*/ 223441 h 331788"/>
              <a:gd name="connsiteX81" fmla="*/ 165894 w 331788"/>
              <a:gd name="connsiteY81" fmla="*/ 228600 h 331788"/>
              <a:gd name="connsiteX82" fmla="*/ 162004 w 331788"/>
              <a:gd name="connsiteY82" fmla="*/ 223441 h 331788"/>
              <a:gd name="connsiteX83" fmla="*/ 162004 w 331788"/>
              <a:gd name="connsiteY83" fmla="*/ 215702 h 331788"/>
              <a:gd name="connsiteX84" fmla="*/ 127000 w 331788"/>
              <a:gd name="connsiteY84" fmla="*/ 189905 h 331788"/>
              <a:gd name="connsiteX85" fmla="*/ 136075 w 331788"/>
              <a:gd name="connsiteY85" fmla="*/ 182166 h 331788"/>
              <a:gd name="connsiteX86" fmla="*/ 162004 w 331788"/>
              <a:gd name="connsiteY86" fmla="*/ 201513 h 331788"/>
              <a:gd name="connsiteX87" fmla="*/ 162004 w 331788"/>
              <a:gd name="connsiteY87" fmla="*/ 173137 h 331788"/>
              <a:gd name="connsiteX88" fmla="*/ 129593 w 331788"/>
              <a:gd name="connsiteY88" fmla="*/ 144760 h 331788"/>
              <a:gd name="connsiteX89" fmla="*/ 162004 w 331788"/>
              <a:gd name="connsiteY89" fmla="*/ 116383 h 331788"/>
              <a:gd name="connsiteX90" fmla="*/ 162004 w 331788"/>
              <a:gd name="connsiteY90" fmla="*/ 109934 h 331788"/>
              <a:gd name="connsiteX91" fmla="*/ 165894 w 331788"/>
              <a:gd name="connsiteY91" fmla="*/ 104775 h 331788"/>
              <a:gd name="connsiteX92" fmla="*/ 165895 w 331788"/>
              <a:gd name="connsiteY92" fmla="*/ 90487 h 331788"/>
              <a:gd name="connsiteX93" fmla="*/ 90488 w 331788"/>
              <a:gd name="connsiteY93" fmla="*/ 165894 h 331788"/>
              <a:gd name="connsiteX94" fmla="*/ 165895 w 331788"/>
              <a:gd name="connsiteY94" fmla="*/ 241301 h 331788"/>
              <a:gd name="connsiteX95" fmla="*/ 241302 w 331788"/>
              <a:gd name="connsiteY95" fmla="*/ 165894 h 331788"/>
              <a:gd name="connsiteX96" fmla="*/ 165895 w 331788"/>
              <a:gd name="connsiteY96" fmla="*/ 90487 h 331788"/>
              <a:gd name="connsiteX97" fmla="*/ 246063 w 331788"/>
              <a:gd name="connsiteY97" fmla="*/ 76200 h 331788"/>
              <a:gd name="connsiteX98" fmla="*/ 316202 w 331788"/>
              <a:gd name="connsiteY98" fmla="*/ 76200 h 331788"/>
              <a:gd name="connsiteX99" fmla="*/ 331788 w 331788"/>
              <a:gd name="connsiteY99" fmla="*/ 90626 h 331788"/>
              <a:gd name="connsiteX100" fmla="*/ 316202 w 331788"/>
              <a:gd name="connsiteY100" fmla="*/ 106363 h 331788"/>
              <a:gd name="connsiteX101" fmla="*/ 270742 w 331788"/>
              <a:gd name="connsiteY101" fmla="*/ 106363 h 331788"/>
              <a:gd name="connsiteX102" fmla="*/ 246063 w 331788"/>
              <a:gd name="connsiteY102" fmla="*/ 76200 h 331788"/>
              <a:gd name="connsiteX103" fmla="*/ 15688 w 331788"/>
              <a:gd name="connsiteY103" fmla="*/ 74612 h 331788"/>
              <a:gd name="connsiteX104" fmla="*/ 88900 w 331788"/>
              <a:gd name="connsiteY104" fmla="*/ 74612 h 331788"/>
              <a:gd name="connsiteX105" fmla="*/ 62753 w 331788"/>
              <a:gd name="connsiteY105" fmla="*/ 104775 h 331788"/>
              <a:gd name="connsiteX106" fmla="*/ 15688 w 331788"/>
              <a:gd name="connsiteY106" fmla="*/ 104775 h 331788"/>
              <a:gd name="connsiteX107" fmla="*/ 0 w 331788"/>
              <a:gd name="connsiteY107" fmla="*/ 89038 h 331788"/>
              <a:gd name="connsiteX108" fmla="*/ 15688 w 331788"/>
              <a:gd name="connsiteY108" fmla="*/ 74612 h 331788"/>
              <a:gd name="connsiteX109" fmla="*/ 166688 w 331788"/>
              <a:gd name="connsiteY109" fmla="*/ 61912 h 331788"/>
              <a:gd name="connsiteX110" fmla="*/ 271463 w 331788"/>
              <a:gd name="connsiteY110" fmla="*/ 166687 h 331788"/>
              <a:gd name="connsiteX111" fmla="*/ 166688 w 331788"/>
              <a:gd name="connsiteY111" fmla="*/ 271462 h 331788"/>
              <a:gd name="connsiteX112" fmla="*/ 61913 w 331788"/>
              <a:gd name="connsiteY112" fmla="*/ 166687 h 331788"/>
              <a:gd name="connsiteX113" fmla="*/ 166688 w 331788"/>
              <a:gd name="connsiteY113" fmla="*/ 61912 h 331788"/>
              <a:gd name="connsiteX114" fmla="*/ 204759 w 331788"/>
              <a:gd name="connsiteY114" fmla="*/ 38100 h 331788"/>
              <a:gd name="connsiteX115" fmla="*/ 316234 w 331788"/>
              <a:gd name="connsiteY115" fmla="*/ 38100 h 331788"/>
              <a:gd name="connsiteX116" fmla="*/ 331788 w 331788"/>
              <a:gd name="connsiteY116" fmla="*/ 53975 h 331788"/>
              <a:gd name="connsiteX117" fmla="*/ 316234 w 331788"/>
              <a:gd name="connsiteY117" fmla="*/ 69850 h 331788"/>
              <a:gd name="connsiteX118" fmla="*/ 235868 w 331788"/>
              <a:gd name="connsiteY118" fmla="*/ 69850 h 331788"/>
              <a:gd name="connsiteX119" fmla="*/ 190500 w 331788"/>
              <a:gd name="connsiteY119" fmla="*/ 48683 h 331788"/>
              <a:gd name="connsiteX120" fmla="*/ 204759 w 331788"/>
              <a:gd name="connsiteY120" fmla="*/ 38100 h 331788"/>
              <a:gd name="connsiteX121" fmla="*/ 204759 w 331788"/>
              <a:gd name="connsiteY121" fmla="*/ 0 h 331788"/>
              <a:gd name="connsiteX122" fmla="*/ 316234 w 331788"/>
              <a:gd name="connsiteY122" fmla="*/ 0 h 331788"/>
              <a:gd name="connsiteX123" fmla="*/ 331788 w 331788"/>
              <a:gd name="connsiteY123" fmla="*/ 15737 h 331788"/>
              <a:gd name="connsiteX124" fmla="*/ 316234 w 331788"/>
              <a:gd name="connsiteY124" fmla="*/ 30163 h 331788"/>
              <a:gd name="connsiteX125" fmla="*/ 204759 w 331788"/>
              <a:gd name="connsiteY125" fmla="*/ 30163 h 331788"/>
              <a:gd name="connsiteX126" fmla="*/ 190500 w 331788"/>
              <a:gd name="connsiteY126" fmla="*/ 15737 h 331788"/>
              <a:gd name="connsiteX127" fmla="*/ 204759 w 331788"/>
              <a:gd name="connsiteY12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31788" h="331788">
                <a:moveTo>
                  <a:pt x="15554" y="301625"/>
                </a:moveTo>
                <a:cubicBezTo>
                  <a:pt x="15554" y="301625"/>
                  <a:pt x="15554" y="301625"/>
                  <a:pt x="127029" y="301625"/>
                </a:cubicBezTo>
                <a:cubicBezTo>
                  <a:pt x="134807" y="301625"/>
                  <a:pt x="141288" y="308182"/>
                  <a:pt x="141288" y="316051"/>
                </a:cubicBezTo>
                <a:cubicBezTo>
                  <a:pt x="141288" y="325231"/>
                  <a:pt x="134807" y="331788"/>
                  <a:pt x="127029" y="331788"/>
                </a:cubicBezTo>
                <a:cubicBezTo>
                  <a:pt x="127029" y="331788"/>
                  <a:pt x="127029" y="331788"/>
                  <a:pt x="15554" y="331788"/>
                </a:cubicBezTo>
                <a:cubicBezTo>
                  <a:pt x="6481" y="331788"/>
                  <a:pt x="0" y="325231"/>
                  <a:pt x="0" y="316051"/>
                </a:cubicBezTo>
                <a:cubicBezTo>
                  <a:pt x="0" y="308182"/>
                  <a:pt x="6481" y="301625"/>
                  <a:pt x="15554" y="301625"/>
                </a:cubicBezTo>
                <a:close/>
                <a:moveTo>
                  <a:pt x="15554" y="263525"/>
                </a:moveTo>
                <a:cubicBezTo>
                  <a:pt x="15554" y="263525"/>
                  <a:pt x="15554" y="263525"/>
                  <a:pt x="95920" y="263525"/>
                </a:cubicBezTo>
                <a:cubicBezTo>
                  <a:pt x="108882" y="273579"/>
                  <a:pt x="124437" y="279863"/>
                  <a:pt x="141288" y="283634"/>
                </a:cubicBezTo>
                <a:cubicBezTo>
                  <a:pt x="138695" y="288661"/>
                  <a:pt x="133510" y="293688"/>
                  <a:pt x="127029" y="293688"/>
                </a:cubicBezTo>
                <a:cubicBezTo>
                  <a:pt x="127029" y="293688"/>
                  <a:pt x="127029" y="293688"/>
                  <a:pt x="15554" y="293688"/>
                </a:cubicBezTo>
                <a:cubicBezTo>
                  <a:pt x="6481" y="293688"/>
                  <a:pt x="0" y="286147"/>
                  <a:pt x="0" y="278607"/>
                </a:cubicBezTo>
                <a:cubicBezTo>
                  <a:pt x="0" y="271066"/>
                  <a:pt x="6481" y="263525"/>
                  <a:pt x="15554" y="263525"/>
                </a:cubicBezTo>
                <a:close/>
                <a:moveTo>
                  <a:pt x="270156" y="228600"/>
                </a:moveTo>
                <a:cubicBezTo>
                  <a:pt x="270156" y="228600"/>
                  <a:pt x="270156" y="228600"/>
                  <a:pt x="316380" y="228600"/>
                </a:cubicBezTo>
                <a:cubicBezTo>
                  <a:pt x="325368" y="228600"/>
                  <a:pt x="331788" y="235157"/>
                  <a:pt x="331788" y="244337"/>
                </a:cubicBezTo>
                <a:cubicBezTo>
                  <a:pt x="331788" y="252206"/>
                  <a:pt x="325368" y="258763"/>
                  <a:pt x="316380" y="258763"/>
                </a:cubicBezTo>
                <a:cubicBezTo>
                  <a:pt x="316380" y="258763"/>
                  <a:pt x="316380" y="258763"/>
                  <a:pt x="244475" y="258763"/>
                </a:cubicBezTo>
                <a:cubicBezTo>
                  <a:pt x="254747" y="250895"/>
                  <a:pt x="262451" y="240403"/>
                  <a:pt x="270156" y="228600"/>
                </a:cubicBezTo>
                <a:close/>
                <a:moveTo>
                  <a:pt x="15586" y="225425"/>
                </a:moveTo>
                <a:cubicBezTo>
                  <a:pt x="15586" y="225425"/>
                  <a:pt x="15586" y="225425"/>
                  <a:pt x="61046" y="225425"/>
                </a:cubicBezTo>
                <a:cubicBezTo>
                  <a:pt x="67541" y="237228"/>
                  <a:pt x="76633" y="247720"/>
                  <a:pt x="85725" y="255588"/>
                </a:cubicBezTo>
                <a:cubicBezTo>
                  <a:pt x="85725" y="255588"/>
                  <a:pt x="85725" y="255588"/>
                  <a:pt x="15586" y="255588"/>
                </a:cubicBezTo>
                <a:cubicBezTo>
                  <a:pt x="6494" y="255588"/>
                  <a:pt x="0" y="249031"/>
                  <a:pt x="0" y="241162"/>
                </a:cubicBezTo>
                <a:cubicBezTo>
                  <a:pt x="0" y="231982"/>
                  <a:pt x="6494" y="225425"/>
                  <a:pt x="15586" y="225425"/>
                </a:cubicBezTo>
                <a:close/>
                <a:moveTo>
                  <a:pt x="283493" y="190500"/>
                </a:moveTo>
                <a:cubicBezTo>
                  <a:pt x="283493" y="190500"/>
                  <a:pt x="283493" y="190500"/>
                  <a:pt x="316125" y="190500"/>
                </a:cubicBezTo>
                <a:cubicBezTo>
                  <a:pt x="325262" y="190500"/>
                  <a:pt x="331788" y="197057"/>
                  <a:pt x="331788" y="204926"/>
                </a:cubicBezTo>
                <a:cubicBezTo>
                  <a:pt x="331788" y="214106"/>
                  <a:pt x="325262" y="220663"/>
                  <a:pt x="316125" y="220663"/>
                </a:cubicBezTo>
                <a:cubicBezTo>
                  <a:pt x="316125" y="220663"/>
                  <a:pt x="316125" y="220663"/>
                  <a:pt x="273050" y="220663"/>
                </a:cubicBezTo>
                <a:cubicBezTo>
                  <a:pt x="278271" y="211483"/>
                  <a:pt x="282187" y="200992"/>
                  <a:pt x="283493" y="190500"/>
                </a:cubicBezTo>
                <a:close/>
                <a:moveTo>
                  <a:pt x="15586" y="188912"/>
                </a:moveTo>
                <a:cubicBezTo>
                  <a:pt x="15586" y="188912"/>
                  <a:pt x="15586" y="188912"/>
                  <a:pt x="46759" y="188912"/>
                </a:cubicBezTo>
                <a:cubicBezTo>
                  <a:pt x="49357" y="198851"/>
                  <a:pt x="53253" y="208790"/>
                  <a:pt x="57150" y="217487"/>
                </a:cubicBezTo>
                <a:cubicBezTo>
                  <a:pt x="57150" y="217487"/>
                  <a:pt x="57150" y="217487"/>
                  <a:pt x="15586" y="217487"/>
                </a:cubicBezTo>
                <a:cubicBezTo>
                  <a:pt x="6494" y="217487"/>
                  <a:pt x="0" y="211275"/>
                  <a:pt x="0" y="202578"/>
                </a:cubicBezTo>
                <a:cubicBezTo>
                  <a:pt x="0" y="195124"/>
                  <a:pt x="6494" y="188912"/>
                  <a:pt x="15586" y="188912"/>
                </a:cubicBezTo>
                <a:close/>
                <a:moveTo>
                  <a:pt x="169863" y="174625"/>
                </a:moveTo>
                <a:cubicBezTo>
                  <a:pt x="169863" y="174625"/>
                  <a:pt x="169863" y="174625"/>
                  <a:pt x="169863" y="201613"/>
                </a:cubicBezTo>
                <a:cubicBezTo>
                  <a:pt x="179266" y="201613"/>
                  <a:pt x="187326" y="197758"/>
                  <a:pt x="187326" y="188762"/>
                </a:cubicBezTo>
                <a:cubicBezTo>
                  <a:pt x="187326" y="178481"/>
                  <a:pt x="177923" y="175910"/>
                  <a:pt x="169863" y="174625"/>
                </a:cubicBezTo>
                <a:close/>
                <a:moveTo>
                  <a:pt x="285750" y="152400"/>
                </a:moveTo>
                <a:cubicBezTo>
                  <a:pt x="285750" y="152400"/>
                  <a:pt x="285750" y="152400"/>
                  <a:pt x="316442" y="152400"/>
                </a:cubicBezTo>
                <a:cubicBezTo>
                  <a:pt x="325394" y="152400"/>
                  <a:pt x="331788" y="159941"/>
                  <a:pt x="331788" y="167481"/>
                </a:cubicBezTo>
                <a:cubicBezTo>
                  <a:pt x="331788" y="175022"/>
                  <a:pt x="325394" y="182563"/>
                  <a:pt x="316442" y="182563"/>
                </a:cubicBezTo>
                <a:cubicBezTo>
                  <a:pt x="316442" y="182563"/>
                  <a:pt x="316442" y="182563"/>
                  <a:pt x="285750" y="182563"/>
                </a:cubicBezTo>
                <a:cubicBezTo>
                  <a:pt x="287029" y="176279"/>
                  <a:pt x="287029" y="171252"/>
                  <a:pt x="287029" y="166225"/>
                </a:cubicBezTo>
                <a:cubicBezTo>
                  <a:pt x="287029" y="161197"/>
                  <a:pt x="287029" y="157427"/>
                  <a:pt x="285750" y="152400"/>
                </a:cubicBezTo>
                <a:close/>
                <a:moveTo>
                  <a:pt x="15875" y="149225"/>
                </a:moveTo>
                <a:cubicBezTo>
                  <a:pt x="15875" y="149225"/>
                  <a:pt x="15875" y="149225"/>
                  <a:pt x="47625" y="149225"/>
                </a:cubicBezTo>
                <a:cubicBezTo>
                  <a:pt x="46302" y="155839"/>
                  <a:pt x="46302" y="161131"/>
                  <a:pt x="46302" y="166423"/>
                </a:cubicBezTo>
                <a:cubicBezTo>
                  <a:pt x="46302" y="171714"/>
                  <a:pt x="46302" y="175683"/>
                  <a:pt x="47625" y="180975"/>
                </a:cubicBezTo>
                <a:cubicBezTo>
                  <a:pt x="47625" y="180975"/>
                  <a:pt x="47625" y="180975"/>
                  <a:pt x="15875" y="180975"/>
                </a:cubicBezTo>
                <a:cubicBezTo>
                  <a:pt x="6614" y="180975"/>
                  <a:pt x="0" y="173037"/>
                  <a:pt x="0" y="165100"/>
                </a:cubicBezTo>
                <a:cubicBezTo>
                  <a:pt x="0" y="157162"/>
                  <a:pt x="6614" y="149225"/>
                  <a:pt x="15875" y="149225"/>
                </a:cubicBezTo>
                <a:close/>
                <a:moveTo>
                  <a:pt x="161925" y="130175"/>
                </a:moveTo>
                <a:cubicBezTo>
                  <a:pt x="152664" y="130175"/>
                  <a:pt x="146050" y="135188"/>
                  <a:pt x="146050" y="141455"/>
                </a:cubicBezTo>
                <a:cubicBezTo>
                  <a:pt x="146050" y="147721"/>
                  <a:pt x="151341" y="151481"/>
                  <a:pt x="161925" y="153988"/>
                </a:cubicBezTo>
                <a:close/>
                <a:moveTo>
                  <a:pt x="274638" y="114300"/>
                </a:moveTo>
                <a:cubicBezTo>
                  <a:pt x="274638" y="114300"/>
                  <a:pt x="274638" y="114300"/>
                  <a:pt x="316202" y="114300"/>
                </a:cubicBezTo>
                <a:cubicBezTo>
                  <a:pt x="325294" y="114300"/>
                  <a:pt x="331788" y="120857"/>
                  <a:pt x="331788" y="130037"/>
                </a:cubicBezTo>
                <a:cubicBezTo>
                  <a:pt x="331788" y="137906"/>
                  <a:pt x="325294" y="144463"/>
                  <a:pt x="316202" y="144463"/>
                </a:cubicBezTo>
                <a:cubicBezTo>
                  <a:pt x="316202" y="144463"/>
                  <a:pt x="316202" y="144463"/>
                  <a:pt x="283730" y="144463"/>
                </a:cubicBezTo>
                <a:cubicBezTo>
                  <a:pt x="282431" y="133971"/>
                  <a:pt x="278535" y="123480"/>
                  <a:pt x="274638" y="114300"/>
                </a:cubicBezTo>
                <a:close/>
                <a:moveTo>
                  <a:pt x="15663" y="111125"/>
                </a:moveTo>
                <a:cubicBezTo>
                  <a:pt x="15663" y="111125"/>
                  <a:pt x="15663" y="111125"/>
                  <a:pt x="58738" y="111125"/>
                </a:cubicBezTo>
                <a:cubicBezTo>
                  <a:pt x="53517" y="120305"/>
                  <a:pt x="49601" y="130796"/>
                  <a:pt x="48295" y="141288"/>
                </a:cubicBezTo>
                <a:cubicBezTo>
                  <a:pt x="48295" y="141288"/>
                  <a:pt x="48295" y="141288"/>
                  <a:pt x="15663" y="141288"/>
                </a:cubicBezTo>
                <a:cubicBezTo>
                  <a:pt x="6526" y="141288"/>
                  <a:pt x="0" y="134731"/>
                  <a:pt x="0" y="126862"/>
                </a:cubicBezTo>
                <a:cubicBezTo>
                  <a:pt x="0" y="117682"/>
                  <a:pt x="6526" y="111125"/>
                  <a:pt x="15663" y="111125"/>
                </a:cubicBezTo>
                <a:close/>
                <a:moveTo>
                  <a:pt x="165894" y="104775"/>
                </a:moveTo>
                <a:cubicBezTo>
                  <a:pt x="168487" y="104775"/>
                  <a:pt x="169783" y="107355"/>
                  <a:pt x="169783" y="109934"/>
                </a:cubicBezTo>
                <a:cubicBezTo>
                  <a:pt x="169783" y="109934"/>
                  <a:pt x="169783" y="109934"/>
                  <a:pt x="169783" y="116383"/>
                </a:cubicBezTo>
                <a:cubicBezTo>
                  <a:pt x="181452" y="116383"/>
                  <a:pt x="203492" y="124123"/>
                  <a:pt x="203492" y="137021"/>
                </a:cubicBezTo>
                <a:cubicBezTo>
                  <a:pt x="203492" y="142180"/>
                  <a:pt x="198306" y="146050"/>
                  <a:pt x="194417" y="146050"/>
                </a:cubicBezTo>
                <a:cubicBezTo>
                  <a:pt x="185341" y="146050"/>
                  <a:pt x="185341" y="130572"/>
                  <a:pt x="169783" y="130572"/>
                </a:cubicBezTo>
                <a:cubicBezTo>
                  <a:pt x="169783" y="130572"/>
                  <a:pt x="169783" y="130572"/>
                  <a:pt x="169783" y="156369"/>
                </a:cubicBezTo>
                <a:cubicBezTo>
                  <a:pt x="187934" y="160238"/>
                  <a:pt x="204788" y="165398"/>
                  <a:pt x="204788" y="187325"/>
                </a:cubicBezTo>
                <a:cubicBezTo>
                  <a:pt x="204788" y="205383"/>
                  <a:pt x="190527" y="214412"/>
                  <a:pt x="169783" y="215702"/>
                </a:cubicBezTo>
                <a:cubicBezTo>
                  <a:pt x="169783" y="215702"/>
                  <a:pt x="169783" y="215702"/>
                  <a:pt x="169783" y="223441"/>
                </a:cubicBezTo>
                <a:cubicBezTo>
                  <a:pt x="169783" y="226020"/>
                  <a:pt x="168487" y="228600"/>
                  <a:pt x="165894" y="228600"/>
                </a:cubicBezTo>
                <a:cubicBezTo>
                  <a:pt x="163301" y="228600"/>
                  <a:pt x="162004" y="226020"/>
                  <a:pt x="162004" y="223441"/>
                </a:cubicBezTo>
                <a:cubicBezTo>
                  <a:pt x="162004" y="223441"/>
                  <a:pt x="162004" y="223441"/>
                  <a:pt x="162004" y="215702"/>
                </a:cubicBezTo>
                <a:cubicBezTo>
                  <a:pt x="138668" y="214412"/>
                  <a:pt x="127000" y="201513"/>
                  <a:pt x="127000" y="189905"/>
                </a:cubicBezTo>
                <a:cubicBezTo>
                  <a:pt x="127000" y="184745"/>
                  <a:pt x="130889" y="182166"/>
                  <a:pt x="136075" y="182166"/>
                </a:cubicBezTo>
                <a:cubicBezTo>
                  <a:pt x="151633" y="182166"/>
                  <a:pt x="138668" y="200224"/>
                  <a:pt x="162004" y="201513"/>
                </a:cubicBezTo>
                <a:cubicBezTo>
                  <a:pt x="162004" y="201513"/>
                  <a:pt x="162004" y="201513"/>
                  <a:pt x="162004" y="173137"/>
                </a:cubicBezTo>
                <a:cubicBezTo>
                  <a:pt x="141261" y="169267"/>
                  <a:pt x="129593" y="160238"/>
                  <a:pt x="129593" y="144760"/>
                </a:cubicBezTo>
                <a:cubicBezTo>
                  <a:pt x="129593" y="126702"/>
                  <a:pt x="145150" y="117673"/>
                  <a:pt x="162004" y="116383"/>
                </a:cubicBezTo>
                <a:cubicBezTo>
                  <a:pt x="162004" y="116383"/>
                  <a:pt x="162004" y="116383"/>
                  <a:pt x="162004" y="109934"/>
                </a:cubicBezTo>
                <a:cubicBezTo>
                  <a:pt x="162004" y="107355"/>
                  <a:pt x="163301" y="104775"/>
                  <a:pt x="165894" y="104775"/>
                </a:cubicBezTo>
                <a:close/>
                <a:moveTo>
                  <a:pt x="165895" y="90487"/>
                </a:moveTo>
                <a:cubicBezTo>
                  <a:pt x="124249" y="90487"/>
                  <a:pt x="90488" y="124248"/>
                  <a:pt x="90488" y="165894"/>
                </a:cubicBezTo>
                <a:cubicBezTo>
                  <a:pt x="90488" y="207540"/>
                  <a:pt x="124249" y="241301"/>
                  <a:pt x="165895" y="241301"/>
                </a:cubicBezTo>
                <a:cubicBezTo>
                  <a:pt x="207541" y="241301"/>
                  <a:pt x="241302" y="207540"/>
                  <a:pt x="241302" y="165894"/>
                </a:cubicBezTo>
                <a:cubicBezTo>
                  <a:pt x="241302" y="124248"/>
                  <a:pt x="207541" y="90487"/>
                  <a:pt x="165895" y="90487"/>
                </a:cubicBezTo>
                <a:close/>
                <a:moveTo>
                  <a:pt x="246063" y="76200"/>
                </a:moveTo>
                <a:cubicBezTo>
                  <a:pt x="246063" y="76200"/>
                  <a:pt x="246063" y="76200"/>
                  <a:pt x="316202" y="76200"/>
                </a:cubicBezTo>
                <a:cubicBezTo>
                  <a:pt x="325294" y="76200"/>
                  <a:pt x="331788" y="82757"/>
                  <a:pt x="331788" y="90626"/>
                </a:cubicBezTo>
                <a:cubicBezTo>
                  <a:pt x="331788" y="99806"/>
                  <a:pt x="325294" y="106363"/>
                  <a:pt x="316202" y="106363"/>
                </a:cubicBezTo>
                <a:cubicBezTo>
                  <a:pt x="316202" y="106363"/>
                  <a:pt x="316202" y="106363"/>
                  <a:pt x="270742" y="106363"/>
                </a:cubicBezTo>
                <a:cubicBezTo>
                  <a:pt x="264247" y="94560"/>
                  <a:pt x="255155" y="84068"/>
                  <a:pt x="246063" y="76200"/>
                </a:cubicBezTo>
                <a:close/>
                <a:moveTo>
                  <a:pt x="15688" y="74612"/>
                </a:moveTo>
                <a:cubicBezTo>
                  <a:pt x="15688" y="74612"/>
                  <a:pt x="15688" y="74612"/>
                  <a:pt x="88900" y="74612"/>
                </a:cubicBezTo>
                <a:cubicBezTo>
                  <a:pt x="78441" y="82480"/>
                  <a:pt x="70597" y="92972"/>
                  <a:pt x="62753" y="104775"/>
                </a:cubicBezTo>
                <a:cubicBezTo>
                  <a:pt x="62753" y="104775"/>
                  <a:pt x="62753" y="104775"/>
                  <a:pt x="15688" y="104775"/>
                </a:cubicBezTo>
                <a:cubicBezTo>
                  <a:pt x="6537" y="104775"/>
                  <a:pt x="0" y="98218"/>
                  <a:pt x="0" y="89038"/>
                </a:cubicBezTo>
                <a:cubicBezTo>
                  <a:pt x="0" y="81169"/>
                  <a:pt x="6537" y="74612"/>
                  <a:pt x="15688" y="74612"/>
                </a:cubicBezTo>
                <a:close/>
                <a:moveTo>
                  <a:pt x="166688" y="61912"/>
                </a:moveTo>
                <a:cubicBezTo>
                  <a:pt x="224554" y="61912"/>
                  <a:pt x="271463" y="108821"/>
                  <a:pt x="271463" y="166687"/>
                </a:cubicBezTo>
                <a:cubicBezTo>
                  <a:pt x="271463" y="224553"/>
                  <a:pt x="224554" y="271462"/>
                  <a:pt x="166688" y="271462"/>
                </a:cubicBezTo>
                <a:cubicBezTo>
                  <a:pt x="108822" y="271462"/>
                  <a:pt x="61913" y="224553"/>
                  <a:pt x="61913" y="166687"/>
                </a:cubicBezTo>
                <a:cubicBezTo>
                  <a:pt x="61913" y="108821"/>
                  <a:pt x="108822" y="61912"/>
                  <a:pt x="166688" y="61912"/>
                </a:cubicBezTo>
                <a:close/>
                <a:moveTo>
                  <a:pt x="204759" y="38100"/>
                </a:moveTo>
                <a:cubicBezTo>
                  <a:pt x="204759" y="38100"/>
                  <a:pt x="204759" y="38100"/>
                  <a:pt x="316234" y="38100"/>
                </a:cubicBezTo>
                <a:cubicBezTo>
                  <a:pt x="325307" y="38100"/>
                  <a:pt x="331788" y="46037"/>
                  <a:pt x="331788" y="53975"/>
                </a:cubicBezTo>
                <a:cubicBezTo>
                  <a:pt x="331788" y="61912"/>
                  <a:pt x="325307" y="69850"/>
                  <a:pt x="316234" y="69850"/>
                </a:cubicBezTo>
                <a:cubicBezTo>
                  <a:pt x="316234" y="69850"/>
                  <a:pt x="316234" y="69850"/>
                  <a:pt x="235868" y="69850"/>
                </a:cubicBezTo>
                <a:cubicBezTo>
                  <a:pt x="222906" y="59267"/>
                  <a:pt x="207351" y="52652"/>
                  <a:pt x="190500" y="48683"/>
                </a:cubicBezTo>
                <a:cubicBezTo>
                  <a:pt x="193093" y="43392"/>
                  <a:pt x="198278" y="38100"/>
                  <a:pt x="204759" y="38100"/>
                </a:cubicBezTo>
                <a:close/>
                <a:moveTo>
                  <a:pt x="204759" y="0"/>
                </a:moveTo>
                <a:cubicBezTo>
                  <a:pt x="204759" y="0"/>
                  <a:pt x="204759" y="0"/>
                  <a:pt x="316234" y="0"/>
                </a:cubicBezTo>
                <a:cubicBezTo>
                  <a:pt x="325307" y="0"/>
                  <a:pt x="331788" y="6557"/>
                  <a:pt x="331788" y="15737"/>
                </a:cubicBezTo>
                <a:cubicBezTo>
                  <a:pt x="331788" y="23606"/>
                  <a:pt x="325307" y="30163"/>
                  <a:pt x="316234" y="30163"/>
                </a:cubicBezTo>
                <a:cubicBezTo>
                  <a:pt x="316234" y="30163"/>
                  <a:pt x="316234" y="30163"/>
                  <a:pt x="204759" y="30163"/>
                </a:cubicBezTo>
                <a:cubicBezTo>
                  <a:pt x="196981" y="30163"/>
                  <a:pt x="190500" y="23606"/>
                  <a:pt x="190500" y="15737"/>
                </a:cubicBezTo>
                <a:cubicBezTo>
                  <a:pt x="190500" y="6557"/>
                  <a:pt x="196981" y="0"/>
                  <a:pt x="204759" y="0"/>
                </a:cubicBezTo>
                <a:close/>
              </a:path>
            </a:pathLst>
          </a:custGeom>
          <a:solidFill>
            <a:srgbClr val="06A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矩形 15"/>
          <p:cNvSpPr/>
          <p:nvPr/>
        </p:nvSpPr>
        <p:spPr>
          <a:xfrm>
            <a:off x="1201769" y="2461347"/>
            <a:ext cx="259156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00C1DE"/>
                </a:solidFill>
                <a:cs typeface="+mn-ea"/>
                <a:sym typeface="+mn-lt"/>
              </a:rPr>
              <a:t>用户可以在投影仪或者计算机上进行演示也可以将演示文稿打印出来制作成胶片</a:t>
            </a:r>
            <a:endParaRPr lang="zh-CN" altLang="en-US" sz="1400" dirty="0">
              <a:solidFill>
                <a:srgbClr val="00C1DE"/>
              </a:solidFill>
              <a:cs typeface="+mn-ea"/>
              <a:sym typeface="+mn-lt"/>
            </a:endParaRPr>
          </a:p>
        </p:txBody>
      </p:sp>
      <p:grpSp>
        <p:nvGrpSpPr>
          <p:cNvPr id="25" name="组合 24"/>
          <p:cNvGrpSpPr/>
          <p:nvPr/>
        </p:nvGrpSpPr>
        <p:grpSpPr>
          <a:xfrm>
            <a:off x="875348" y="3517220"/>
            <a:ext cx="10442575" cy="696686"/>
            <a:chOff x="874713" y="3441020"/>
            <a:chExt cx="10442575" cy="696686"/>
          </a:xfrm>
          <a:solidFill>
            <a:srgbClr val="06A9C3"/>
          </a:solidFill>
        </p:grpSpPr>
        <p:sp>
          <p:nvSpPr>
            <p:cNvPr id="4" name="任意多边形 3"/>
            <p:cNvSpPr/>
            <p:nvPr/>
          </p:nvSpPr>
          <p:spPr>
            <a:xfrm>
              <a:off x="874713"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4"/>
            <p:cNvSpPr/>
            <p:nvPr/>
          </p:nvSpPr>
          <p:spPr>
            <a:xfrm>
              <a:off x="4537643"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5"/>
            <p:cNvSpPr/>
            <p:nvPr/>
          </p:nvSpPr>
          <p:spPr>
            <a:xfrm>
              <a:off x="8200572"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1471643" y="3553045"/>
              <a:ext cx="2050552" cy="396583"/>
            </a:xfrm>
            <a:prstGeom prst="rect">
              <a:avLst/>
            </a:prstGeom>
            <a:grp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团结合作</a:t>
              </a:r>
              <a:endParaRPr lang="zh-CN" altLang="en-US" b="1" dirty="0">
                <a:solidFill>
                  <a:schemeClr val="bg1"/>
                </a:solidFill>
                <a:cs typeface="+mn-ea"/>
                <a:sym typeface="+mn-lt"/>
              </a:endParaRPr>
            </a:p>
          </p:txBody>
        </p:sp>
        <p:sp>
          <p:nvSpPr>
            <p:cNvPr id="18" name="矩形 17"/>
            <p:cNvSpPr/>
            <p:nvPr/>
          </p:nvSpPr>
          <p:spPr>
            <a:xfrm>
              <a:off x="5069865" y="3553045"/>
              <a:ext cx="2050552" cy="396583"/>
            </a:xfrm>
            <a:prstGeom prst="rect">
              <a:avLst/>
            </a:prstGeom>
            <a:grp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创新精神</a:t>
              </a:r>
              <a:endParaRPr lang="zh-CN" altLang="en-US" b="1" dirty="0">
                <a:solidFill>
                  <a:schemeClr val="bg1"/>
                </a:solidFill>
                <a:cs typeface="+mn-ea"/>
                <a:sym typeface="+mn-lt"/>
              </a:endParaRPr>
            </a:p>
          </p:txBody>
        </p:sp>
        <p:sp>
          <p:nvSpPr>
            <p:cNvPr id="19" name="矩形 18"/>
            <p:cNvSpPr/>
            <p:nvPr/>
          </p:nvSpPr>
          <p:spPr>
            <a:xfrm>
              <a:off x="8733653" y="3553045"/>
              <a:ext cx="2050552" cy="396583"/>
            </a:xfrm>
            <a:prstGeom prst="rect">
              <a:avLst/>
            </a:prstGeom>
            <a:grp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实施决策</a:t>
              </a:r>
              <a:endParaRPr lang="zh-CN" altLang="en-US" b="1" dirty="0">
                <a:solidFill>
                  <a:schemeClr val="bg1"/>
                </a:solidFill>
                <a:cs typeface="+mn-ea"/>
                <a:sym typeface="+mn-lt"/>
              </a:endParaRPr>
            </a:p>
          </p:txBody>
        </p:sp>
      </p:grpSp>
      <p:sp>
        <p:nvSpPr>
          <p:cNvPr id="20" name="矩形 19"/>
          <p:cNvSpPr/>
          <p:nvPr/>
        </p:nvSpPr>
        <p:spPr>
          <a:xfrm>
            <a:off x="8463779" y="2461347"/>
            <a:ext cx="259156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00C1DE"/>
                </a:solidFill>
                <a:cs typeface="+mn-ea"/>
                <a:sym typeface="+mn-lt"/>
              </a:rPr>
              <a:t>用户可以在投影仪或者计算机上进行演示也可以将演示文稿打印出来制作成胶片</a:t>
            </a:r>
            <a:endParaRPr lang="zh-CN" altLang="en-US" sz="1400" dirty="0">
              <a:solidFill>
                <a:srgbClr val="00C1DE"/>
              </a:solidFill>
              <a:cs typeface="+mn-ea"/>
              <a:sym typeface="+mn-lt"/>
            </a:endParaRPr>
          </a:p>
        </p:txBody>
      </p:sp>
      <p:sp>
        <p:nvSpPr>
          <p:cNvPr id="21" name="矩形 20"/>
          <p:cNvSpPr/>
          <p:nvPr/>
        </p:nvSpPr>
        <p:spPr>
          <a:xfrm>
            <a:off x="4812725" y="4458338"/>
            <a:ext cx="259156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00C1DE"/>
                </a:solidFill>
                <a:cs typeface="+mn-ea"/>
                <a:sym typeface="+mn-lt"/>
              </a:rPr>
              <a:t>用户可以在投影仪或者计算机上进行演示也可以将演示文稿打印出来制作成胶片</a:t>
            </a:r>
            <a:endParaRPr lang="zh-CN" altLang="en-US" sz="1400"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2" grpId="0" bldLvl="0" animBg="1"/>
      <p:bldP spid="24" grpId="0" bldLvl="0" animBg="1"/>
      <p:bldP spid="16"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49" name="组合 48"/>
          <p:cNvGrpSpPr/>
          <p:nvPr/>
        </p:nvGrpSpPr>
        <p:grpSpPr>
          <a:xfrm>
            <a:off x="1349840" y="2336800"/>
            <a:ext cx="2394846" cy="3976914"/>
            <a:chOff x="1349840" y="2336800"/>
            <a:chExt cx="2394846" cy="3976914"/>
          </a:xfrm>
        </p:grpSpPr>
        <p:sp>
          <p:nvSpPr>
            <p:cNvPr id="4" name="矩形 3"/>
            <p:cNvSpPr/>
            <p:nvPr/>
          </p:nvSpPr>
          <p:spPr>
            <a:xfrm>
              <a:off x="1422400" y="2336800"/>
              <a:ext cx="2322286" cy="397691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2331345" y="2551859"/>
              <a:ext cx="504395" cy="597364"/>
              <a:chOff x="969591" y="253892"/>
              <a:chExt cx="404812" cy="479426"/>
            </a:xfrm>
            <a:solidFill>
              <a:srgbClr val="00C1DE"/>
            </a:solidFill>
            <a:effectLst>
              <a:glow rad="38100">
                <a:srgbClr val="00C1DE">
                  <a:alpha val="20000"/>
                </a:srgbClr>
              </a:glow>
            </a:effectLst>
          </p:grpSpPr>
          <p:sp>
            <p:nvSpPr>
              <p:cNvPr id="8" name="Freeform 42"/>
              <p:cNvSpPr>
                <a:spLocks noEditPoints="1"/>
              </p:cNvSpPr>
              <p:nvPr/>
            </p:nvSpPr>
            <p:spPr bwMode="auto">
              <a:xfrm>
                <a:off x="1107703" y="369780"/>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9" name="Freeform 43"/>
              <p:cNvSpPr/>
              <p:nvPr/>
            </p:nvSpPr>
            <p:spPr bwMode="auto">
              <a:xfrm>
                <a:off x="1164853" y="253892"/>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0" name="Freeform 44"/>
              <p:cNvSpPr>
                <a:spLocks noEditPoints="1"/>
              </p:cNvSpPr>
              <p:nvPr/>
            </p:nvSpPr>
            <p:spPr bwMode="auto">
              <a:xfrm>
                <a:off x="969591" y="534880"/>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1025153" y="253892"/>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2" name="Freeform 46"/>
              <p:cNvSpPr>
                <a:spLocks noEditPoints="1"/>
              </p:cNvSpPr>
              <p:nvPr/>
            </p:nvSpPr>
            <p:spPr bwMode="auto">
              <a:xfrm>
                <a:off x="1247403" y="534880"/>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3" name="Freeform 47"/>
              <p:cNvSpPr/>
              <p:nvPr/>
            </p:nvSpPr>
            <p:spPr bwMode="auto">
              <a:xfrm>
                <a:off x="1302966" y="253892"/>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cxnSp>
          <p:nvCxnSpPr>
            <p:cNvPr id="21" name="直接连接符 20"/>
            <p:cNvCxnSpPr/>
            <p:nvPr/>
          </p:nvCxnSpPr>
          <p:spPr>
            <a:xfrm>
              <a:off x="1849494" y="33655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849494" y="39370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349840" y="4266319"/>
              <a:ext cx="2385015" cy="1172629"/>
            </a:xfrm>
            <a:prstGeom prst="rect">
              <a:avLst/>
            </a:prstGeom>
          </p:spPr>
          <p:txBody>
            <a:bodyPr wrap="square">
              <a:spAutoFit/>
            </a:bodyPr>
            <a:lstStyle/>
            <a:p>
              <a:pPr algn="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43" name="文本框 42"/>
            <p:cNvSpPr txBox="1"/>
            <p:nvPr/>
          </p:nvSpPr>
          <p:spPr>
            <a:xfrm>
              <a:off x="1990441" y="3419667"/>
              <a:ext cx="1168400" cy="461665"/>
            </a:xfrm>
            <a:prstGeom prst="rect">
              <a:avLst/>
            </a:prstGeom>
            <a:noFill/>
          </p:spPr>
          <p:txBody>
            <a:bodyPr wrap="square" rtlCol="0">
              <a:spAutoFit/>
            </a:bodyPr>
            <a:lstStyle/>
            <a:p>
              <a:pPr algn="ctr"/>
              <a:r>
                <a:rPr lang="en-US" altLang="zh-CN" sz="2400" dirty="0">
                  <a:solidFill>
                    <a:schemeClr val="bg1"/>
                  </a:solidFill>
                  <a:cs typeface="+mn-ea"/>
                  <a:sym typeface="+mn-lt"/>
                </a:rPr>
                <a:t>98%</a:t>
              </a:r>
              <a:endParaRPr lang="zh-CN" altLang="en-US" sz="2400" dirty="0">
                <a:solidFill>
                  <a:schemeClr val="bg1"/>
                </a:solidFill>
                <a:cs typeface="+mn-ea"/>
                <a:sym typeface="+mn-lt"/>
              </a:endParaRPr>
            </a:p>
          </p:txBody>
        </p:sp>
        <p:sp>
          <p:nvSpPr>
            <p:cNvPr id="46" name="文本框 45"/>
            <p:cNvSpPr txBox="1"/>
            <p:nvPr/>
          </p:nvSpPr>
          <p:spPr>
            <a:xfrm>
              <a:off x="1691447" y="5698552"/>
              <a:ext cx="1701800" cy="408623"/>
            </a:xfrm>
            <a:prstGeom prst="roundRect">
              <a:avLst/>
            </a:prstGeom>
            <a:noFill/>
            <a:ln>
              <a:solidFill>
                <a:srgbClr val="00C1DE"/>
              </a:solidFill>
            </a:ln>
          </p:spPr>
          <p:txBody>
            <a:bodyPr wrap="square" rtlCol="0">
              <a:spAutoFit/>
            </a:bodyPr>
            <a:lstStyle/>
            <a:p>
              <a:pPr algn="ctr"/>
              <a:r>
                <a:rPr lang="zh-CN" altLang="en-US" dirty="0">
                  <a:solidFill>
                    <a:srgbClr val="00C1DE"/>
                  </a:solidFill>
                  <a:cs typeface="+mn-ea"/>
                  <a:sym typeface="+mn-lt"/>
                </a:rPr>
                <a:t>更改标题</a:t>
              </a:r>
              <a:endParaRPr lang="zh-CN" altLang="en-US" dirty="0">
                <a:solidFill>
                  <a:srgbClr val="00C1DE"/>
                </a:solidFill>
                <a:cs typeface="+mn-ea"/>
                <a:sym typeface="+mn-lt"/>
              </a:endParaRPr>
            </a:p>
          </p:txBody>
        </p:sp>
      </p:grpSp>
      <p:grpSp>
        <p:nvGrpSpPr>
          <p:cNvPr id="50" name="组合 49"/>
          <p:cNvGrpSpPr/>
          <p:nvPr/>
        </p:nvGrpSpPr>
        <p:grpSpPr>
          <a:xfrm>
            <a:off x="4903491" y="2336800"/>
            <a:ext cx="2385015" cy="3976914"/>
            <a:chOff x="4903491" y="2336800"/>
            <a:chExt cx="2385015" cy="3976914"/>
          </a:xfrm>
        </p:grpSpPr>
        <p:sp>
          <p:nvSpPr>
            <p:cNvPr id="5" name="矩形 4"/>
            <p:cNvSpPr/>
            <p:nvPr/>
          </p:nvSpPr>
          <p:spPr>
            <a:xfrm>
              <a:off x="4934857" y="2336800"/>
              <a:ext cx="2322286" cy="397691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Freeform 19"/>
            <p:cNvSpPr>
              <a:spLocks noEditPoints="1"/>
            </p:cNvSpPr>
            <p:nvPr/>
          </p:nvSpPr>
          <p:spPr bwMode="auto">
            <a:xfrm>
              <a:off x="5796329" y="2551859"/>
              <a:ext cx="599341" cy="599341"/>
            </a:xfrm>
            <a:custGeom>
              <a:avLst/>
              <a:gdLst>
                <a:gd name="T0" fmla="*/ 103 w 128"/>
                <a:gd name="T1" fmla="*/ 79 h 128"/>
                <a:gd name="T2" fmla="*/ 83 w 128"/>
                <a:gd name="T3" fmla="*/ 89 h 128"/>
                <a:gd name="T4" fmla="*/ 47 w 128"/>
                <a:gd name="T5" fmla="*/ 73 h 128"/>
                <a:gd name="T6" fmla="*/ 49 w 128"/>
                <a:gd name="T7" fmla="*/ 64 h 128"/>
                <a:gd name="T8" fmla="*/ 47 w 128"/>
                <a:gd name="T9" fmla="*/ 55 h 128"/>
                <a:gd name="T10" fmla="*/ 83 w 128"/>
                <a:gd name="T11" fmla="*/ 38 h 128"/>
                <a:gd name="T12" fmla="*/ 114 w 128"/>
                <a:gd name="T13" fmla="*/ 46 h 128"/>
                <a:gd name="T14" fmla="*/ 103 w 128"/>
                <a:gd name="T15" fmla="*/ 0 h 128"/>
                <a:gd name="T16" fmla="*/ 79 w 128"/>
                <a:gd name="T17" fmla="*/ 24 h 128"/>
                <a:gd name="T18" fmla="*/ 81 w 128"/>
                <a:gd name="T19" fmla="*/ 33 h 128"/>
                <a:gd name="T20" fmla="*/ 45 w 128"/>
                <a:gd name="T21" fmla="*/ 50 h 128"/>
                <a:gd name="T22" fmla="*/ 14 w 128"/>
                <a:gd name="T23" fmla="*/ 42 h 128"/>
                <a:gd name="T24" fmla="*/ 25 w 128"/>
                <a:gd name="T25" fmla="*/ 88 h 128"/>
                <a:gd name="T26" fmla="*/ 45 w 128"/>
                <a:gd name="T27" fmla="*/ 78 h 128"/>
                <a:gd name="T28" fmla="*/ 81 w 128"/>
                <a:gd name="T29" fmla="*/ 94 h 128"/>
                <a:gd name="T30" fmla="*/ 79 w 128"/>
                <a:gd name="T31" fmla="*/ 103 h 128"/>
                <a:gd name="T32" fmla="*/ 114 w 128"/>
                <a:gd name="T33" fmla="*/ 125 h 128"/>
                <a:gd name="T34" fmla="*/ 87 w 128"/>
                <a:gd name="T35" fmla="*/ 14 h 128"/>
                <a:gd name="T36" fmla="*/ 103 w 128"/>
                <a:gd name="T37" fmla="*/ 4 h 128"/>
                <a:gd name="T38" fmla="*/ 123 w 128"/>
                <a:gd name="T39" fmla="*/ 24 h 128"/>
                <a:gd name="T40" fmla="*/ 112 w 128"/>
                <a:gd name="T41" fmla="*/ 42 h 128"/>
                <a:gd name="T42" fmla="*/ 89 w 128"/>
                <a:gd name="T43" fmla="*/ 38 h 128"/>
                <a:gd name="T44" fmla="*/ 87 w 128"/>
                <a:gd name="T45" fmla="*/ 14 h 128"/>
                <a:gd name="T46" fmla="*/ 33 w 128"/>
                <a:gd name="T47" fmla="*/ 82 h 128"/>
                <a:gd name="T48" fmla="*/ 10 w 128"/>
                <a:gd name="T49" fmla="*/ 78 h 128"/>
                <a:gd name="T50" fmla="*/ 8 w 128"/>
                <a:gd name="T51" fmla="*/ 53 h 128"/>
                <a:gd name="T52" fmla="*/ 25 w 128"/>
                <a:gd name="T53" fmla="*/ 44 h 128"/>
                <a:gd name="T54" fmla="*/ 45 w 128"/>
                <a:gd name="T55" fmla="*/ 64 h 128"/>
                <a:gd name="T56" fmla="*/ 112 w 128"/>
                <a:gd name="T57" fmla="*/ 121 h 128"/>
                <a:gd name="T58" fmla="*/ 89 w 128"/>
                <a:gd name="T59" fmla="*/ 117 h 128"/>
                <a:gd name="T60" fmla="*/ 87 w 128"/>
                <a:gd name="T61" fmla="*/ 93 h 128"/>
                <a:gd name="T62" fmla="*/ 118 w 128"/>
                <a:gd name="T63" fmla="*/ 89 h 128"/>
                <a:gd name="T64" fmla="*/ 120 w 128"/>
                <a:gd name="T65"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8" y="103"/>
                  </a:moveTo>
                  <a:cubicBezTo>
                    <a:pt x="128" y="90"/>
                    <a:pt x="117" y="79"/>
                    <a:pt x="103" y="79"/>
                  </a:cubicBezTo>
                  <a:cubicBezTo>
                    <a:pt x="100" y="79"/>
                    <a:pt x="96" y="80"/>
                    <a:pt x="93" y="81"/>
                  </a:cubicBezTo>
                  <a:cubicBezTo>
                    <a:pt x="89" y="83"/>
                    <a:pt x="86" y="86"/>
                    <a:pt x="83" y="89"/>
                  </a:cubicBezTo>
                  <a:cubicBezTo>
                    <a:pt x="83" y="90"/>
                    <a:pt x="83" y="90"/>
                    <a:pt x="83" y="90"/>
                  </a:cubicBezTo>
                  <a:cubicBezTo>
                    <a:pt x="47" y="73"/>
                    <a:pt x="47" y="73"/>
                    <a:pt x="47" y="73"/>
                  </a:cubicBezTo>
                  <a:cubicBezTo>
                    <a:pt x="48" y="72"/>
                    <a:pt x="48" y="72"/>
                    <a:pt x="48" y="72"/>
                  </a:cubicBezTo>
                  <a:cubicBezTo>
                    <a:pt x="49" y="69"/>
                    <a:pt x="49" y="66"/>
                    <a:pt x="49" y="64"/>
                  </a:cubicBezTo>
                  <a:cubicBezTo>
                    <a:pt x="49" y="61"/>
                    <a:pt x="49" y="59"/>
                    <a:pt x="48" y="56"/>
                  </a:cubicBezTo>
                  <a:cubicBezTo>
                    <a:pt x="47" y="55"/>
                    <a:pt x="47" y="55"/>
                    <a:pt x="47" y="55"/>
                  </a:cubicBezTo>
                  <a:cubicBezTo>
                    <a:pt x="83" y="37"/>
                    <a:pt x="83" y="37"/>
                    <a:pt x="83" y="37"/>
                  </a:cubicBezTo>
                  <a:cubicBezTo>
                    <a:pt x="83" y="38"/>
                    <a:pt x="83" y="38"/>
                    <a:pt x="83" y="38"/>
                  </a:cubicBezTo>
                  <a:cubicBezTo>
                    <a:pt x="88" y="45"/>
                    <a:pt x="95" y="49"/>
                    <a:pt x="103" y="49"/>
                  </a:cubicBezTo>
                  <a:cubicBezTo>
                    <a:pt x="107" y="49"/>
                    <a:pt x="111" y="48"/>
                    <a:pt x="114" y="46"/>
                  </a:cubicBezTo>
                  <a:cubicBezTo>
                    <a:pt x="123" y="42"/>
                    <a:pt x="128" y="34"/>
                    <a:pt x="128" y="24"/>
                  </a:cubicBezTo>
                  <a:cubicBezTo>
                    <a:pt x="128" y="11"/>
                    <a:pt x="117" y="0"/>
                    <a:pt x="103" y="0"/>
                  </a:cubicBezTo>
                  <a:cubicBezTo>
                    <a:pt x="100" y="0"/>
                    <a:pt x="96" y="1"/>
                    <a:pt x="93" y="2"/>
                  </a:cubicBezTo>
                  <a:cubicBezTo>
                    <a:pt x="84" y="6"/>
                    <a:pt x="79" y="15"/>
                    <a:pt x="79" y="24"/>
                  </a:cubicBezTo>
                  <a:cubicBezTo>
                    <a:pt x="79" y="27"/>
                    <a:pt x="79" y="30"/>
                    <a:pt x="80" y="32"/>
                  </a:cubicBezTo>
                  <a:cubicBezTo>
                    <a:pt x="81" y="33"/>
                    <a:pt x="81" y="33"/>
                    <a:pt x="81" y="33"/>
                  </a:cubicBezTo>
                  <a:cubicBezTo>
                    <a:pt x="45" y="51"/>
                    <a:pt x="45" y="51"/>
                    <a:pt x="45" y="51"/>
                  </a:cubicBezTo>
                  <a:cubicBezTo>
                    <a:pt x="45" y="50"/>
                    <a:pt x="45" y="50"/>
                    <a:pt x="45" y="50"/>
                  </a:cubicBezTo>
                  <a:cubicBezTo>
                    <a:pt x="40" y="43"/>
                    <a:pt x="33" y="39"/>
                    <a:pt x="25" y="39"/>
                  </a:cubicBezTo>
                  <a:cubicBezTo>
                    <a:pt x="21" y="39"/>
                    <a:pt x="17" y="40"/>
                    <a:pt x="14" y="42"/>
                  </a:cubicBezTo>
                  <a:cubicBezTo>
                    <a:pt x="5" y="46"/>
                    <a:pt x="0" y="54"/>
                    <a:pt x="0" y="64"/>
                  </a:cubicBezTo>
                  <a:cubicBezTo>
                    <a:pt x="0" y="77"/>
                    <a:pt x="11" y="88"/>
                    <a:pt x="25" y="88"/>
                  </a:cubicBezTo>
                  <a:cubicBezTo>
                    <a:pt x="28" y="88"/>
                    <a:pt x="32" y="87"/>
                    <a:pt x="35" y="86"/>
                  </a:cubicBezTo>
                  <a:cubicBezTo>
                    <a:pt x="39" y="84"/>
                    <a:pt x="42" y="81"/>
                    <a:pt x="45" y="78"/>
                  </a:cubicBezTo>
                  <a:cubicBezTo>
                    <a:pt x="45" y="77"/>
                    <a:pt x="45" y="77"/>
                    <a:pt x="45" y="77"/>
                  </a:cubicBezTo>
                  <a:cubicBezTo>
                    <a:pt x="81" y="94"/>
                    <a:pt x="81" y="94"/>
                    <a:pt x="81" y="94"/>
                  </a:cubicBezTo>
                  <a:cubicBezTo>
                    <a:pt x="80" y="95"/>
                    <a:pt x="80" y="95"/>
                    <a:pt x="80" y="95"/>
                  </a:cubicBezTo>
                  <a:cubicBezTo>
                    <a:pt x="79" y="98"/>
                    <a:pt x="79" y="101"/>
                    <a:pt x="79" y="103"/>
                  </a:cubicBezTo>
                  <a:cubicBezTo>
                    <a:pt x="79" y="117"/>
                    <a:pt x="90" y="128"/>
                    <a:pt x="103" y="128"/>
                  </a:cubicBezTo>
                  <a:cubicBezTo>
                    <a:pt x="107" y="128"/>
                    <a:pt x="111" y="127"/>
                    <a:pt x="114" y="125"/>
                  </a:cubicBezTo>
                  <a:cubicBezTo>
                    <a:pt x="123" y="121"/>
                    <a:pt x="128" y="113"/>
                    <a:pt x="128" y="103"/>
                  </a:cubicBezTo>
                  <a:close/>
                  <a:moveTo>
                    <a:pt x="87" y="14"/>
                  </a:moveTo>
                  <a:cubicBezTo>
                    <a:pt x="89" y="11"/>
                    <a:pt x="91" y="8"/>
                    <a:pt x="95" y="6"/>
                  </a:cubicBezTo>
                  <a:cubicBezTo>
                    <a:pt x="97" y="5"/>
                    <a:pt x="100" y="4"/>
                    <a:pt x="103" y="4"/>
                  </a:cubicBezTo>
                  <a:cubicBezTo>
                    <a:pt x="109" y="4"/>
                    <a:pt x="114" y="6"/>
                    <a:pt x="118" y="10"/>
                  </a:cubicBezTo>
                  <a:cubicBezTo>
                    <a:pt x="121" y="14"/>
                    <a:pt x="123" y="19"/>
                    <a:pt x="123" y="24"/>
                  </a:cubicBezTo>
                  <a:cubicBezTo>
                    <a:pt x="123" y="28"/>
                    <a:pt x="122" y="32"/>
                    <a:pt x="120" y="35"/>
                  </a:cubicBezTo>
                  <a:cubicBezTo>
                    <a:pt x="118" y="38"/>
                    <a:pt x="116" y="41"/>
                    <a:pt x="112" y="42"/>
                  </a:cubicBezTo>
                  <a:cubicBezTo>
                    <a:pt x="110" y="44"/>
                    <a:pt x="107" y="44"/>
                    <a:pt x="103" y="44"/>
                  </a:cubicBezTo>
                  <a:cubicBezTo>
                    <a:pt x="98" y="44"/>
                    <a:pt x="93" y="42"/>
                    <a:pt x="89" y="38"/>
                  </a:cubicBezTo>
                  <a:cubicBezTo>
                    <a:pt x="86" y="35"/>
                    <a:pt x="83" y="30"/>
                    <a:pt x="83" y="24"/>
                  </a:cubicBezTo>
                  <a:cubicBezTo>
                    <a:pt x="83" y="20"/>
                    <a:pt x="85" y="17"/>
                    <a:pt x="87" y="14"/>
                  </a:cubicBezTo>
                  <a:close/>
                  <a:moveTo>
                    <a:pt x="41" y="74"/>
                  </a:moveTo>
                  <a:cubicBezTo>
                    <a:pt x="39" y="77"/>
                    <a:pt x="37" y="80"/>
                    <a:pt x="33" y="82"/>
                  </a:cubicBezTo>
                  <a:cubicBezTo>
                    <a:pt x="31" y="83"/>
                    <a:pt x="28" y="84"/>
                    <a:pt x="25" y="84"/>
                  </a:cubicBezTo>
                  <a:cubicBezTo>
                    <a:pt x="19" y="84"/>
                    <a:pt x="14" y="82"/>
                    <a:pt x="10" y="78"/>
                  </a:cubicBezTo>
                  <a:cubicBezTo>
                    <a:pt x="7" y="74"/>
                    <a:pt x="5" y="69"/>
                    <a:pt x="5" y="64"/>
                  </a:cubicBezTo>
                  <a:cubicBezTo>
                    <a:pt x="5" y="60"/>
                    <a:pt x="6" y="56"/>
                    <a:pt x="8" y="53"/>
                  </a:cubicBezTo>
                  <a:cubicBezTo>
                    <a:pt x="10" y="50"/>
                    <a:pt x="12" y="47"/>
                    <a:pt x="16" y="46"/>
                  </a:cubicBezTo>
                  <a:cubicBezTo>
                    <a:pt x="18" y="44"/>
                    <a:pt x="21" y="44"/>
                    <a:pt x="25" y="44"/>
                  </a:cubicBezTo>
                  <a:cubicBezTo>
                    <a:pt x="30" y="44"/>
                    <a:pt x="35" y="46"/>
                    <a:pt x="39" y="50"/>
                  </a:cubicBezTo>
                  <a:cubicBezTo>
                    <a:pt x="42" y="53"/>
                    <a:pt x="45" y="58"/>
                    <a:pt x="45" y="64"/>
                  </a:cubicBezTo>
                  <a:cubicBezTo>
                    <a:pt x="45" y="68"/>
                    <a:pt x="43" y="71"/>
                    <a:pt x="41" y="74"/>
                  </a:cubicBezTo>
                  <a:close/>
                  <a:moveTo>
                    <a:pt x="112" y="121"/>
                  </a:moveTo>
                  <a:cubicBezTo>
                    <a:pt x="110" y="122"/>
                    <a:pt x="107" y="123"/>
                    <a:pt x="103" y="123"/>
                  </a:cubicBezTo>
                  <a:cubicBezTo>
                    <a:pt x="98" y="123"/>
                    <a:pt x="93" y="121"/>
                    <a:pt x="89" y="117"/>
                  </a:cubicBezTo>
                  <a:cubicBezTo>
                    <a:pt x="86" y="114"/>
                    <a:pt x="83" y="109"/>
                    <a:pt x="83" y="103"/>
                  </a:cubicBezTo>
                  <a:cubicBezTo>
                    <a:pt x="83" y="99"/>
                    <a:pt x="85" y="96"/>
                    <a:pt x="87" y="93"/>
                  </a:cubicBezTo>
                  <a:cubicBezTo>
                    <a:pt x="89" y="89"/>
                    <a:pt x="91" y="87"/>
                    <a:pt x="95" y="85"/>
                  </a:cubicBezTo>
                  <a:cubicBezTo>
                    <a:pt x="102" y="82"/>
                    <a:pt x="112" y="83"/>
                    <a:pt x="118" y="89"/>
                  </a:cubicBezTo>
                  <a:cubicBezTo>
                    <a:pt x="121" y="93"/>
                    <a:pt x="123" y="98"/>
                    <a:pt x="123" y="103"/>
                  </a:cubicBezTo>
                  <a:cubicBezTo>
                    <a:pt x="123" y="107"/>
                    <a:pt x="122" y="111"/>
                    <a:pt x="120" y="114"/>
                  </a:cubicBezTo>
                  <a:cubicBezTo>
                    <a:pt x="118" y="117"/>
                    <a:pt x="116" y="119"/>
                    <a:pt x="112" y="121"/>
                  </a:cubicBezTo>
                  <a:close/>
                </a:path>
              </a:pathLst>
            </a:custGeom>
            <a:solidFill>
              <a:srgbClr val="00C1DE"/>
            </a:solidFill>
            <a:ln w="9525">
              <a:noFill/>
              <a:round/>
            </a:ln>
            <a:effectLst>
              <a:glow rad="38100">
                <a:srgbClr val="00C1DE">
                  <a:alpha val="20000"/>
                </a:srgbClr>
              </a:glow>
            </a:effectLst>
          </p:spPr>
          <p:txBody>
            <a:bodyPr vert="horz" wrap="square" lIns="91440" tIns="45720" rIns="91440" bIns="45720" numCol="1" anchor="t" anchorCtr="0" compatLnSpc="1"/>
            <a:lstStyle/>
            <a:p>
              <a:endParaRPr lang="zh-CN" altLang="en-US" dirty="0">
                <a:cs typeface="+mn-ea"/>
                <a:sym typeface="+mn-lt"/>
              </a:endParaRPr>
            </a:p>
          </p:txBody>
        </p:sp>
        <p:cxnSp>
          <p:nvCxnSpPr>
            <p:cNvPr id="23" name="直接连接符 22"/>
            <p:cNvCxnSpPr/>
            <p:nvPr/>
          </p:nvCxnSpPr>
          <p:spPr>
            <a:xfrm>
              <a:off x="5353049" y="33655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53049" y="39370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903491" y="4266319"/>
              <a:ext cx="2385015" cy="1172629"/>
            </a:xfrm>
            <a:prstGeom prst="rect">
              <a:avLst/>
            </a:prstGeom>
          </p:spPr>
          <p:txBody>
            <a:bodyPr wrap="square">
              <a:spAutoFit/>
            </a:bodyPr>
            <a:lstStyle/>
            <a:p>
              <a:pPr algn="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44" name="文本框 43"/>
            <p:cNvSpPr txBox="1"/>
            <p:nvPr/>
          </p:nvSpPr>
          <p:spPr>
            <a:xfrm>
              <a:off x="5546793" y="3419667"/>
              <a:ext cx="1168400" cy="461665"/>
            </a:xfrm>
            <a:prstGeom prst="rect">
              <a:avLst/>
            </a:prstGeom>
            <a:noFill/>
          </p:spPr>
          <p:txBody>
            <a:bodyPr wrap="square" rtlCol="0">
              <a:spAutoFit/>
            </a:bodyPr>
            <a:lstStyle/>
            <a:p>
              <a:pPr algn="ctr"/>
              <a:r>
                <a:rPr lang="en-US" altLang="zh-CN" sz="2400" dirty="0">
                  <a:solidFill>
                    <a:schemeClr val="bg1"/>
                  </a:solidFill>
                  <a:cs typeface="+mn-ea"/>
                  <a:sym typeface="+mn-lt"/>
                </a:rPr>
                <a:t>85%</a:t>
              </a:r>
              <a:endParaRPr lang="zh-CN" altLang="en-US" sz="2400" dirty="0">
                <a:solidFill>
                  <a:schemeClr val="bg1"/>
                </a:solidFill>
                <a:cs typeface="+mn-ea"/>
                <a:sym typeface="+mn-lt"/>
              </a:endParaRPr>
            </a:p>
          </p:txBody>
        </p:sp>
        <p:sp>
          <p:nvSpPr>
            <p:cNvPr id="47" name="文本框 46"/>
            <p:cNvSpPr txBox="1"/>
            <p:nvPr/>
          </p:nvSpPr>
          <p:spPr>
            <a:xfrm>
              <a:off x="5245098" y="5698552"/>
              <a:ext cx="1701800" cy="408623"/>
            </a:xfrm>
            <a:prstGeom prst="roundRect">
              <a:avLst/>
            </a:prstGeom>
            <a:noFill/>
            <a:ln>
              <a:solidFill>
                <a:srgbClr val="00C1DE"/>
              </a:solidFill>
            </a:ln>
          </p:spPr>
          <p:txBody>
            <a:bodyPr wrap="square" rtlCol="0">
              <a:spAutoFit/>
            </a:bodyPr>
            <a:lstStyle/>
            <a:p>
              <a:pPr algn="ctr"/>
              <a:r>
                <a:rPr lang="zh-CN" altLang="en-US" dirty="0">
                  <a:solidFill>
                    <a:srgbClr val="00C1DE"/>
                  </a:solidFill>
                  <a:cs typeface="+mn-ea"/>
                  <a:sym typeface="+mn-lt"/>
                </a:rPr>
                <a:t>更改标题</a:t>
              </a:r>
              <a:endParaRPr lang="zh-CN" altLang="en-US" dirty="0">
                <a:solidFill>
                  <a:srgbClr val="00C1DE"/>
                </a:solidFill>
                <a:cs typeface="+mn-ea"/>
                <a:sym typeface="+mn-lt"/>
              </a:endParaRPr>
            </a:p>
          </p:txBody>
        </p:sp>
      </p:grpSp>
      <p:grpSp>
        <p:nvGrpSpPr>
          <p:cNvPr id="51" name="组合 50"/>
          <p:cNvGrpSpPr/>
          <p:nvPr/>
        </p:nvGrpSpPr>
        <p:grpSpPr>
          <a:xfrm>
            <a:off x="8384585" y="2336800"/>
            <a:ext cx="2385015" cy="3976914"/>
            <a:chOff x="8384585" y="2336800"/>
            <a:chExt cx="2385015" cy="3976914"/>
          </a:xfrm>
        </p:grpSpPr>
        <p:sp>
          <p:nvSpPr>
            <p:cNvPr id="6" name="矩形 5"/>
            <p:cNvSpPr/>
            <p:nvPr/>
          </p:nvSpPr>
          <p:spPr>
            <a:xfrm>
              <a:off x="8447314" y="2336800"/>
              <a:ext cx="2322286" cy="397691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5" name="组合 14"/>
            <p:cNvGrpSpPr/>
            <p:nvPr/>
          </p:nvGrpSpPr>
          <p:grpSpPr>
            <a:xfrm>
              <a:off x="9308786" y="2586333"/>
              <a:ext cx="599341" cy="597362"/>
              <a:chOff x="1891928" y="253892"/>
              <a:chExt cx="481013" cy="479425"/>
            </a:xfrm>
            <a:solidFill>
              <a:srgbClr val="00C1DE"/>
            </a:solidFill>
            <a:effectLst>
              <a:glow rad="38100">
                <a:srgbClr val="00C1DE">
                  <a:alpha val="20000"/>
                </a:srgbClr>
              </a:glow>
            </a:effectLst>
          </p:grpSpPr>
          <p:sp>
            <p:nvSpPr>
              <p:cNvPr id="16" name="Freeform 38"/>
              <p:cNvSpPr>
                <a:spLocks noEditPoints="1"/>
              </p:cNvSpPr>
              <p:nvPr/>
            </p:nvSpPr>
            <p:spPr bwMode="auto">
              <a:xfrm>
                <a:off x="1891928" y="253892"/>
                <a:ext cx="481013" cy="479425"/>
              </a:xfrm>
              <a:custGeom>
                <a:avLst/>
                <a:gdLst>
                  <a:gd name="T0" fmla="*/ 122 w 128"/>
                  <a:gd name="T1" fmla="*/ 0 h 128"/>
                  <a:gd name="T2" fmla="*/ 6 w 128"/>
                  <a:gd name="T3" fmla="*/ 0 h 128"/>
                  <a:gd name="T4" fmla="*/ 0 w 128"/>
                  <a:gd name="T5" fmla="*/ 6 h 128"/>
                  <a:gd name="T6" fmla="*/ 0 w 128"/>
                  <a:gd name="T7" fmla="*/ 122 h 128"/>
                  <a:gd name="T8" fmla="*/ 6 w 128"/>
                  <a:gd name="T9" fmla="*/ 128 h 128"/>
                  <a:gd name="T10" fmla="*/ 122 w 128"/>
                  <a:gd name="T11" fmla="*/ 128 h 128"/>
                  <a:gd name="T12" fmla="*/ 128 w 128"/>
                  <a:gd name="T13" fmla="*/ 122 h 128"/>
                  <a:gd name="T14" fmla="*/ 128 w 128"/>
                  <a:gd name="T15" fmla="*/ 6 h 128"/>
                  <a:gd name="T16" fmla="*/ 122 w 128"/>
                  <a:gd name="T17" fmla="*/ 0 h 128"/>
                  <a:gd name="T18" fmla="*/ 123 w 128"/>
                  <a:gd name="T19" fmla="*/ 123 h 128"/>
                  <a:gd name="T20" fmla="*/ 5 w 128"/>
                  <a:gd name="T21" fmla="*/ 123 h 128"/>
                  <a:gd name="T22" fmla="*/ 5 w 128"/>
                  <a:gd name="T23" fmla="*/ 4 h 128"/>
                  <a:gd name="T24" fmla="*/ 123 w 128"/>
                  <a:gd name="T25" fmla="*/ 4 h 128"/>
                  <a:gd name="T26" fmla="*/ 123 w 128"/>
                  <a:gd name="T27"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28">
                    <a:moveTo>
                      <a:pt x="122" y="0"/>
                    </a:moveTo>
                    <a:cubicBezTo>
                      <a:pt x="6" y="0"/>
                      <a:pt x="6" y="0"/>
                      <a:pt x="6" y="0"/>
                    </a:cubicBezTo>
                    <a:cubicBezTo>
                      <a:pt x="3" y="0"/>
                      <a:pt x="0" y="2"/>
                      <a:pt x="0" y="6"/>
                    </a:cubicBezTo>
                    <a:cubicBezTo>
                      <a:pt x="0" y="122"/>
                      <a:pt x="0" y="122"/>
                      <a:pt x="0" y="122"/>
                    </a:cubicBezTo>
                    <a:cubicBezTo>
                      <a:pt x="0" y="125"/>
                      <a:pt x="3" y="128"/>
                      <a:pt x="6" y="128"/>
                    </a:cubicBezTo>
                    <a:cubicBezTo>
                      <a:pt x="122" y="128"/>
                      <a:pt x="122" y="128"/>
                      <a:pt x="122" y="128"/>
                    </a:cubicBezTo>
                    <a:cubicBezTo>
                      <a:pt x="125" y="128"/>
                      <a:pt x="128" y="125"/>
                      <a:pt x="128" y="122"/>
                    </a:cubicBezTo>
                    <a:cubicBezTo>
                      <a:pt x="128" y="6"/>
                      <a:pt x="128" y="6"/>
                      <a:pt x="128" y="6"/>
                    </a:cubicBezTo>
                    <a:cubicBezTo>
                      <a:pt x="128" y="2"/>
                      <a:pt x="125" y="0"/>
                      <a:pt x="122" y="0"/>
                    </a:cubicBezTo>
                    <a:close/>
                    <a:moveTo>
                      <a:pt x="123" y="123"/>
                    </a:moveTo>
                    <a:cubicBezTo>
                      <a:pt x="5" y="123"/>
                      <a:pt x="5" y="123"/>
                      <a:pt x="5" y="123"/>
                    </a:cubicBezTo>
                    <a:cubicBezTo>
                      <a:pt x="5" y="4"/>
                      <a:pt x="5" y="4"/>
                      <a:pt x="5" y="4"/>
                    </a:cubicBezTo>
                    <a:cubicBezTo>
                      <a:pt x="123" y="4"/>
                      <a:pt x="123" y="4"/>
                      <a:pt x="123" y="4"/>
                    </a:cubicBezTo>
                    <a:lnTo>
                      <a:pt x="123" y="123"/>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 name="Freeform 39"/>
              <p:cNvSpPr>
                <a:spLocks noEditPoints="1"/>
              </p:cNvSpPr>
              <p:nvPr/>
            </p:nvSpPr>
            <p:spPr bwMode="auto">
              <a:xfrm>
                <a:off x="1971303" y="317392"/>
                <a:ext cx="322263" cy="101600"/>
              </a:xfrm>
              <a:custGeom>
                <a:avLst/>
                <a:gdLst>
                  <a:gd name="T0" fmla="*/ 2 w 86"/>
                  <a:gd name="T1" fmla="*/ 16 h 27"/>
                  <a:gd name="T2" fmla="*/ 8 w 86"/>
                  <a:gd name="T3" fmla="*/ 16 h 27"/>
                  <a:gd name="T4" fmla="*/ 8 w 86"/>
                  <a:gd name="T5" fmla="*/ 17 h 27"/>
                  <a:gd name="T6" fmla="*/ 21 w 86"/>
                  <a:gd name="T7" fmla="*/ 27 h 27"/>
                  <a:gd name="T8" fmla="*/ 34 w 86"/>
                  <a:gd name="T9" fmla="*/ 17 h 27"/>
                  <a:gd name="T10" fmla="*/ 34 w 86"/>
                  <a:gd name="T11" fmla="*/ 16 h 27"/>
                  <a:gd name="T12" fmla="*/ 84 w 86"/>
                  <a:gd name="T13" fmla="*/ 16 h 27"/>
                  <a:gd name="T14" fmla="*/ 86 w 86"/>
                  <a:gd name="T15" fmla="*/ 13 h 27"/>
                  <a:gd name="T16" fmla="*/ 84 w 86"/>
                  <a:gd name="T17" fmla="*/ 11 h 27"/>
                  <a:gd name="T18" fmla="*/ 34 w 86"/>
                  <a:gd name="T19" fmla="*/ 11 h 27"/>
                  <a:gd name="T20" fmla="*/ 34 w 86"/>
                  <a:gd name="T21" fmla="*/ 10 h 27"/>
                  <a:gd name="T22" fmla="*/ 21 w 86"/>
                  <a:gd name="T23" fmla="*/ 0 h 27"/>
                  <a:gd name="T24" fmla="*/ 8 w 86"/>
                  <a:gd name="T25" fmla="*/ 10 h 27"/>
                  <a:gd name="T26" fmla="*/ 8 w 86"/>
                  <a:gd name="T27" fmla="*/ 11 h 27"/>
                  <a:gd name="T28" fmla="*/ 2 w 86"/>
                  <a:gd name="T29" fmla="*/ 11 h 27"/>
                  <a:gd name="T30" fmla="*/ 0 w 86"/>
                  <a:gd name="T31" fmla="*/ 13 h 27"/>
                  <a:gd name="T32" fmla="*/ 2 w 86"/>
                  <a:gd name="T33" fmla="*/ 16 h 27"/>
                  <a:gd name="T34" fmla="*/ 21 w 86"/>
                  <a:gd name="T35" fmla="*/ 4 h 27"/>
                  <a:gd name="T36" fmla="*/ 30 w 86"/>
                  <a:gd name="T37" fmla="*/ 13 h 27"/>
                  <a:gd name="T38" fmla="*/ 21 w 86"/>
                  <a:gd name="T39" fmla="*/ 22 h 27"/>
                  <a:gd name="T40" fmla="*/ 12 w 86"/>
                  <a:gd name="T41" fmla="*/ 13 h 27"/>
                  <a:gd name="T42" fmla="*/ 21 w 86"/>
                  <a:gd name="T4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8" y="16"/>
                      <a:pt x="8" y="16"/>
                      <a:pt x="8" y="16"/>
                    </a:cubicBezTo>
                    <a:cubicBezTo>
                      <a:pt x="8" y="17"/>
                      <a:pt x="8" y="17"/>
                      <a:pt x="8" y="17"/>
                    </a:cubicBezTo>
                    <a:cubicBezTo>
                      <a:pt x="9" y="22"/>
                      <a:pt x="15" y="27"/>
                      <a:pt x="21" y="27"/>
                    </a:cubicBezTo>
                    <a:cubicBezTo>
                      <a:pt x="27" y="27"/>
                      <a:pt x="32" y="22"/>
                      <a:pt x="34" y="17"/>
                    </a:cubicBezTo>
                    <a:cubicBezTo>
                      <a:pt x="34" y="16"/>
                      <a:pt x="34" y="16"/>
                      <a:pt x="34" y="16"/>
                    </a:cubicBezTo>
                    <a:cubicBezTo>
                      <a:pt x="84" y="16"/>
                      <a:pt x="84" y="16"/>
                      <a:pt x="84" y="16"/>
                    </a:cubicBezTo>
                    <a:cubicBezTo>
                      <a:pt x="85" y="16"/>
                      <a:pt x="86" y="14"/>
                      <a:pt x="86" y="13"/>
                    </a:cubicBezTo>
                    <a:cubicBezTo>
                      <a:pt x="86" y="12"/>
                      <a:pt x="85" y="11"/>
                      <a:pt x="84" y="11"/>
                    </a:cubicBezTo>
                    <a:cubicBezTo>
                      <a:pt x="34" y="11"/>
                      <a:pt x="34" y="11"/>
                      <a:pt x="34" y="11"/>
                    </a:cubicBezTo>
                    <a:cubicBezTo>
                      <a:pt x="34" y="10"/>
                      <a:pt x="34" y="10"/>
                      <a:pt x="34" y="10"/>
                    </a:cubicBezTo>
                    <a:cubicBezTo>
                      <a:pt x="32" y="4"/>
                      <a:pt x="27" y="0"/>
                      <a:pt x="21" y="0"/>
                    </a:cubicBezTo>
                    <a:cubicBezTo>
                      <a:pt x="15" y="0"/>
                      <a:pt x="9" y="4"/>
                      <a:pt x="8" y="10"/>
                    </a:cubicBezTo>
                    <a:cubicBezTo>
                      <a:pt x="8" y="11"/>
                      <a:pt x="8" y="11"/>
                      <a:pt x="8" y="11"/>
                    </a:cubicBezTo>
                    <a:cubicBezTo>
                      <a:pt x="2" y="11"/>
                      <a:pt x="2" y="11"/>
                      <a:pt x="2" y="11"/>
                    </a:cubicBezTo>
                    <a:cubicBezTo>
                      <a:pt x="1" y="11"/>
                      <a:pt x="0" y="12"/>
                      <a:pt x="0" y="13"/>
                    </a:cubicBezTo>
                    <a:cubicBezTo>
                      <a:pt x="0" y="14"/>
                      <a:pt x="1" y="16"/>
                      <a:pt x="2" y="16"/>
                    </a:cubicBezTo>
                    <a:close/>
                    <a:moveTo>
                      <a:pt x="21" y="4"/>
                    </a:moveTo>
                    <a:cubicBezTo>
                      <a:pt x="26" y="4"/>
                      <a:pt x="30" y="8"/>
                      <a:pt x="30" y="13"/>
                    </a:cubicBezTo>
                    <a:cubicBezTo>
                      <a:pt x="30" y="18"/>
                      <a:pt x="26" y="22"/>
                      <a:pt x="21" y="22"/>
                    </a:cubicBezTo>
                    <a:cubicBezTo>
                      <a:pt x="16" y="22"/>
                      <a:pt x="12" y="18"/>
                      <a:pt x="12" y="13"/>
                    </a:cubicBezTo>
                    <a:cubicBezTo>
                      <a:pt x="12" y="8"/>
                      <a:pt x="16" y="4"/>
                      <a:pt x="21" y="4"/>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 name="Freeform 40"/>
              <p:cNvSpPr>
                <a:spLocks noEditPoints="1"/>
              </p:cNvSpPr>
              <p:nvPr/>
            </p:nvSpPr>
            <p:spPr bwMode="auto">
              <a:xfrm>
                <a:off x="1971303" y="568217"/>
                <a:ext cx="322263" cy="98425"/>
              </a:xfrm>
              <a:custGeom>
                <a:avLst/>
                <a:gdLst>
                  <a:gd name="T0" fmla="*/ 2 w 86"/>
                  <a:gd name="T1" fmla="*/ 15 h 26"/>
                  <a:gd name="T2" fmla="*/ 52 w 86"/>
                  <a:gd name="T3" fmla="*/ 15 h 26"/>
                  <a:gd name="T4" fmla="*/ 52 w 86"/>
                  <a:gd name="T5" fmla="*/ 16 h 26"/>
                  <a:gd name="T6" fmla="*/ 65 w 86"/>
                  <a:gd name="T7" fmla="*/ 26 h 26"/>
                  <a:gd name="T8" fmla="*/ 78 w 86"/>
                  <a:gd name="T9" fmla="*/ 16 h 26"/>
                  <a:gd name="T10" fmla="*/ 78 w 86"/>
                  <a:gd name="T11" fmla="*/ 15 h 26"/>
                  <a:gd name="T12" fmla="*/ 84 w 86"/>
                  <a:gd name="T13" fmla="*/ 15 h 26"/>
                  <a:gd name="T14" fmla="*/ 86 w 86"/>
                  <a:gd name="T15" fmla="*/ 13 h 26"/>
                  <a:gd name="T16" fmla="*/ 84 w 86"/>
                  <a:gd name="T17" fmla="*/ 11 h 26"/>
                  <a:gd name="T18" fmla="*/ 78 w 86"/>
                  <a:gd name="T19" fmla="*/ 11 h 26"/>
                  <a:gd name="T20" fmla="*/ 78 w 86"/>
                  <a:gd name="T21" fmla="*/ 10 h 26"/>
                  <a:gd name="T22" fmla="*/ 65 w 86"/>
                  <a:gd name="T23" fmla="*/ 0 h 26"/>
                  <a:gd name="T24" fmla="*/ 52 w 86"/>
                  <a:gd name="T25" fmla="*/ 10 h 26"/>
                  <a:gd name="T26" fmla="*/ 52 w 86"/>
                  <a:gd name="T27" fmla="*/ 11 h 26"/>
                  <a:gd name="T28" fmla="*/ 2 w 86"/>
                  <a:gd name="T29" fmla="*/ 11 h 26"/>
                  <a:gd name="T30" fmla="*/ 0 w 86"/>
                  <a:gd name="T31" fmla="*/ 13 h 26"/>
                  <a:gd name="T32" fmla="*/ 2 w 86"/>
                  <a:gd name="T33" fmla="*/ 15 h 26"/>
                  <a:gd name="T34" fmla="*/ 65 w 86"/>
                  <a:gd name="T35" fmla="*/ 4 h 26"/>
                  <a:gd name="T36" fmla="*/ 74 w 86"/>
                  <a:gd name="T37" fmla="*/ 13 h 26"/>
                  <a:gd name="T38" fmla="*/ 65 w 86"/>
                  <a:gd name="T39" fmla="*/ 22 h 26"/>
                  <a:gd name="T40" fmla="*/ 56 w 86"/>
                  <a:gd name="T41" fmla="*/ 13 h 26"/>
                  <a:gd name="T42" fmla="*/ 65 w 86"/>
                  <a:gd name="T4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6">
                    <a:moveTo>
                      <a:pt x="2" y="15"/>
                    </a:moveTo>
                    <a:cubicBezTo>
                      <a:pt x="52" y="15"/>
                      <a:pt x="52" y="15"/>
                      <a:pt x="52" y="15"/>
                    </a:cubicBezTo>
                    <a:cubicBezTo>
                      <a:pt x="52" y="16"/>
                      <a:pt x="52" y="16"/>
                      <a:pt x="52" y="16"/>
                    </a:cubicBezTo>
                    <a:cubicBezTo>
                      <a:pt x="54" y="22"/>
                      <a:pt x="59" y="26"/>
                      <a:pt x="65" y="26"/>
                    </a:cubicBezTo>
                    <a:cubicBezTo>
                      <a:pt x="71" y="26"/>
                      <a:pt x="77" y="22"/>
                      <a:pt x="78" y="16"/>
                    </a:cubicBezTo>
                    <a:cubicBezTo>
                      <a:pt x="78" y="15"/>
                      <a:pt x="78" y="15"/>
                      <a:pt x="78" y="15"/>
                    </a:cubicBezTo>
                    <a:cubicBezTo>
                      <a:pt x="84" y="15"/>
                      <a:pt x="84" y="15"/>
                      <a:pt x="84" y="15"/>
                    </a:cubicBezTo>
                    <a:cubicBezTo>
                      <a:pt x="85" y="15"/>
                      <a:pt x="86" y="14"/>
                      <a:pt x="86" y="13"/>
                    </a:cubicBezTo>
                    <a:cubicBezTo>
                      <a:pt x="86" y="12"/>
                      <a:pt x="85" y="11"/>
                      <a:pt x="84" y="11"/>
                    </a:cubicBezTo>
                    <a:cubicBezTo>
                      <a:pt x="78" y="11"/>
                      <a:pt x="78" y="11"/>
                      <a:pt x="78" y="11"/>
                    </a:cubicBezTo>
                    <a:cubicBezTo>
                      <a:pt x="78" y="10"/>
                      <a:pt x="78" y="10"/>
                      <a:pt x="78" y="10"/>
                    </a:cubicBezTo>
                    <a:cubicBezTo>
                      <a:pt x="77" y="4"/>
                      <a:pt x="71" y="0"/>
                      <a:pt x="65" y="0"/>
                    </a:cubicBezTo>
                    <a:cubicBezTo>
                      <a:pt x="59" y="0"/>
                      <a:pt x="54" y="4"/>
                      <a:pt x="52" y="10"/>
                    </a:cubicBezTo>
                    <a:cubicBezTo>
                      <a:pt x="52" y="11"/>
                      <a:pt x="52" y="11"/>
                      <a:pt x="52" y="11"/>
                    </a:cubicBezTo>
                    <a:cubicBezTo>
                      <a:pt x="2" y="11"/>
                      <a:pt x="2" y="11"/>
                      <a:pt x="2" y="11"/>
                    </a:cubicBezTo>
                    <a:cubicBezTo>
                      <a:pt x="1" y="11"/>
                      <a:pt x="0" y="12"/>
                      <a:pt x="0" y="13"/>
                    </a:cubicBezTo>
                    <a:cubicBezTo>
                      <a:pt x="0" y="14"/>
                      <a:pt x="1" y="15"/>
                      <a:pt x="2" y="15"/>
                    </a:cubicBezTo>
                    <a:close/>
                    <a:moveTo>
                      <a:pt x="65" y="4"/>
                    </a:moveTo>
                    <a:cubicBezTo>
                      <a:pt x="70" y="4"/>
                      <a:pt x="74" y="8"/>
                      <a:pt x="74" y="13"/>
                    </a:cubicBezTo>
                    <a:cubicBezTo>
                      <a:pt x="74" y="18"/>
                      <a:pt x="70" y="22"/>
                      <a:pt x="65" y="22"/>
                    </a:cubicBezTo>
                    <a:cubicBezTo>
                      <a:pt x="60" y="22"/>
                      <a:pt x="56" y="18"/>
                      <a:pt x="56" y="13"/>
                    </a:cubicBezTo>
                    <a:cubicBezTo>
                      <a:pt x="56" y="8"/>
                      <a:pt x="60" y="4"/>
                      <a:pt x="65" y="4"/>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9" name="Freeform 41"/>
              <p:cNvSpPr>
                <a:spLocks noEditPoints="1"/>
              </p:cNvSpPr>
              <p:nvPr/>
            </p:nvSpPr>
            <p:spPr bwMode="auto">
              <a:xfrm>
                <a:off x="1971303" y="441217"/>
                <a:ext cx="322263" cy="101600"/>
              </a:xfrm>
              <a:custGeom>
                <a:avLst/>
                <a:gdLst>
                  <a:gd name="T0" fmla="*/ 2 w 86"/>
                  <a:gd name="T1" fmla="*/ 16 h 27"/>
                  <a:gd name="T2" fmla="*/ 30 w 86"/>
                  <a:gd name="T3" fmla="*/ 16 h 27"/>
                  <a:gd name="T4" fmla="*/ 30 w 86"/>
                  <a:gd name="T5" fmla="*/ 17 h 27"/>
                  <a:gd name="T6" fmla="*/ 43 w 86"/>
                  <a:gd name="T7" fmla="*/ 27 h 27"/>
                  <a:gd name="T8" fmla="*/ 56 w 86"/>
                  <a:gd name="T9" fmla="*/ 17 h 27"/>
                  <a:gd name="T10" fmla="*/ 56 w 86"/>
                  <a:gd name="T11" fmla="*/ 16 h 27"/>
                  <a:gd name="T12" fmla="*/ 84 w 86"/>
                  <a:gd name="T13" fmla="*/ 16 h 27"/>
                  <a:gd name="T14" fmla="*/ 86 w 86"/>
                  <a:gd name="T15" fmla="*/ 14 h 27"/>
                  <a:gd name="T16" fmla="*/ 84 w 86"/>
                  <a:gd name="T17" fmla="*/ 11 h 27"/>
                  <a:gd name="T18" fmla="*/ 56 w 86"/>
                  <a:gd name="T19" fmla="*/ 11 h 27"/>
                  <a:gd name="T20" fmla="*/ 56 w 86"/>
                  <a:gd name="T21" fmla="*/ 10 h 27"/>
                  <a:gd name="T22" fmla="*/ 43 w 86"/>
                  <a:gd name="T23" fmla="*/ 0 h 27"/>
                  <a:gd name="T24" fmla="*/ 30 w 86"/>
                  <a:gd name="T25" fmla="*/ 10 h 27"/>
                  <a:gd name="T26" fmla="*/ 30 w 86"/>
                  <a:gd name="T27" fmla="*/ 11 h 27"/>
                  <a:gd name="T28" fmla="*/ 2 w 86"/>
                  <a:gd name="T29" fmla="*/ 11 h 27"/>
                  <a:gd name="T30" fmla="*/ 0 w 86"/>
                  <a:gd name="T31" fmla="*/ 14 h 27"/>
                  <a:gd name="T32" fmla="*/ 2 w 86"/>
                  <a:gd name="T33" fmla="*/ 16 h 27"/>
                  <a:gd name="T34" fmla="*/ 43 w 86"/>
                  <a:gd name="T35" fmla="*/ 5 h 27"/>
                  <a:gd name="T36" fmla="*/ 52 w 86"/>
                  <a:gd name="T37" fmla="*/ 14 h 27"/>
                  <a:gd name="T38" fmla="*/ 43 w 86"/>
                  <a:gd name="T39" fmla="*/ 22 h 27"/>
                  <a:gd name="T40" fmla="*/ 34 w 86"/>
                  <a:gd name="T41" fmla="*/ 14 h 27"/>
                  <a:gd name="T42" fmla="*/ 43 w 86"/>
                  <a:gd name="T43"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30" y="16"/>
                      <a:pt x="30" y="16"/>
                      <a:pt x="30" y="16"/>
                    </a:cubicBezTo>
                    <a:cubicBezTo>
                      <a:pt x="30" y="17"/>
                      <a:pt x="30" y="17"/>
                      <a:pt x="30" y="17"/>
                    </a:cubicBezTo>
                    <a:cubicBezTo>
                      <a:pt x="32" y="23"/>
                      <a:pt x="37" y="27"/>
                      <a:pt x="43" y="27"/>
                    </a:cubicBezTo>
                    <a:cubicBezTo>
                      <a:pt x="49" y="27"/>
                      <a:pt x="54" y="23"/>
                      <a:pt x="56" y="17"/>
                    </a:cubicBezTo>
                    <a:cubicBezTo>
                      <a:pt x="56" y="16"/>
                      <a:pt x="56" y="16"/>
                      <a:pt x="56" y="16"/>
                    </a:cubicBezTo>
                    <a:cubicBezTo>
                      <a:pt x="84" y="16"/>
                      <a:pt x="84" y="16"/>
                      <a:pt x="84" y="16"/>
                    </a:cubicBezTo>
                    <a:cubicBezTo>
                      <a:pt x="85" y="16"/>
                      <a:pt x="86" y="15"/>
                      <a:pt x="86" y="14"/>
                    </a:cubicBezTo>
                    <a:cubicBezTo>
                      <a:pt x="86" y="12"/>
                      <a:pt x="85" y="11"/>
                      <a:pt x="84" y="11"/>
                    </a:cubicBezTo>
                    <a:cubicBezTo>
                      <a:pt x="56" y="11"/>
                      <a:pt x="56" y="11"/>
                      <a:pt x="56" y="11"/>
                    </a:cubicBezTo>
                    <a:cubicBezTo>
                      <a:pt x="56" y="10"/>
                      <a:pt x="56" y="10"/>
                      <a:pt x="56" y="10"/>
                    </a:cubicBezTo>
                    <a:cubicBezTo>
                      <a:pt x="54" y="4"/>
                      <a:pt x="49" y="0"/>
                      <a:pt x="43" y="0"/>
                    </a:cubicBezTo>
                    <a:cubicBezTo>
                      <a:pt x="37" y="0"/>
                      <a:pt x="32" y="4"/>
                      <a:pt x="30" y="10"/>
                    </a:cubicBezTo>
                    <a:cubicBezTo>
                      <a:pt x="30" y="11"/>
                      <a:pt x="30" y="11"/>
                      <a:pt x="30" y="11"/>
                    </a:cubicBezTo>
                    <a:cubicBezTo>
                      <a:pt x="2" y="11"/>
                      <a:pt x="2" y="11"/>
                      <a:pt x="2" y="11"/>
                    </a:cubicBezTo>
                    <a:cubicBezTo>
                      <a:pt x="1" y="11"/>
                      <a:pt x="0" y="12"/>
                      <a:pt x="0" y="14"/>
                    </a:cubicBezTo>
                    <a:cubicBezTo>
                      <a:pt x="0" y="15"/>
                      <a:pt x="1" y="16"/>
                      <a:pt x="2" y="16"/>
                    </a:cubicBezTo>
                    <a:close/>
                    <a:moveTo>
                      <a:pt x="43" y="5"/>
                    </a:moveTo>
                    <a:cubicBezTo>
                      <a:pt x="48" y="5"/>
                      <a:pt x="52" y="9"/>
                      <a:pt x="52" y="14"/>
                    </a:cubicBezTo>
                    <a:cubicBezTo>
                      <a:pt x="52" y="18"/>
                      <a:pt x="48" y="22"/>
                      <a:pt x="43" y="22"/>
                    </a:cubicBezTo>
                    <a:cubicBezTo>
                      <a:pt x="38" y="22"/>
                      <a:pt x="34" y="18"/>
                      <a:pt x="34" y="14"/>
                    </a:cubicBezTo>
                    <a:cubicBezTo>
                      <a:pt x="34" y="9"/>
                      <a:pt x="38" y="5"/>
                      <a:pt x="43" y="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cxnSp>
          <p:nvCxnSpPr>
            <p:cNvPr id="25" name="直接连接符 24"/>
            <p:cNvCxnSpPr/>
            <p:nvPr/>
          </p:nvCxnSpPr>
          <p:spPr>
            <a:xfrm>
              <a:off x="8812275" y="33655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812275" y="39370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8384585" y="4266319"/>
              <a:ext cx="2385015" cy="1172629"/>
            </a:xfrm>
            <a:prstGeom prst="rect">
              <a:avLst/>
            </a:prstGeom>
          </p:spPr>
          <p:txBody>
            <a:bodyPr wrap="square">
              <a:spAutoFit/>
            </a:bodyPr>
            <a:lstStyle/>
            <a:p>
              <a:pPr algn="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45" name="文本框 44"/>
            <p:cNvSpPr txBox="1"/>
            <p:nvPr/>
          </p:nvSpPr>
          <p:spPr>
            <a:xfrm>
              <a:off x="9024256" y="3419667"/>
              <a:ext cx="1168400" cy="461665"/>
            </a:xfrm>
            <a:prstGeom prst="rect">
              <a:avLst/>
            </a:prstGeom>
            <a:noFill/>
          </p:spPr>
          <p:txBody>
            <a:bodyPr wrap="square" rtlCol="0">
              <a:spAutoFit/>
            </a:bodyPr>
            <a:lstStyle/>
            <a:p>
              <a:pPr algn="ctr"/>
              <a:r>
                <a:rPr lang="en-US" altLang="zh-CN" sz="2400" dirty="0">
                  <a:solidFill>
                    <a:schemeClr val="bg1"/>
                  </a:solidFill>
                  <a:cs typeface="+mn-ea"/>
                  <a:sym typeface="+mn-lt"/>
                </a:rPr>
                <a:t>90%</a:t>
              </a:r>
              <a:endParaRPr lang="zh-CN" altLang="en-US" sz="2400" dirty="0">
                <a:solidFill>
                  <a:schemeClr val="bg1"/>
                </a:solidFill>
                <a:cs typeface="+mn-ea"/>
                <a:sym typeface="+mn-lt"/>
              </a:endParaRPr>
            </a:p>
          </p:txBody>
        </p:sp>
        <p:sp>
          <p:nvSpPr>
            <p:cNvPr id="48" name="文本框 47"/>
            <p:cNvSpPr txBox="1"/>
            <p:nvPr/>
          </p:nvSpPr>
          <p:spPr>
            <a:xfrm>
              <a:off x="8757556" y="5698552"/>
              <a:ext cx="1701800" cy="408623"/>
            </a:xfrm>
            <a:prstGeom prst="roundRect">
              <a:avLst/>
            </a:prstGeom>
            <a:noFill/>
            <a:ln>
              <a:solidFill>
                <a:srgbClr val="00C1DE"/>
              </a:solidFill>
            </a:ln>
          </p:spPr>
          <p:txBody>
            <a:bodyPr wrap="square" rtlCol="0">
              <a:spAutoFit/>
            </a:bodyPr>
            <a:lstStyle/>
            <a:p>
              <a:pPr algn="ctr"/>
              <a:r>
                <a:rPr lang="zh-CN" altLang="en-US" dirty="0">
                  <a:solidFill>
                    <a:srgbClr val="00C1DE"/>
                  </a:solidFill>
                  <a:cs typeface="+mn-ea"/>
                  <a:sym typeface="+mn-lt"/>
                </a:rPr>
                <a:t>更改标题</a:t>
              </a:r>
              <a:endParaRPr lang="zh-CN" altLang="en-US" dirty="0">
                <a:solidFill>
                  <a:srgbClr val="00C1D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childTnLst>
                                </p:cTn>
                              </p:par>
                              <p:par>
                                <p:cTn id="9" presetID="6" presetClass="emph" presetSubtype="0" decel="100000" autoRev="1" fill="hold" nodeType="withEffect">
                                  <p:stCondLst>
                                    <p:cond delay="0"/>
                                  </p:stCondLst>
                                  <p:childTnLst>
                                    <p:animScale>
                                      <p:cBhvr>
                                        <p:cTn id="10" dur="500" fill="hold"/>
                                        <p:tgtEl>
                                          <p:spTgt spid="49"/>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500" fill="hold"/>
                                        <p:tgtEl>
                                          <p:spTgt spid="50"/>
                                        </p:tgtEl>
                                        <p:attrNameLst>
                                          <p:attrName>ppt_w</p:attrName>
                                        </p:attrNameLst>
                                      </p:cBhvr>
                                      <p:tavLst>
                                        <p:tav tm="0">
                                          <p:val>
                                            <p:fltVal val="0"/>
                                          </p:val>
                                        </p:tav>
                                        <p:tav tm="100000">
                                          <p:val>
                                            <p:strVal val="#ppt_w"/>
                                          </p:val>
                                        </p:tav>
                                      </p:tavLst>
                                    </p:anim>
                                    <p:anim calcmode="lin" valueType="num">
                                      <p:cBhvr>
                                        <p:cTn id="14" dur="500" fill="hold"/>
                                        <p:tgtEl>
                                          <p:spTgt spid="50"/>
                                        </p:tgtEl>
                                        <p:attrNameLst>
                                          <p:attrName>ppt_h</p:attrName>
                                        </p:attrNameLst>
                                      </p:cBhvr>
                                      <p:tavLst>
                                        <p:tav tm="0">
                                          <p:val>
                                            <p:fltVal val="0"/>
                                          </p:val>
                                        </p:tav>
                                        <p:tav tm="100000">
                                          <p:val>
                                            <p:strVal val="#ppt_h"/>
                                          </p:val>
                                        </p:tav>
                                      </p:tavLst>
                                    </p:anim>
                                  </p:childTnLst>
                                </p:cTn>
                              </p:par>
                              <p:par>
                                <p:cTn id="15" presetID="6" presetClass="emph" presetSubtype="0" decel="100000" autoRev="1" fill="hold" nodeType="withEffect">
                                  <p:stCondLst>
                                    <p:cond delay="0"/>
                                  </p:stCondLst>
                                  <p:childTnLst>
                                    <p:animScale>
                                      <p:cBhvr>
                                        <p:cTn id="16" dur="500" fill="hold"/>
                                        <p:tgtEl>
                                          <p:spTgt spid="50"/>
                                        </p:tgtEl>
                                      </p:cBhvr>
                                      <p:by x="110000" y="110000"/>
                                    </p:animScale>
                                  </p:childTnLst>
                                </p:cTn>
                              </p:par>
                              <p:par>
                                <p:cTn id="17" presetID="23" presetClass="entr" presetSubtype="16"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500" fill="hold"/>
                                        <p:tgtEl>
                                          <p:spTgt spid="51"/>
                                        </p:tgtEl>
                                        <p:attrNameLst>
                                          <p:attrName>ppt_w</p:attrName>
                                        </p:attrNameLst>
                                      </p:cBhvr>
                                      <p:tavLst>
                                        <p:tav tm="0">
                                          <p:val>
                                            <p:fltVal val="0"/>
                                          </p:val>
                                        </p:tav>
                                        <p:tav tm="100000">
                                          <p:val>
                                            <p:strVal val="#ppt_w"/>
                                          </p:val>
                                        </p:tav>
                                      </p:tavLst>
                                    </p:anim>
                                    <p:anim calcmode="lin" valueType="num">
                                      <p:cBhvr>
                                        <p:cTn id="20" dur="500" fill="hold"/>
                                        <p:tgtEl>
                                          <p:spTgt spid="51"/>
                                        </p:tgtEl>
                                        <p:attrNameLst>
                                          <p:attrName>ppt_h</p:attrName>
                                        </p:attrNameLst>
                                      </p:cBhvr>
                                      <p:tavLst>
                                        <p:tav tm="0">
                                          <p:val>
                                            <p:fltVal val="0"/>
                                          </p:val>
                                        </p:tav>
                                        <p:tav tm="100000">
                                          <p:val>
                                            <p:strVal val="#ppt_h"/>
                                          </p:val>
                                        </p:tav>
                                      </p:tavLst>
                                    </p:anim>
                                  </p:childTnLst>
                                </p:cTn>
                              </p:par>
                              <p:par>
                                <p:cTn id="21" presetID="6" presetClass="emph" presetSubtype="0" decel="100000" autoRev="1" fill="hold" nodeType="withEffect">
                                  <p:stCondLst>
                                    <p:cond delay="0"/>
                                  </p:stCondLst>
                                  <p:childTnLst>
                                    <p:animScale>
                                      <p:cBhvr>
                                        <p:cTn id="22" dur="500" fill="hold"/>
                                        <p:tgtEl>
                                          <p:spTgt spid="5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088c693a217c87cb936813b8e903d6"/>
          <p:cNvPicPr>
            <a:picLocks noChangeAspect="1"/>
          </p:cNvPicPr>
          <p:nvPr/>
        </p:nvPicPr>
        <p:blipFill>
          <a:blip r:embed="rId1" cstate="screen">
            <a:lum bright="6000"/>
          </a:blip>
          <a:stretch>
            <a:fillRect/>
          </a:stretch>
        </p:blipFill>
        <p:spPr>
          <a:xfrm>
            <a:off x="6504305" y="-309245"/>
            <a:ext cx="5616575" cy="5616575"/>
          </a:xfrm>
          <a:prstGeom prst="rect">
            <a:avLst/>
          </a:prstGeom>
        </p:spPr>
      </p:pic>
      <p:sp>
        <p:nvSpPr>
          <p:cNvPr id="3" name="椭圆 2"/>
          <p:cNvSpPr/>
          <p:nvPr/>
        </p:nvSpPr>
        <p:spPr>
          <a:xfrm>
            <a:off x="8498223" y="44299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87683" y="55196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107823" y="5291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549783" y="5420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039243" y="6152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315343" y="63502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062103" y="66093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511683" y="61140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0197483" y="5336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572643" y="4635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9938403" y="3980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304163" y="33479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7103" y="3515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570863" y="3873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0410843" y="4574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913763" y="49862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157603" y="4414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310003" y="36756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691003" y="4148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1934843" y="35003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165223" y="29974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5" idx="2"/>
            <a:endCxn id="4" idx="0"/>
          </p:cNvCxnSpPr>
          <p:nvPr/>
        </p:nvCxnSpPr>
        <p:spPr>
          <a:xfrm flipH="1">
            <a:off x="8043101" y="53464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5"/>
            <a:endCxn id="5" idx="1"/>
          </p:cNvCxnSpPr>
          <p:nvPr/>
        </p:nvCxnSpPr>
        <p:spPr>
          <a:xfrm>
            <a:off x="8592827" y="45246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 idx="4"/>
            <a:endCxn id="8" idx="1"/>
          </p:cNvCxnSpPr>
          <p:nvPr/>
        </p:nvCxnSpPr>
        <p:spPr>
          <a:xfrm>
            <a:off x="8043101" y="56304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6"/>
            <a:endCxn id="7" idx="5"/>
          </p:cNvCxnSpPr>
          <p:nvPr/>
        </p:nvCxnSpPr>
        <p:spPr>
          <a:xfrm>
            <a:off x="8098519" y="55750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3"/>
            <a:endCxn id="7" idx="4"/>
          </p:cNvCxnSpPr>
          <p:nvPr/>
        </p:nvCxnSpPr>
        <p:spPr>
          <a:xfrm flipH="1">
            <a:off x="9094661" y="53856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9" idx="2"/>
          </p:cNvCxnSpPr>
          <p:nvPr/>
        </p:nvCxnSpPr>
        <p:spPr>
          <a:xfrm>
            <a:off x="8409947" y="64448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 idx="4"/>
            <a:endCxn id="9" idx="0"/>
          </p:cNvCxnSpPr>
          <p:nvPr/>
        </p:nvCxnSpPr>
        <p:spPr>
          <a:xfrm>
            <a:off x="9094661" y="62629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7"/>
            <a:endCxn id="10" idx="3"/>
          </p:cNvCxnSpPr>
          <p:nvPr/>
        </p:nvCxnSpPr>
        <p:spPr>
          <a:xfrm flipV="1">
            <a:off x="9156707" y="62086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a:endCxn id="7" idx="2"/>
          </p:cNvCxnSpPr>
          <p:nvPr/>
        </p:nvCxnSpPr>
        <p:spPr>
          <a:xfrm flipH="1">
            <a:off x="9039243" y="61694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6" idx="3"/>
          </p:cNvCxnSpPr>
          <p:nvPr/>
        </p:nvCxnSpPr>
        <p:spPr>
          <a:xfrm flipV="1">
            <a:off x="9094661" y="55152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6"/>
            <a:endCxn id="6" idx="5"/>
          </p:cNvCxnSpPr>
          <p:nvPr/>
        </p:nvCxnSpPr>
        <p:spPr>
          <a:xfrm>
            <a:off x="9218659" y="53464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1" idx="2"/>
          </p:cNvCxnSpPr>
          <p:nvPr/>
        </p:nvCxnSpPr>
        <p:spPr>
          <a:xfrm flipV="1">
            <a:off x="9606287" y="53921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8" idx="2"/>
          </p:cNvCxnSpPr>
          <p:nvPr/>
        </p:nvCxnSpPr>
        <p:spPr>
          <a:xfrm flipV="1">
            <a:off x="10197483" y="5041676"/>
            <a:ext cx="716280" cy="3505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7"/>
            <a:endCxn id="19" idx="0"/>
          </p:cNvCxnSpPr>
          <p:nvPr/>
        </p:nvCxnSpPr>
        <p:spPr>
          <a:xfrm flipV="1">
            <a:off x="11008367" y="4414758"/>
            <a:ext cx="204654" cy="58773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9" idx="7"/>
            <a:endCxn id="21" idx="3"/>
          </p:cNvCxnSpPr>
          <p:nvPr/>
        </p:nvCxnSpPr>
        <p:spPr>
          <a:xfrm flipV="1">
            <a:off x="11252207" y="4242662"/>
            <a:ext cx="455028" cy="18832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7"/>
            <a:endCxn id="22" idx="0"/>
          </p:cNvCxnSpPr>
          <p:nvPr/>
        </p:nvCxnSpPr>
        <p:spPr>
          <a:xfrm flipV="1">
            <a:off x="11785607" y="3500358"/>
            <a:ext cx="204654" cy="66393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2" idx="0"/>
            <a:endCxn id="20" idx="7"/>
          </p:cNvCxnSpPr>
          <p:nvPr/>
        </p:nvCxnSpPr>
        <p:spPr>
          <a:xfrm flipH="1">
            <a:off x="11404607" y="3500358"/>
            <a:ext cx="585654" cy="19149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2" idx="0"/>
            <a:endCxn id="23" idx="5"/>
          </p:cNvCxnSpPr>
          <p:nvPr/>
        </p:nvCxnSpPr>
        <p:spPr>
          <a:xfrm flipH="1" flipV="1">
            <a:off x="11259827" y="3092042"/>
            <a:ext cx="730434" cy="4083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3" idx="3"/>
            <a:endCxn id="15" idx="0"/>
          </p:cNvCxnSpPr>
          <p:nvPr/>
        </p:nvCxnSpPr>
        <p:spPr>
          <a:xfrm flipH="1">
            <a:off x="11022521" y="3092042"/>
            <a:ext cx="158934" cy="42355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5" idx="0"/>
            <a:endCxn id="14" idx="2"/>
          </p:cNvCxnSpPr>
          <p:nvPr/>
        </p:nvCxnSpPr>
        <p:spPr>
          <a:xfrm flipH="1" flipV="1">
            <a:off x="10304163" y="3403376"/>
            <a:ext cx="718358" cy="11222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4" idx="3"/>
            <a:endCxn id="13" idx="7"/>
          </p:cNvCxnSpPr>
          <p:nvPr/>
        </p:nvCxnSpPr>
        <p:spPr>
          <a:xfrm flipH="1">
            <a:off x="10033007" y="34425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7"/>
            <a:endCxn id="3" idx="7"/>
          </p:cNvCxnSpPr>
          <p:nvPr/>
        </p:nvCxnSpPr>
        <p:spPr>
          <a:xfrm flipH="1">
            <a:off x="8592827" y="39966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 idx="6"/>
            <a:endCxn id="12" idx="5"/>
          </p:cNvCxnSpPr>
          <p:nvPr/>
        </p:nvCxnSpPr>
        <p:spPr>
          <a:xfrm>
            <a:off x="8609059" y="44854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3" idx="3"/>
            <a:endCxn id="12" idx="0"/>
          </p:cNvCxnSpPr>
          <p:nvPr/>
        </p:nvCxnSpPr>
        <p:spPr>
          <a:xfrm flipH="1">
            <a:off x="9628061" y="40750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 idx="7"/>
            <a:endCxn id="12" idx="3"/>
          </p:cNvCxnSpPr>
          <p:nvPr/>
        </p:nvCxnSpPr>
        <p:spPr>
          <a:xfrm flipV="1">
            <a:off x="9202427" y="47303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4"/>
            <a:endCxn id="6" idx="0"/>
          </p:cNvCxnSpPr>
          <p:nvPr/>
        </p:nvCxnSpPr>
        <p:spPr>
          <a:xfrm flipH="1">
            <a:off x="9605201" y="47465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 idx="1"/>
            <a:endCxn id="11" idx="1"/>
          </p:cNvCxnSpPr>
          <p:nvPr/>
        </p:nvCxnSpPr>
        <p:spPr>
          <a:xfrm>
            <a:off x="9588875" y="46519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 idx="5"/>
            <a:endCxn id="11" idx="2"/>
          </p:cNvCxnSpPr>
          <p:nvPr/>
        </p:nvCxnSpPr>
        <p:spPr>
          <a:xfrm flipV="1">
            <a:off x="9644387" y="53921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 idx="1"/>
            <a:endCxn id="17" idx="1"/>
          </p:cNvCxnSpPr>
          <p:nvPr/>
        </p:nvCxnSpPr>
        <p:spPr>
          <a:xfrm>
            <a:off x="9954635" y="39966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6"/>
            <a:endCxn id="17" idx="2"/>
          </p:cNvCxnSpPr>
          <p:nvPr/>
        </p:nvCxnSpPr>
        <p:spPr>
          <a:xfrm flipV="1">
            <a:off x="9683479" y="46301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4"/>
            <a:endCxn id="11" idx="0"/>
          </p:cNvCxnSpPr>
          <p:nvPr/>
        </p:nvCxnSpPr>
        <p:spPr>
          <a:xfrm flipH="1">
            <a:off x="10252901" y="46856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7" idx="1"/>
            <a:endCxn id="18" idx="0"/>
          </p:cNvCxnSpPr>
          <p:nvPr/>
        </p:nvCxnSpPr>
        <p:spPr>
          <a:xfrm>
            <a:off x="10427075" y="4591010"/>
            <a:ext cx="542106" cy="3952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6" idx="3"/>
            <a:endCxn id="17" idx="0"/>
          </p:cNvCxnSpPr>
          <p:nvPr/>
        </p:nvCxnSpPr>
        <p:spPr>
          <a:xfrm flipH="1">
            <a:off x="10466261" y="39683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 idx="6"/>
            <a:endCxn id="16" idx="3"/>
          </p:cNvCxnSpPr>
          <p:nvPr/>
        </p:nvCxnSpPr>
        <p:spPr>
          <a:xfrm flipV="1">
            <a:off x="10049239" y="39683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6" idx="7"/>
            <a:endCxn id="15" idx="2"/>
          </p:cNvCxnSpPr>
          <p:nvPr/>
        </p:nvCxnSpPr>
        <p:spPr>
          <a:xfrm flipV="1">
            <a:off x="10665467" y="3571016"/>
            <a:ext cx="301636" cy="31895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6" idx="1"/>
            <a:endCxn id="19" idx="1"/>
          </p:cNvCxnSpPr>
          <p:nvPr/>
        </p:nvCxnSpPr>
        <p:spPr>
          <a:xfrm>
            <a:off x="10587095" y="3889970"/>
            <a:ext cx="586740" cy="5410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7" idx="7"/>
            <a:endCxn id="19" idx="2"/>
          </p:cNvCxnSpPr>
          <p:nvPr/>
        </p:nvCxnSpPr>
        <p:spPr>
          <a:xfrm flipV="1">
            <a:off x="10505447" y="4470176"/>
            <a:ext cx="652156" cy="12083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6"/>
            <a:endCxn id="20" idx="1"/>
          </p:cNvCxnSpPr>
          <p:nvPr/>
        </p:nvCxnSpPr>
        <p:spPr>
          <a:xfrm>
            <a:off x="11077939" y="3571016"/>
            <a:ext cx="248296" cy="120834"/>
          </a:xfrm>
          <a:prstGeom prst="straightConnector1">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20" idx="3"/>
            <a:endCxn id="19" idx="0"/>
          </p:cNvCxnSpPr>
          <p:nvPr/>
        </p:nvCxnSpPr>
        <p:spPr>
          <a:xfrm flipH="1">
            <a:off x="11213021" y="3770222"/>
            <a:ext cx="113214" cy="6445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20" idx="0"/>
            <a:endCxn id="21" idx="1"/>
          </p:cNvCxnSpPr>
          <p:nvPr/>
        </p:nvCxnSpPr>
        <p:spPr>
          <a:xfrm>
            <a:off x="11365421" y="3675618"/>
            <a:ext cx="341814" cy="48867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a:xfrm>
            <a:off x="9588875" y="40263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任意多边形: 形状 119"/>
          <p:cNvSpPr/>
          <p:nvPr/>
        </p:nvSpPr>
        <p:spPr>
          <a:xfrm>
            <a:off x="9088831" y="61789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任意多边形: 形状 121"/>
          <p:cNvSpPr/>
          <p:nvPr/>
        </p:nvSpPr>
        <p:spPr>
          <a:xfrm>
            <a:off x="11368087" y="3511326"/>
            <a:ext cx="622300" cy="692150"/>
          </a:xfrm>
          <a:custGeom>
            <a:avLst/>
            <a:gdLst>
              <a:gd name="connsiteX0" fmla="*/ 0 w 622300"/>
              <a:gd name="connsiteY0" fmla="*/ 203200 h 685800"/>
              <a:gd name="connsiteX1" fmla="*/ 393700 w 622300"/>
              <a:gd name="connsiteY1" fmla="*/ 685800 h 685800"/>
              <a:gd name="connsiteX2" fmla="*/ 622300 w 622300"/>
              <a:gd name="connsiteY2" fmla="*/ 0 h 685800"/>
              <a:gd name="connsiteX3" fmla="*/ 0 w 622300"/>
              <a:gd name="connsiteY3" fmla="*/ 203200 h 685800"/>
            </a:gdLst>
            <a:ahLst/>
            <a:cxnLst>
              <a:cxn ang="0">
                <a:pos x="connsiteX0" y="connsiteY0"/>
              </a:cxn>
              <a:cxn ang="0">
                <a:pos x="connsiteX1" y="connsiteY1"/>
              </a:cxn>
              <a:cxn ang="0">
                <a:pos x="connsiteX2" y="connsiteY2"/>
              </a:cxn>
              <a:cxn ang="0">
                <a:pos x="connsiteX3" y="connsiteY3"/>
              </a:cxn>
            </a:cxnLst>
            <a:rect l="l" t="t" r="r" b="b"/>
            <a:pathLst>
              <a:path w="622300" h="685800">
                <a:moveTo>
                  <a:pt x="0" y="203200"/>
                </a:moveTo>
                <a:lnTo>
                  <a:pt x="393700" y="685800"/>
                </a:lnTo>
                <a:lnTo>
                  <a:pt x="622300" y="0"/>
                </a:lnTo>
                <a:lnTo>
                  <a:pt x="0" y="20320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nvSpPr>
        <p:spPr>
          <a:xfrm>
            <a:off x="1362075" y="1544374"/>
            <a:ext cx="2924175" cy="553085"/>
          </a:xfrm>
          <a:prstGeom prst="rect">
            <a:avLst/>
          </a:prstGeom>
          <a:noFill/>
        </p:spPr>
        <p:txBody>
          <a:bodyPr wrap="square" rtlCol="0">
            <a:spAutoFit/>
          </a:bodyPr>
          <a:lstStyle/>
          <a:p>
            <a:r>
              <a:rPr lang="en-US" altLang="zh-CN" sz="3000" dirty="0">
                <a:solidFill>
                  <a:schemeClr val="bg1"/>
                </a:solidFill>
                <a:cs typeface="+mn-ea"/>
                <a:sym typeface="+mn-lt"/>
              </a:rPr>
              <a:t>PART </a:t>
            </a:r>
            <a:r>
              <a:rPr lang="en-US" sz="3000" dirty="0">
                <a:solidFill>
                  <a:schemeClr val="bg1"/>
                </a:solidFill>
                <a:cs typeface="+mn-ea"/>
                <a:sym typeface="+mn-lt"/>
              </a:rPr>
              <a:t>FOUR</a:t>
            </a:r>
            <a:endParaRPr lang="en-US" sz="3000" dirty="0">
              <a:solidFill>
                <a:schemeClr val="bg1"/>
              </a:solidFill>
              <a:cs typeface="+mn-ea"/>
              <a:sym typeface="+mn-lt"/>
            </a:endParaRPr>
          </a:p>
        </p:txBody>
      </p:sp>
      <p:sp>
        <p:nvSpPr>
          <p:cNvPr id="124" name="文本框 123"/>
          <p:cNvSpPr txBox="1"/>
          <p:nvPr/>
        </p:nvSpPr>
        <p:spPr>
          <a:xfrm>
            <a:off x="1362075" y="2197010"/>
            <a:ext cx="5691868" cy="861774"/>
          </a:xfrm>
          <a:prstGeom prst="rect">
            <a:avLst/>
          </a:prstGeom>
          <a:noFill/>
        </p:spPr>
        <p:txBody>
          <a:bodyPr wrap="square" rtlCol="0">
            <a:spAutoFit/>
          </a:bodyPr>
          <a:lstStyle/>
          <a:p>
            <a:r>
              <a:rPr lang="zh-CN" altLang="en-US" sz="5000" spc="300" dirty="0">
                <a:solidFill>
                  <a:schemeClr val="bg1"/>
                </a:solidFill>
                <a:cs typeface="+mn-ea"/>
                <a:sym typeface="+mn-lt"/>
              </a:rPr>
              <a:t>这里是您的标题</a:t>
            </a:r>
            <a:endParaRPr lang="zh-CN" altLang="en-US" sz="5000" spc="300" dirty="0">
              <a:solidFill>
                <a:schemeClr val="bg1"/>
              </a:solidFill>
              <a:cs typeface="+mn-ea"/>
              <a:sym typeface="+mn-lt"/>
            </a:endParaRPr>
          </a:p>
        </p:txBody>
      </p:sp>
      <p:sp>
        <p:nvSpPr>
          <p:cNvPr id="126" name="文本框 125"/>
          <p:cNvSpPr txBox="1"/>
          <p:nvPr/>
        </p:nvSpPr>
        <p:spPr>
          <a:xfrm>
            <a:off x="1912784" y="3177044"/>
            <a:ext cx="2019686" cy="338554"/>
          </a:xfrm>
          <a:prstGeom prst="rect">
            <a:avLst/>
          </a:prstGeom>
          <a:noFill/>
          <a:ln>
            <a:noFill/>
          </a:ln>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0" name="文本框 129"/>
          <p:cNvSpPr txBox="1"/>
          <p:nvPr/>
        </p:nvSpPr>
        <p:spPr>
          <a:xfrm>
            <a:off x="1452939" y="3192433"/>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127" name="文本框 126"/>
          <p:cNvSpPr txBox="1"/>
          <p:nvPr/>
        </p:nvSpPr>
        <p:spPr>
          <a:xfrm>
            <a:off x="1912784" y="3698037"/>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2" name="文本框 131"/>
          <p:cNvSpPr txBox="1"/>
          <p:nvPr/>
        </p:nvSpPr>
        <p:spPr>
          <a:xfrm>
            <a:off x="1452939" y="3713426"/>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128" name="文本框 127"/>
          <p:cNvSpPr txBox="1"/>
          <p:nvPr/>
        </p:nvSpPr>
        <p:spPr>
          <a:xfrm>
            <a:off x="1912785" y="4202706"/>
            <a:ext cx="2019685"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3" name="文本框 132"/>
          <p:cNvSpPr txBox="1"/>
          <p:nvPr/>
        </p:nvSpPr>
        <p:spPr>
          <a:xfrm>
            <a:off x="1452939" y="4218095"/>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129" name="文本框 128"/>
          <p:cNvSpPr txBox="1"/>
          <p:nvPr/>
        </p:nvSpPr>
        <p:spPr>
          <a:xfrm>
            <a:off x="1912784" y="4711330"/>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4" name="文本框 133"/>
          <p:cNvSpPr txBox="1"/>
          <p:nvPr/>
        </p:nvSpPr>
        <p:spPr>
          <a:xfrm>
            <a:off x="1452939" y="4726719"/>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139" name="矩形 138"/>
          <p:cNvSpPr/>
          <p:nvPr/>
        </p:nvSpPr>
        <p:spPr>
          <a:xfrm>
            <a:off x="1919664" y="3198684"/>
            <a:ext cx="2108488" cy="29527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0" name="矩形 139"/>
          <p:cNvSpPr/>
          <p:nvPr/>
        </p:nvSpPr>
        <p:spPr>
          <a:xfrm>
            <a:off x="1919664" y="3717130"/>
            <a:ext cx="2108488" cy="297657"/>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1" name="矩形 140"/>
          <p:cNvSpPr/>
          <p:nvPr/>
        </p:nvSpPr>
        <p:spPr>
          <a:xfrm>
            <a:off x="1919664" y="4221956"/>
            <a:ext cx="2108488" cy="30005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2" name="矩形 141"/>
          <p:cNvSpPr/>
          <p:nvPr/>
        </p:nvSpPr>
        <p:spPr>
          <a:xfrm>
            <a:off x="1919664" y="4730915"/>
            <a:ext cx="2108488" cy="29590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ppt_x"/>
                                          </p:val>
                                        </p:tav>
                                        <p:tav tm="100000">
                                          <p:val>
                                            <p:strVal val="#ppt_x"/>
                                          </p:val>
                                        </p:tav>
                                      </p:tavLst>
                                    </p:anim>
                                    <p:anim calcmode="lin" valueType="num">
                                      <p:cBhvr additive="base">
                                        <p:cTn id="19" dur="500" fill="hold"/>
                                        <p:tgtEl>
                                          <p:spTgt spid="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fill="hold"/>
                                        <p:tgtEl>
                                          <p:spTgt spid="130"/>
                                        </p:tgtEl>
                                        <p:attrNameLst>
                                          <p:attrName>ppt_x</p:attrName>
                                        </p:attrNameLst>
                                      </p:cBhvr>
                                      <p:tavLst>
                                        <p:tav tm="0">
                                          <p:val>
                                            <p:strVal val="#ppt_x"/>
                                          </p:val>
                                        </p:tav>
                                        <p:tav tm="100000">
                                          <p:val>
                                            <p:strVal val="#ppt_x"/>
                                          </p:val>
                                        </p:tav>
                                      </p:tavLst>
                                    </p:anim>
                                    <p:anim calcmode="lin" valueType="num">
                                      <p:cBhvr additive="base">
                                        <p:cTn id="23" dur="500" fill="hold"/>
                                        <p:tgtEl>
                                          <p:spTgt spid="1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 calcmode="lin" valueType="num">
                                      <p:cBhvr additive="base">
                                        <p:cTn id="26" dur="500" fill="hold"/>
                                        <p:tgtEl>
                                          <p:spTgt spid="127"/>
                                        </p:tgtEl>
                                        <p:attrNameLst>
                                          <p:attrName>ppt_x</p:attrName>
                                        </p:attrNameLst>
                                      </p:cBhvr>
                                      <p:tavLst>
                                        <p:tav tm="0">
                                          <p:val>
                                            <p:strVal val="#ppt_x"/>
                                          </p:val>
                                        </p:tav>
                                        <p:tav tm="100000">
                                          <p:val>
                                            <p:strVal val="#ppt_x"/>
                                          </p:val>
                                        </p:tav>
                                      </p:tavLst>
                                    </p:anim>
                                    <p:anim calcmode="lin" valueType="num">
                                      <p:cBhvr additive="base">
                                        <p:cTn id="27" dur="500" fill="hold"/>
                                        <p:tgtEl>
                                          <p:spTgt spid="1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additive="base">
                                        <p:cTn id="30" dur="500" fill="hold"/>
                                        <p:tgtEl>
                                          <p:spTgt spid="132"/>
                                        </p:tgtEl>
                                        <p:attrNameLst>
                                          <p:attrName>ppt_x</p:attrName>
                                        </p:attrNameLst>
                                      </p:cBhvr>
                                      <p:tavLst>
                                        <p:tav tm="0">
                                          <p:val>
                                            <p:strVal val="#ppt_x"/>
                                          </p:val>
                                        </p:tav>
                                        <p:tav tm="100000">
                                          <p:val>
                                            <p:strVal val="#ppt_x"/>
                                          </p:val>
                                        </p:tav>
                                      </p:tavLst>
                                    </p:anim>
                                    <p:anim calcmode="lin" valueType="num">
                                      <p:cBhvr additive="base">
                                        <p:cTn id="31" dur="500" fill="hold"/>
                                        <p:tgtEl>
                                          <p:spTgt spid="1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additive="base">
                                        <p:cTn id="38" dur="500" fill="hold"/>
                                        <p:tgtEl>
                                          <p:spTgt spid="133"/>
                                        </p:tgtEl>
                                        <p:attrNameLst>
                                          <p:attrName>ppt_x</p:attrName>
                                        </p:attrNameLst>
                                      </p:cBhvr>
                                      <p:tavLst>
                                        <p:tav tm="0">
                                          <p:val>
                                            <p:strVal val="#ppt_x"/>
                                          </p:val>
                                        </p:tav>
                                        <p:tav tm="100000">
                                          <p:val>
                                            <p:strVal val="#ppt_x"/>
                                          </p:val>
                                        </p:tav>
                                      </p:tavLst>
                                    </p:anim>
                                    <p:anim calcmode="lin" valueType="num">
                                      <p:cBhvr additive="base">
                                        <p:cTn id="39" dur="500" fill="hold"/>
                                        <p:tgtEl>
                                          <p:spTgt spid="13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500" fill="hold"/>
                                        <p:tgtEl>
                                          <p:spTgt spid="129"/>
                                        </p:tgtEl>
                                        <p:attrNameLst>
                                          <p:attrName>ppt_x</p:attrName>
                                        </p:attrNameLst>
                                      </p:cBhvr>
                                      <p:tavLst>
                                        <p:tav tm="0">
                                          <p:val>
                                            <p:strVal val="#ppt_x"/>
                                          </p:val>
                                        </p:tav>
                                        <p:tav tm="100000">
                                          <p:val>
                                            <p:strVal val="#ppt_x"/>
                                          </p:val>
                                        </p:tav>
                                      </p:tavLst>
                                    </p:anim>
                                    <p:anim calcmode="lin" valueType="num">
                                      <p:cBhvr additive="base">
                                        <p:cTn id="43" dur="500" fill="hold"/>
                                        <p:tgtEl>
                                          <p:spTgt spid="1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additive="base">
                                        <p:cTn id="46" dur="500" fill="hold"/>
                                        <p:tgtEl>
                                          <p:spTgt spid="134"/>
                                        </p:tgtEl>
                                        <p:attrNameLst>
                                          <p:attrName>ppt_x</p:attrName>
                                        </p:attrNameLst>
                                      </p:cBhvr>
                                      <p:tavLst>
                                        <p:tav tm="0">
                                          <p:val>
                                            <p:strVal val="#ppt_x"/>
                                          </p:val>
                                        </p:tav>
                                        <p:tav tm="100000">
                                          <p:val>
                                            <p:strVal val="#ppt_x"/>
                                          </p:val>
                                        </p:tav>
                                      </p:tavLst>
                                    </p:anim>
                                    <p:anim calcmode="lin" valueType="num">
                                      <p:cBhvr additive="base">
                                        <p:cTn id="47" dur="500" fill="hold"/>
                                        <p:tgtEl>
                                          <p:spTgt spid="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ppt_x"/>
                                          </p:val>
                                        </p:tav>
                                        <p:tav tm="100000">
                                          <p:val>
                                            <p:strVal val="#ppt_x"/>
                                          </p:val>
                                        </p:tav>
                                      </p:tavLst>
                                    </p:anim>
                                    <p:anim calcmode="lin" valueType="num">
                                      <p:cBhvr additive="base">
                                        <p:cTn id="51" dur="500" fill="hold"/>
                                        <p:tgtEl>
                                          <p:spTgt spid="13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additive="base">
                                        <p:cTn id="54" dur="500" fill="hold"/>
                                        <p:tgtEl>
                                          <p:spTgt spid="140"/>
                                        </p:tgtEl>
                                        <p:attrNameLst>
                                          <p:attrName>ppt_x</p:attrName>
                                        </p:attrNameLst>
                                      </p:cBhvr>
                                      <p:tavLst>
                                        <p:tav tm="0">
                                          <p:val>
                                            <p:strVal val="#ppt_x"/>
                                          </p:val>
                                        </p:tav>
                                        <p:tav tm="100000">
                                          <p:val>
                                            <p:strVal val="#ppt_x"/>
                                          </p:val>
                                        </p:tav>
                                      </p:tavLst>
                                    </p:anim>
                                    <p:anim calcmode="lin" valueType="num">
                                      <p:cBhvr additive="base">
                                        <p:cTn id="55" dur="500" fill="hold"/>
                                        <p:tgtEl>
                                          <p:spTgt spid="1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 calcmode="lin" valueType="num">
                                      <p:cBhvr additive="base">
                                        <p:cTn id="58" dur="500" fill="hold"/>
                                        <p:tgtEl>
                                          <p:spTgt spid="141"/>
                                        </p:tgtEl>
                                        <p:attrNameLst>
                                          <p:attrName>ppt_x</p:attrName>
                                        </p:attrNameLst>
                                      </p:cBhvr>
                                      <p:tavLst>
                                        <p:tav tm="0">
                                          <p:val>
                                            <p:strVal val="#ppt_x"/>
                                          </p:val>
                                        </p:tav>
                                        <p:tav tm="100000">
                                          <p:val>
                                            <p:strVal val="#ppt_x"/>
                                          </p:val>
                                        </p:tav>
                                      </p:tavLst>
                                    </p:anim>
                                    <p:anim calcmode="lin" valueType="num">
                                      <p:cBhvr additive="base">
                                        <p:cTn id="59" dur="500" fill="hold"/>
                                        <p:tgtEl>
                                          <p:spTgt spid="1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 calcmode="lin" valueType="num">
                                      <p:cBhvr additive="base">
                                        <p:cTn id="62" dur="500" fill="hold"/>
                                        <p:tgtEl>
                                          <p:spTgt spid="142"/>
                                        </p:tgtEl>
                                        <p:attrNameLst>
                                          <p:attrName>ppt_x</p:attrName>
                                        </p:attrNameLst>
                                      </p:cBhvr>
                                      <p:tavLst>
                                        <p:tav tm="0">
                                          <p:val>
                                            <p:strVal val="#ppt_x"/>
                                          </p:val>
                                        </p:tav>
                                        <p:tav tm="100000">
                                          <p:val>
                                            <p:strVal val="#ppt_x"/>
                                          </p:val>
                                        </p:tav>
                                      </p:tavLst>
                                    </p:anim>
                                    <p:anim calcmode="lin" valueType="num">
                                      <p:cBhvr additive="base">
                                        <p:cTn id="63" dur="500" fill="hold"/>
                                        <p:tgtEl>
                                          <p:spTgt spid="14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6" presetClass="emph" presetSubtype="0" repeatCount="indefinite" fill="hold" grpId="0" nodeType="afterEffect">
                                  <p:stCondLst>
                                    <p:cond delay="0"/>
                                  </p:stCondLst>
                                  <p:endCondLst>
                                    <p:cond evt="onNext" delay="0">
                                      <p:tgtEl>
                                        <p:sldTgt/>
                                      </p:tgtEl>
                                    </p:cond>
                                  </p:endCondLst>
                                  <p:childTnLst>
                                    <p:animEffect transition="out" filter="fade">
                                      <p:cBhvr>
                                        <p:cTn id="66" dur="1000" tmFilter="0, 0; .2, .5; .8, .5; 1, 0"/>
                                        <p:tgtEl>
                                          <p:spTgt spid="119"/>
                                        </p:tgtEl>
                                      </p:cBhvr>
                                    </p:animEffect>
                                    <p:animScale>
                                      <p:cBhvr>
                                        <p:cTn id="67" dur="500" autoRev="1" fill="hold"/>
                                        <p:tgtEl>
                                          <p:spTgt spid="119"/>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1000" tmFilter="0, 0; .2, .5; .8, .5; 1, 0"/>
                                        <p:tgtEl>
                                          <p:spTgt spid="122"/>
                                        </p:tgtEl>
                                      </p:cBhvr>
                                    </p:animEffect>
                                    <p:animScale>
                                      <p:cBhvr>
                                        <p:cTn id="70" dur="500" autoRev="1" fill="hold"/>
                                        <p:tgtEl>
                                          <p:spTgt spid="12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1000" tmFilter="0, 0; .2, .5; .8, .5; 1, 0"/>
                                        <p:tgtEl>
                                          <p:spTgt spid="120"/>
                                        </p:tgtEl>
                                      </p:cBhvr>
                                    </p:animEffect>
                                    <p:animScale>
                                      <p:cBhvr>
                                        <p:cTn id="73" dur="50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ldLvl="0" animBg="1"/>
      <p:bldP spid="120" grpId="0" bldLvl="0" animBg="1"/>
      <p:bldP spid="122" grpId="0" bldLvl="0" animBg="1"/>
      <p:bldP spid="123" grpId="0"/>
      <p:bldP spid="124" grpId="0"/>
      <p:bldP spid="126" grpId="0"/>
      <p:bldP spid="130" grpId="0" bldLvl="0" animBg="1"/>
      <p:bldP spid="127" grpId="0"/>
      <p:bldP spid="132" grpId="0" bldLvl="0" animBg="1"/>
      <p:bldP spid="128" grpId="0"/>
      <p:bldP spid="133" grpId="0" bldLvl="0" animBg="1"/>
      <p:bldP spid="129" grpId="0"/>
      <p:bldP spid="134" grpId="0" bldLvl="0" animBg="1"/>
      <p:bldP spid="139" grpId="0" bldLvl="0" animBg="1"/>
      <p:bldP spid="140" grpId="0" bldLvl="0" animBg="1"/>
      <p:bldP spid="141" grpId="0" bldLvl="0" animBg="1"/>
      <p:bldP spid="14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088c693a217c87cb936813b8e903d6"/>
          <p:cNvPicPr>
            <a:picLocks noChangeAspect="1"/>
          </p:cNvPicPr>
          <p:nvPr/>
        </p:nvPicPr>
        <p:blipFill>
          <a:blip r:embed="rId1" cstate="screen">
            <a:lum bright="-6000"/>
          </a:blip>
          <a:stretch>
            <a:fillRect/>
          </a:stretch>
        </p:blipFill>
        <p:spPr>
          <a:xfrm>
            <a:off x="-139065" y="2961640"/>
            <a:ext cx="4338955" cy="4338955"/>
          </a:xfrm>
          <a:prstGeom prst="rect">
            <a:avLst/>
          </a:prstGeom>
        </p:spPr>
      </p:pic>
      <p:grpSp>
        <p:nvGrpSpPr>
          <p:cNvPr id="37" name="组合 36"/>
          <p:cNvGrpSpPr/>
          <p:nvPr/>
        </p:nvGrpSpPr>
        <p:grpSpPr>
          <a:xfrm>
            <a:off x="703476" y="2961639"/>
            <a:ext cx="2391027" cy="1887934"/>
            <a:chOff x="703476" y="3784599"/>
            <a:chExt cx="2391027" cy="1887934"/>
          </a:xfrm>
        </p:grpSpPr>
        <p:grpSp>
          <p:nvGrpSpPr>
            <p:cNvPr id="46" name="组合 45"/>
            <p:cNvGrpSpPr/>
            <p:nvPr/>
          </p:nvGrpSpPr>
          <p:grpSpPr>
            <a:xfrm>
              <a:off x="703476" y="3784599"/>
              <a:ext cx="2387600" cy="1887934"/>
              <a:chOff x="673100" y="4665266"/>
              <a:chExt cx="2387600" cy="1887934"/>
            </a:xfrm>
          </p:grpSpPr>
          <p:sp>
            <p:nvSpPr>
              <p:cNvPr id="34" name="矩形 33"/>
              <p:cNvSpPr/>
              <p:nvPr/>
            </p:nvSpPr>
            <p:spPr>
              <a:xfrm>
                <a:off x="673100" y="4665266"/>
                <a:ext cx="2387600" cy="1887933"/>
              </a:xfrm>
              <a:prstGeom prst="rect">
                <a:avLst/>
              </a:prstGeom>
              <a:noFill/>
              <a:ln>
                <a:solidFill>
                  <a:srgbClr val="00C1DE"/>
                </a:solidFill>
              </a:ln>
              <a:effectLst>
                <a:glow rad="1270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683998" y="5168900"/>
                <a:ext cx="2371725" cy="1384300"/>
              </a:xfrm>
              <a:prstGeom prst="rect">
                <a:avLst/>
              </a:prstGeom>
              <a:solidFill>
                <a:srgbClr val="008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56" name="文本框 55"/>
            <p:cNvSpPr txBox="1"/>
            <p:nvPr/>
          </p:nvSpPr>
          <p:spPr>
            <a:xfrm>
              <a:off x="1236876" y="3851750"/>
              <a:ext cx="1320800" cy="369332"/>
            </a:xfrm>
            <a:prstGeom prst="rect">
              <a:avLst/>
            </a:prstGeom>
            <a:noFill/>
          </p:spPr>
          <p:txBody>
            <a:bodyPr wrap="square" rtlCol="0">
              <a:spAutoFit/>
            </a:bodyPr>
            <a:lstStyle/>
            <a:p>
              <a:pPr algn="ctr"/>
              <a:r>
                <a:rPr lang="en-US" altLang="zh-CN" dirty="0">
                  <a:solidFill>
                    <a:schemeClr val="bg1"/>
                  </a:solidFill>
                  <a:cs typeface="+mn-ea"/>
                  <a:sym typeface="+mn-lt"/>
                </a:rPr>
                <a:t>PART ONE</a:t>
              </a:r>
              <a:endParaRPr lang="zh-CN" altLang="en-US" dirty="0">
                <a:solidFill>
                  <a:schemeClr val="bg1"/>
                </a:solidFill>
                <a:cs typeface="+mn-ea"/>
                <a:sym typeface="+mn-lt"/>
              </a:endParaRPr>
            </a:p>
          </p:txBody>
        </p:sp>
        <p:grpSp>
          <p:nvGrpSpPr>
            <p:cNvPr id="2" name="组合 1"/>
            <p:cNvGrpSpPr/>
            <p:nvPr/>
          </p:nvGrpSpPr>
          <p:grpSpPr>
            <a:xfrm>
              <a:off x="1689522" y="4412433"/>
              <a:ext cx="404812" cy="479426"/>
              <a:chOff x="969591" y="253892"/>
              <a:chExt cx="404812" cy="479426"/>
            </a:xfrm>
          </p:grpSpPr>
          <p:sp>
            <p:nvSpPr>
              <p:cNvPr id="66" name="Freeform 42"/>
              <p:cNvSpPr>
                <a:spLocks noEditPoints="1"/>
              </p:cNvSpPr>
              <p:nvPr/>
            </p:nvSpPr>
            <p:spPr bwMode="auto">
              <a:xfrm>
                <a:off x="1107703" y="369780"/>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43"/>
              <p:cNvSpPr/>
              <p:nvPr/>
            </p:nvSpPr>
            <p:spPr bwMode="auto">
              <a:xfrm>
                <a:off x="1164853" y="253892"/>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44"/>
              <p:cNvSpPr>
                <a:spLocks noEditPoints="1"/>
              </p:cNvSpPr>
              <p:nvPr/>
            </p:nvSpPr>
            <p:spPr bwMode="auto">
              <a:xfrm>
                <a:off x="969591" y="534880"/>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45"/>
              <p:cNvSpPr/>
              <p:nvPr/>
            </p:nvSpPr>
            <p:spPr bwMode="auto">
              <a:xfrm>
                <a:off x="1025153" y="253892"/>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46"/>
              <p:cNvSpPr>
                <a:spLocks noEditPoints="1"/>
              </p:cNvSpPr>
              <p:nvPr/>
            </p:nvSpPr>
            <p:spPr bwMode="auto">
              <a:xfrm>
                <a:off x="1247403" y="534880"/>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47"/>
              <p:cNvSpPr/>
              <p:nvPr/>
            </p:nvSpPr>
            <p:spPr bwMode="auto">
              <a:xfrm>
                <a:off x="1302966" y="253892"/>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5" name="文本框 34"/>
            <p:cNvSpPr txBox="1"/>
            <p:nvPr/>
          </p:nvSpPr>
          <p:spPr>
            <a:xfrm>
              <a:off x="703641" y="5087648"/>
              <a:ext cx="2390862" cy="460375"/>
            </a:xfrm>
            <a:prstGeom prst="rect">
              <a:avLst/>
            </a:prstGeom>
            <a:noFill/>
          </p:spPr>
          <p:txBody>
            <a:bodyPr wrap="square" rtlCol="0">
              <a:spAutoFit/>
            </a:bodyPr>
            <a:lstStyle/>
            <a:p>
              <a:pPr algn="ctr"/>
              <a:r>
                <a:rPr lang="zh-CN" altLang="en-US" sz="2400" dirty="0">
                  <a:solidFill>
                    <a:schemeClr val="bg1"/>
                  </a:solidFill>
                  <a:cs typeface="+mn-ea"/>
                  <a:sym typeface="+mn-lt"/>
                </a:rPr>
                <a:t>背景及意义</a:t>
              </a:r>
              <a:endParaRPr lang="zh-CN" altLang="en-US" sz="2400" dirty="0">
                <a:solidFill>
                  <a:schemeClr val="bg1"/>
                </a:solidFill>
                <a:cs typeface="+mn-ea"/>
                <a:sym typeface="+mn-lt"/>
              </a:endParaRPr>
            </a:p>
          </p:txBody>
        </p:sp>
      </p:grpSp>
      <p:grpSp>
        <p:nvGrpSpPr>
          <p:cNvPr id="38" name="组合 37"/>
          <p:cNvGrpSpPr/>
          <p:nvPr/>
        </p:nvGrpSpPr>
        <p:grpSpPr>
          <a:xfrm>
            <a:off x="3354278" y="2961639"/>
            <a:ext cx="2447776" cy="1887934"/>
            <a:chOff x="3354278" y="3784599"/>
            <a:chExt cx="2447776" cy="1887934"/>
          </a:xfrm>
        </p:grpSpPr>
        <p:grpSp>
          <p:nvGrpSpPr>
            <p:cNvPr id="47" name="组合 46"/>
            <p:cNvGrpSpPr/>
            <p:nvPr/>
          </p:nvGrpSpPr>
          <p:grpSpPr>
            <a:xfrm>
              <a:off x="3411028" y="3784599"/>
              <a:ext cx="2391026" cy="1887934"/>
              <a:chOff x="669674" y="4665266"/>
              <a:chExt cx="2391026" cy="1887934"/>
            </a:xfrm>
          </p:grpSpPr>
          <p:sp>
            <p:nvSpPr>
              <p:cNvPr id="48" name="矩形 47"/>
              <p:cNvSpPr/>
              <p:nvPr/>
            </p:nvSpPr>
            <p:spPr>
              <a:xfrm>
                <a:off x="673100" y="4665266"/>
                <a:ext cx="2387600" cy="1887933"/>
              </a:xfrm>
              <a:prstGeom prst="rect">
                <a:avLst/>
              </a:prstGeom>
              <a:noFill/>
              <a:ln>
                <a:solidFill>
                  <a:srgbClr val="00C1DE"/>
                </a:solidFill>
              </a:ln>
              <a:effectLst>
                <a:glow rad="1270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p:cNvSpPr/>
              <p:nvPr/>
            </p:nvSpPr>
            <p:spPr>
              <a:xfrm>
                <a:off x="669674" y="5168900"/>
                <a:ext cx="2377429" cy="1384300"/>
              </a:xfrm>
              <a:prstGeom prst="rect">
                <a:avLst/>
              </a:prstGeom>
              <a:solidFill>
                <a:srgbClr val="008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7" name="文本框 56"/>
            <p:cNvSpPr txBox="1"/>
            <p:nvPr/>
          </p:nvSpPr>
          <p:spPr>
            <a:xfrm>
              <a:off x="3939113" y="3851909"/>
              <a:ext cx="1400810" cy="368300"/>
            </a:xfrm>
            <a:prstGeom prst="rect">
              <a:avLst/>
            </a:prstGeom>
            <a:noFill/>
          </p:spPr>
          <p:txBody>
            <a:bodyPr wrap="square" rtlCol="0">
              <a:spAutoFit/>
            </a:bodyPr>
            <a:lstStyle/>
            <a:p>
              <a:pPr algn="ctr"/>
              <a:r>
                <a:rPr lang="en-US" altLang="zh-CN" dirty="0">
                  <a:solidFill>
                    <a:schemeClr val="bg1"/>
                  </a:solidFill>
                  <a:cs typeface="+mn-ea"/>
                  <a:sym typeface="+mn-lt"/>
                </a:rPr>
                <a:t>PART TWO</a:t>
              </a:r>
              <a:endParaRPr lang="zh-CN" altLang="en-US" dirty="0">
                <a:solidFill>
                  <a:schemeClr val="bg1"/>
                </a:solidFill>
                <a:cs typeface="+mn-ea"/>
                <a:sym typeface="+mn-lt"/>
              </a:endParaRPr>
            </a:p>
          </p:txBody>
        </p:sp>
        <p:sp>
          <p:nvSpPr>
            <p:cNvPr id="60" name="Freeform 19"/>
            <p:cNvSpPr>
              <a:spLocks noEditPoints="1"/>
            </p:cNvSpPr>
            <p:nvPr/>
          </p:nvSpPr>
          <p:spPr bwMode="auto">
            <a:xfrm>
              <a:off x="4309203" y="4414492"/>
              <a:ext cx="481013" cy="481013"/>
            </a:xfrm>
            <a:custGeom>
              <a:avLst/>
              <a:gdLst>
                <a:gd name="T0" fmla="*/ 103 w 128"/>
                <a:gd name="T1" fmla="*/ 79 h 128"/>
                <a:gd name="T2" fmla="*/ 83 w 128"/>
                <a:gd name="T3" fmla="*/ 89 h 128"/>
                <a:gd name="T4" fmla="*/ 47 w 128"/>
                <a:gd name="T5" fmla="*/ 73 h 128"/>
                <a:gd name="T6" fmla="*/ 49 w 128"/>
                <a:gd name="T7" fmla="*/ 64 h 128"/>
                <a:gd name="T8" fmla="*/ 47 w 128"/>
                <a:gd name="T9" fmla="*/ 55 h 128"/>
                <a:gd name="T10" fmla="*/ 83 w 128"/>
                <a:gd name="T11" fmla="*/ 38 h 128"/>
                <a:gd name="T12" fmla="*/ 114 w 128"/>
                <a:gd name="T13" fmla="*/ 46 h 128"/>
                <a:gd name="T14" fmla="*/ 103 w 128"/>
                <a:gd name="T15" fmla="*/ 0 h 128"/>
                <a:gd name="T16" fmla="*/ 79 w 128"/>
                <a:gd name="T17" fmla="*/ 24 h 128"/>
                <a:gd name="T18" fmla="*/ 81 w 128"/>
                <a:gd name="T19" fmla="*/ 33 h 128"/>
                <a:gd name="T20" fmla="*/ 45 w 128"/>
                <a:gd name="T21" fmla="*/ 50 h 128"/>
                <a:gd name="T22" fmla="*/ 14 w 128"/>
                <a:gd name="T23" fmla="*/ 42 h 128"/>
                <a:gd name="T24" fmla="*/ 25 w 128"/>
                <a:gd name="T25" fmla="*/ 88 h 128"/>
                <a:gd name="T26" fmla="*/ 45 w 128"/>
                <a:gd name="T27" fmla="*/ 78 h 128"/>
                <a:gd name="T28" fmla="*/ 81 w 128"/>
                <a:gd name="T29" fmla="*/ 94 h 128"/>
                <a:gd name="T30" fmla="*/ 79 w 128"/>
                <a:gd name="T31" fmla="*/ 103 h 128"/>
                <a:gd name="T32" fmla="*/ 114 w 128"/>
                <a:gd name="T33" fmla="*/ 125 h 128"/>
                <a:gd name="T34" fmla="*/ 87 w 128"/>
                <a:gd name="T35" fmla="*/ 14 h 128"/>
                <a:gd name="T36" fmla="*/ 103 w 128"/>
                <a:gd name="T37" fmla="*/ 4 h 128"/>
                <a:gd name="T38" fmla="*/ 123 w 128"/>
                <a:gd name="T39" fmla="*/ 24 h 128"/>
                <a:gd name="T40" fmla="*/ 112 w 128"/>
                <a:gd name="T41" fmla="*/ 42 h 128"/>
                <a:gd name="T42" fmla="*/ 89 w 128"/>
                <a:gd name="T43" fmla="*/ 38 h 128"/>
                <a:gd name="T44" fmla="*/ 87 w 128"/>
                <a:gd name="T45" fmla="*/ 14 h 128"/>
                <a:gd name="T46" fmla="*/ 33 w 128"/>
                <a:gd name="T47" fmla="*/ 82 h 128"/>
                <a:gd name="T48" fmla="*/ 10 w 128"/>
                <a:gd name="T49" fmla="*/ 78 h 128"/>
                <a:gd name="T50" fmla="*/ 8 w 128"/>
                <a:gd name="T51" fmla="*/ 53 h 128"/>
                <a:gd name="T52" fmla="*/ 25 w 128"/>
                <a:gd name="T53" fmla="*/ 44 h 128"/>
                <a:gd name="T54" fmla="*/ 45 w 128"/>
                <a:gd name="T55" fmla="*/ 64 h 128"/>
                <a:gd name="T56" fmla="*/ 112 w 128"/>
                <a:gd name="T57" fmla="*/ 121 h 128"/>
                <a:gd name="T58" fmla="*/ 89 w 128"/>
                <a:gd name="T59" fmla="*/ 117 h 128"/>
                <a:gd name="T60" fmla="*/ 87 w 128"/>
                <a:gd name="T61" fmla="*/ 93 h 128"/>
                <a:gd name="T62" fmla="*/ 118 w 128"/>
                <a:gd name="T63" fmla="*/ 89 h 128"/>
                <a:gd name="T64" fmla="*/ 120 w 128"/>
                <a:gd name="T65"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8" y="103"/>
                  </a:moveTo>
                  <a:cubicBezTo>
                    <a:pt x="128" y="90"/>
                    <a:pt x="117" y="79"/>
                    <a:pt x="103" y="79"/>
                  </a:cubicBezTo>
                  <a:cubicBezTo>
                    <a:pt x="100" y="79"/>
                    <a:pt x="96" y="80"/>
                    <a:pt x="93" y="81"/>
                  </a:cubicBezTo>
                  <a:cubicBezTo>
                    <a:pt x="89" y="83"/>
                    <a:pt x="86" y="86"/>
                    <a:pt x="83" y="89"/>
                  </a:cubicBezTo>
                  <a:cubicBezTo>
                    <a:pt x="83" y="90"/>
                    <a:pt x="83" y="90"/>
                    <a:pt x="83" y="90"/>
                  </a:cubicBezTo>
                  <a:cubicBezTo>
                    <a:pt x="47" y="73"/>
                    <a:pt x="47" y="73"/>
                    <a:pt x="47" y="73"/>
                  </a:cubicBezTo>
                  <a:cubicBezTo>
                    <a:pt x="48" y="72"/>
                    <a:pt x="48" y="72"/>
                    <a:pt x="48" y="72"/>
                  </a:cubicBezTo>
                  <a:cubicBezTo>
                    <a:pt x="49" y="69"/>
                    <a:pt x="49" y="66"/>
                    <a:pt x="49" y="64"/>
                  </a:cubicBezTo>
                  <a:cubicBezTo>
                    <a:pt x="49" y="61"/>
                    <a:pt x="49" y="59"/>
                    <a:pt x="48" y="56"/>
                  </a:cubicBezTo>
                  <a:cubicBezTo>
                    <a:pt x="47" y="55"/>
                    <a:pt x="47" y="55"/>
                    <a:pt x="47" y="55"/>
                  </a:cubicBezTo>
                  <a:cubicBezTo>
                    <a:pt x="83" y="37"/>
                    <a:pt x="83" y="37"/>
                    <a:pt x="83" y="37"/>
                  </a:cubicBezTo>
                  <a:cubicBezTo>
                    <a:pt x="83" y="38"/>
                    <a:pt x="83" y="38"/>
                    <a:pt x="83" y="38"/>
                  </a:cubicBezTo>
                  <a:cubicBezTo>
                    <a:pt x="88" y="45"/>
                    <a:pt x="95" y="49"/>
                    <a:pt x="103" y="49"/>
                  </a:cubicBezTo>
                  <a:cubicBezTo>
                    <a:pt x="107" y="49"/>
                    <a:pt x="111" y="48"/>
                    <a:pt x="114" y="46"/>
                  </a:cubicBezTo>
                  <a:cubicBezTo>
                    <a:pt x="123" y="42"/>
                    <a:pt x="128" y="34"/>
                    <a:pt x="128" y="24"/>
                  </a:cubicBezTo>
                  <a:cubicBezTo>
                    <a:pt x="128" y="11"/>
                    <a:pt x="117" y="0"/>
                    <a:pt x="103" y="0"/>
                  </a:cubicBezTo>
                  <a:cubicBezTo>
                    <a:pt x="100" y="0"/>
                    <a:pt x="96" y="1"/>
                    <a:pt x="93" y="2"/>
                  </a:cubicBezTo>
                  <a:cubicBezTo>
                    <a:pt x="84" y="6"/>
                    <a:pt x="79" y="15"/>
                    <a:pt x="79" y="24"/>
                  </a:cubicBezTo>
                  <a:cubicBezTo>
                    <a:pt x="79" y="27"/>
                    <a:pt x="79" y="30"/>
                    <a:pt x="80" y="32"/>
                  </a:cubicBezTo>
                  <a:cubicBezTo>
                    <a:pt x="81" y="33"/>
                    <a:pt x="81" y="33"/>
                    <a:pt x="81" y="33"/>
                  </a:cubicBezTo>
                  <a:cubicBezTo>
                    <a:pt x="45" y="51"/>
                    <a:pt x="45" y="51"/>
                    <a:pt x="45" y="51"/>
                  </a:cubicBezTo>
                  <a:cubicBezTo>
                    <a:pt x="45" y="50"/>
                    <a:pt x="45" y="50"/>
                    <a:pt x="45" y="50"/>
                  </a:cubicBezTo>
                  <a:cubicBezTo>
                    <a:pt x="40" y="43"/>
                    <a:pt x="33" y="39"/>
                    <a:pt x="25" y="39"/>
                  </a:cubicBezTo>
                  <a:cubicBezTo>
                    <a:pt x="21" y="39"/>
                    <a:pt x="17" y="40"/>
                    <a:pt x="14" y="42"/>
                  </a:cubicBezTo>
                  <a:cubicBezTo>
                    <a:pt x="5" y="46"/>
                    <a:pt x="0" y="54"/>
                    <a:pt x="0" y="64"/>
                  </a:cubicBezTo>
                  <a:cubicBezTo>
                    <a:pt x="0" y="77"/>
                    <a:pt x="11" y="88"/>
                    <a:pt x="25" y="88"/>
                  </a:cubicBezTo>
                  <a:cubicBezTo>
                    <a:pt x="28" y="88"/>
                    <a:pt x="32" y="87"/>
                    <a:pt x="35" y="86"/>
                  </a:cubicBezTo>
                  <a:cubicBezTo>
                    <a:pt x="39" y="84"/>
                    <a:pt x="42" y="81"/>
                    <a:pt x="45" y="78"/>
                  </a:cubicBezTo>
                  <a:cubicBezTo>
                    <a:pt x="45" y="77"/>
                    <a:pt x="45" y="77"/>
                    <a:pt x="45" y="77"/>
                  </a:cubicBezTo>
                  <a:cubicBezTo>
                    <a:pt x="81" y="94"/>
                    <a:pt x="81" y="94"/>
                    <a:pt x="81" y="94"/>
                  </a:cubicBezTo>
                  <a:cubicBezTo>
                    <a:pt x="80" y="95"/>
                    <a:pt x="80" y="95"/>
                    <a:pt x="80" y="95"/>
                  </a:cubicBezTo>
                  <a:cubicBezTo>
                    <a:pt x="79" y="98"/>
                    <a:pt x="79" y="101"/>
                    <a:pt x="79" y="103"/>
                  </a:cubicBezTo>
                  <a:cubicBezTo>
                    <a:pt x="79" y="117"/>
                    <a:pt x="90" y="128"/>
                    <a:pt x="103" y="128"/>
                  </a:cubicBezTo>
                  <a:cubicBezTo>
                    <a:pt x="107" y="128"/>
                    <a:pt x="111" y="127"/>
                    <a:pt x="114" y="125"/>
                  </a:cubicBezTo>
                  <a:cubicBezTo>
                    <a:pt x="123" y="121"/>
                    <a:pt x="128" y="113"/>
                    <a:pt x="128" y="103"/>
                  </a:cubicBezTo>
                  <a:close/>
                  <a:moveTo>
                    <a:pt x="87" y="14"/>
                  </a:moveTo>
                  <a:cubicBezTo>
                    <a:pt x="89" y="11"/>
                    <a:pt x="91" y="8"/>
                    <a:pt x="95" y="6"/>
                  </a:cubicBezTo>
                  <a:cubicBezTo>
                    <a:pt x="97" y="5"/>
                    <a:pt x="100" y="4"/>
                    <a:pt x="103" y="4"/>
                  </a:cubicBezTo>
                  <a:cubicBezTo>
                    <a:pt x="109" y="4"/>
                    <a:pt x="114" y="6"/>
                    <a:pt x="118" y="10"/>
                  </a:cubicBezTo>
                  <a:cubicBezTo>
                    <a:pt x="121" y="14"/>
                    <a:pt x="123" y="19"/>
                    <a:pt x="123" y="24"/>
                  </a:cubicBezTo>
                  <a:cubicBezTo>
                    <a:pt x="123" y="28"/>
                    <a:pt x="122" y="32"/>
                    <a:pt x="120" y="35"/>
                  </a:cubicBezTo>
                  <a:cubicBezTo>
                    <a:pt x="118" y="38"/>
                    <a:pt x="116" y="41"/>
                    <a:pt x="112" y="42"/>
                  </a:cubicBezTo>
                  <a:cubicBezTo>
                    <a:pt x="110" y="44"/>
                    <a:pt x="107" y="44"/>
                    <a:pt x="103" y="44"/>
                  </a:cubicBezTo>
                  <a:cubicBezTo>
                    <a:pt x="98" y="44"/>
                    <a:pt x="93" y="42"/>
                    <a:pt x="89" y="38"/>
                  </a:cubicBezTo>
                  <a:cubicBezTo>
                    <a:pt x="86" y="35"/>
                    <a:pt x="83" y="30"/>
                    <a:pt x="83" y="24"/>
                  </a:cubicBezTo>
                  <a:cubicBezTo>
                    <a:pt x="83" y="20"/>
                    <a:pt x="85" y="17"/>
                    <a:pt x="87" y="14"/>
                  </a:cubicBezTo>
                  <a:close/>
                  <a:moveTo>
                    <a:pt x="41" y="74"/>
                  </a:moveTo>
                  <a:cubicBezTo>
                    <a:pt x="39" y="77"/>
                    <a:pt x="37" y="80"/>
                    <a:pt x="33" y="82"/>
                  </a:cubicBezTo>
                  <a:cubicBezTo>
                    <a:pt x="31" y="83"/>
                    <a:pt x="28" y="84"/>
                    <a:pt x="25" y="84"/>
                  </a:cubicBezTo>
                  <a:cubicBezTo>
                    <a:pt x="19" y="84"/>
                    <a:pt x="14" y="82"/>
                    <a:pt x="10" y="78"/>
                  </a:cubicBezTo>
                  <a:cubicBezTo>
                    <a:pt x="7" y="74"/>
                    <a:pt x="5" y="69"/>
                    <a:pt x="5" y="64"/>
                  </a:cubicBezTo>
                  <a:cubicBezTo>
                    <a:pt x="5" y="60"/>
                    <a:pt x="6" y="56"/>
                    <a:pt x="8" y="53"/>
                  </a:cubicBezTo>
                  <a:cubicBezTo>
                    <a:pt x="10" y="50"/>
                    <a:pt x="12" y="47"/>
                    <a:pt x="16" y="46"/>
                  </a:cubicBezTo>
                  <a:cubicBezTo>
                    <a:pt x="18" y="44"/>
                    <a:pt x="21" y="44"/>
                    <a:pt x="25" y="44"/>
                  </a:cubicBezTo>
                  <a:cubicBezTo>
                    <a:pt x="30" y="44"/>
                    <a:pt x="35" y="46"/>
                    <a:pt x="39" y="50"/>
                  </a:cubicBezTo>
                  <a:cubicBezTo>
                    <a:pt x="42" y="53"/>
                    <a:pt x="45" y="58"/>
                    <a:pt x="45" y="64"/>
                  </a:cubicBezTo>
                  <a:cubicBezTo>
                    <a:pt x="45" y="68"/>
                    <a:pt x="43" y="71"/>
                    <a:pt x="41" y="74"/>
                  </a:cubicBezTo>
                  <a:close/>
                  <a:moveTo>
                    <a:pt x="112" y="121"/>
                  </a:moveTo>
                  <a:cubicBezTo>
                    <a:pt x="110" y="122"/>
                    <a:pt x="107" y="123"/>
                    <a:pt x="103" y="123"/>
                  </a:cubicBezTo>
                  <a:cubicBezTo>
                    <a:pt x="98" y="123"/>
                    <a:pt x="93" y="121"/>
                    <a:pt x="89" y="117"/>
                  </a:cubicBezTo>
                  <a:cubicBezTo>
                    <a:pt x="86" y="114"/>
                    <a:pt x="83" y="109"/>
                    <a:pt x="83" y="103"/>
                  </a:cubicBezTo>
                  <a:cubicBezTo>
                    <a:pt x="83" y="99"/>
                    <a:pt x="85" y="96"/>
                    <a:pt x="87" y="93"/>
                  </a:cubicBezTo>
                  <a:cubicBezTo>
                    <a:pt x="89" y="89"/>
                    <a:pt x="91" y="87"/>
                    <a:pt x="95" y="85"/>
                  </a:cubicBezTo>
                  <a:cubicBezTo>
                    <a:pt x="102" y="82"/>
                    <a:pt x="112" y="83"/>
                    <a:pt x="118" y="89"/>
                  </a:cubicBezTo>
                  <a:cubicBezTo>
                    <a:pt x="121" y="93"/>
                    <a:pt x="123" y="98"/>
                    <a:pt x="123" y="103"/>
                  </a:cubicBezTo>
                  <a:cubicBezTo>
                    <a:pt x="123" y="107"/>
                    <a:pt x="122" y="111"/>
                    <a:pt x="120" y="114"/>
                  </a:cubicBezTo>
                  <a:cubicBezTo>
                    <a:pt x="118" y="117"/>
                    <a:pt x="116" y="119"/>
                    <a:pt x="112" y="1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72" name="文本框 71"/>
            <p:cNvSpPr txBox="1"/>
            <p:nvPr/>
          </p:nvSpPr>
          <p:spPr>
            <a:xfrm>
              <a:off x="3354278" y="5087648"/>
              <a:ext cx="2390862" cy="460375"/>
            </a:xfrm>
            <a:prstGeom prst="rect">
              <a:avLst/>
            </a:prstGeom>
            <a:noFill/>
          </p:spPr>
          <p:txBody>
            <a:bodyPr wrap="square" rtlCol="0">
              <a:spAutoFit/>
            </a:bodyPr>
            <a:lstStyle/>
            <a:p>
              <a:pPr algn="ctr"/>
              <a:r>
                <a:rPr lang="zh-CN" altLang="en-US" sz="2400" dirty="0">
                  <a:solidFill>
                    <a:schemeClr val="bg1"/>
                  </a:solidFill>
                  <a:cs typeface="+mn-ea"/>
                  <a:sym typeface="+mn-lt"/>
                </a:rPr>
                <a:t>功能介绍</a:t>
              </a:r>
              <a:endParaRPr lang="zh-CN" altLang="en-US" sz="2400" dirty="0">
                <a:solidFill>
                  <a:schemeClr val="bg1"/>
                </a:solidFill>
                <a:cs typeface="+mn-ea"/>
                <a:sym typeface="+mn-lt"/>
              </a:endParaRPr>
            </a:p>
          </p:txBody>
        </p:sp>
      </p:grpSp>
      <p:grpSp>
        <p:nvGrpSpPr>
          <p:cNvPr id="39" name="组合 38"/>
          <p:cNvGrpSpPr/>
          <p:nvPr/>
        </p:nvGrpSpPr>
        <p:grpSpPr>
          <a:xfrm>
            <a:off x="6122006" y="2961639"/>
            <a:ext cx="2392656" cy="1887934"/>
            <a:chOff x="6122006" y="3784599"/>
            <a:chExt cx="2392656" cy="1887934"/>
          </a:xfrm>
        </p:grpSpPr>
        <p:grpSp>
          <p:nvGrpSpPr>
            <p:cNvPr id="50" name="组合 49"/>
            <p:cNvGrpSpPr/>
            <p:nvPr/>
          </p:nvGrpSpPr>
          <p:grpSpPr>
            <a:xfrm>
              <a:off x="6122006" y="3784599"/>
              <a:ext cx="2391026" cy="1887934"/>
              <a:chOff x="669674" y="4665266"/>
              <a:chExt cx="2391026" cy="1887934"/>
            </a:xfrm>
          </p:grpSpPr>
          <p:sp>
            <p:nvSpPr>
              <p:cNvPr id="51" name="矩形 50"/>
              <p:cNvSpPr/>
              <p:nvPr/>
            </p:nvSpPr>
            <p:spPr>
              <a:xfrm>
                <a:off x="673100" y="4665266"/>
                <a:ext cx="2387600" cy="1887933"/>
              </a:xfrm>
              <a:prstGeom prst="rect">
                <a:avLst/>
              </a:prstGeom>
              <a:noFill/>
              <a:ln>
                <a:solidFill>
                  <a:srgbClr val="00C1DE"/>
                </a:solidFill>
              </a:ln>
              <a:effectLst>
                <a:glow rad="1270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a:off x="669674" y="5168900"/>
                <a:ext cx="2377429" cy="1384300"/>
              </a:xfrm>
              <a:prstGeom prst="rect">
                <a:avLst/>
              </a:prstGeom>
              <a:solidFill>
                <a:srgbClr val="008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8" name="文本框 57"/>
            <p:cNvSpPr txBox="1"/>
            <p:nvPr/>
          </p:nvSpPr>
          <p:spPr>
            <a:xfrm>
              <a:off x="6567141" y="3851909"/>
              <a:ext cx="1553210" cy="368300"/>
            </a:xfrm>
            <a:prstGeom prst="rect">
              <a:avLst/>
            </a:prstGeom>
            <a:noFill/>
          </p:spPr>
          <p:txBody>
            <a:bodyPr wrap="square" rtlCol="0">
              <a:spAutoFit/>
            </a:bodyPr>
            <a:lstStyle/>
            <a:p>
              <a:pPr algn="ctr"/>
              <a:r>
                <a:rPr lang="en-US" altLang="zh-CN" dirty="0">
                  <a:solidFill>
                    <a:schemeClr val="bg1"/>
                  </a:solidFill>
                  <a:cs typeface="+mn-ea"/>
                  <a:sym typeface="+mn-lt"/>
                </a:rPr>
                <a:t>PART THREE</a:t>
              </a:r>
              <a:endParaRPr lang="zh-CN" altLang="en-US" dirty="0">
                <a:solidFill>
                  <a:schemeClr val="bg1"/>
                </a:solidFill>
                <a:cs typeface="+mn-ea"/>
                <a:sym typeface="+mn-lt"/>
              </a:endParaRPr>
            </a:p>
          </p:txBody>
        </p:sp>
        <p:grpSp>
          <p:nvGrpSpPr>
            <p:cNvPr id="3" name="组合 2"/>
            <p:cNvGrpSpPr/>
            <p:nvPr/>
          </p:nvGrpSpPr>
          <p:grpSpPr>
            <a:xfrm>
              <a:off x="7078725" y="4428388"/>
              <a:ext cx="481013" cy="479425"/>
              <a:chOff x="1891928" y="253892"/>
              <a:chExt cx="481013" cy="479425"/>
            </a:xfrm>
          </p:grpSpPr>
          <p:sp>
            <p:nvSpPr>
              <p:cNvPr id="62" name="Freeform 38"/>
              <p:cNvSpPr>
                <a:spLocks noEditPoints="1"/>
              </p:cNvSpPr>
              <p:nvPr/>
            </p:nvSpPr>
            <p:spPr bwMode="auto">
              <a:xfrm>
                <a:off x="1891928" y="253892"/>
                <a:ext cx="481013" cy="479425"/>
              </a:xfrm>
              <a:custGeom>
                <a:avLst/>
                <a:gdLst>
                  <a:gd name="T0" fmla="*/ 122 w 128"/>
                  <a:gd name="T1" fmla="*/ 0 h 128"/>
                  <a:gd name="T2" fmla="*/ 6 w 128"/>
                  <a:gd name="T3" fmla="*/ 0 h 128"/>
                  <a:gd name="T4" fmla="*/ 0 w 128"/>
                  <a:gd name="T5" fmla="*/ 6 h 128"/>
                  <a:gd name="T6" fmla="*/ 0 w 128"/>
                  <a:gd name="T7" fmla="*/ 122 h 128"/>
                  <a:gd name="T8" fmla="*/ 6 w 128"/>
                  <a:gd name="T9" fmla="*/ 128 h 128"/>
                  <a:gd name="T10" fmla="*/ 122 w 128"/>
                  <a:gd name="T11" fmla="*/ 128 h 128"/>
                  <a:gd name="T12" fmla="*/ 128 w 128"/>
                  <a:gd name="T13" fmla="*/ 122 h 128"/>
                  <a:gd name="T14" fmla="*/ 128 w 128"/>
                  <a:gd name="T15" fmla="*/ 6 h 128"/>
                  <a:gd name="T16" fmla="*/ 122 w 128"/>
                  <a:gd name="T17" fmla="*/ 0 h 128"/>
                  <a:gd name="T18" fmla="*/ 123 w 128"/>
                  <a:gd name="T19" fmla="*/ 123 h 128"/>
                  <a:gd name="T20" fmla="*/ 5 w 128"/>
                  <a:gd name="T21" fmla="*/ 123 h 128"/>
                  <a:gd name="T22" fmla="*/ 5 w 128"/>
                  <a:gd name="T23" fmla="*/ 4 h 128"/>
                  <a:gd name="T24" fmla="*/ 123 w 128"/>
                  <a:gd name="T25" fmla="*/ 4 h 128"/>
                  <a:gd name="T26" fmla="*/ 123 w 128"/>
                  <a:gd name="T27"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28">
                    <a:moveTo>
                      <a:pt x="122" y="0"/>
                    </a:moveTo>
                    <a:cubicBezTo>
                      <a:pt x="6" y="0"/>
                      <a:pt x="6" y="0"/>
                      <a:pt x="6" y="0"/>
                    </a:cubicBezTo>
                    <a:cubicBezTo>
                      <a:pt x="3" y="0"/>
                      <a:pt x="0" y="2"/>
                      <a:pt x="0" y="6"/>
                    </a:cubicBezTo>
                    <a:cubicBezTo>
                      <a:pt x="0" y="122"/>
                      <a:pt x="0" y="122"/>
                      <a:pt x="0" y="122"/>
                    </a:cubicBezTo>
                    <a:cubicBezTo>
                      <a:pt x="0" y="125"/>
                      <a:pt x="3" y="128"/>
                      <a:pt x="6" y="128"/>
                    </a:cubicBezTo>
                    <a:cubicBezTo>
                      <a:pt x="122" y="128"/>
                      <a:pt x="122" y="128"/>
                      <a:pt x="122" y="128"/>
                    </a:cubicBezTo>
                    <a:cubicBezTo>
                      <a:pt x="125" y="128"/>
                      <a:pt x="128" y="125"/>
                      <a:pt x="128" y="122"/>
                    </a:cubicBezTo>
                    <a:cubicBezTo>
                      <a:pt x="128" y="6"/>
                      <a:pt x="128" y="6"/>
                      <a:pt x="128" y="6"/>
                    </a:cubicBezTo>
                    <a:cubicBezTo>
                      <a:pt x="128" y="2"/>
                      <a:pt x="125" y="0"/>
                      <a:pt x="122" y="0"/>
                    </a:cubicBezTo>
                    <a:close/>
                    <a:moveTo>
                      <a:pt x="123" y="123"/>
                    </a:moveTo>
                    <a:cubicBezTo>
                      <a:pt x="5" y="123"/>
                      <a:pt x="5" y="123"/>
                      <a:pt x="5" y="123"/>
                    </a:cubicBezTo>
                    <a:cubicBezTo>
                      <a:pt x="5" y="4"/>
                      <a:pt x="5" y="4"/>
                      <a:pt x="5" y="4"/>
                    </a:cubicBezTo>
                    <a:cubicBezTo>
                      <a:pt x="123" y="4"/>
                      <a:pt x="123" y="4"/>
                      <a:pt x="123" y="4"/>
                    </a:cubicBezTo>
                    <a:lnTo>
                      <a:pt x="123" y="12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39"/>
              <p:cNvSpPr>
                <a:spLocks noEditPoints="1"/>
              </p:cNvSpPr>
              <p:nvPr/>
            </p:nvSpPr>
            <p:spPr bwMode="auto">
              <a:xfrm>
                <a:off x="1971303" y="317392"/>
                <a:ext cx="322263" cy="101600"/>
              </a:xfrm>
              <a:custGeom>
                <a:avLst/>
                <a:gdLst>
                  <a:gd name="T0" fmla="*/ 2 w 86"/>
                  <a:gd name="T1" fmla="*/ 16 h 27"/>
                  <a:gd name="T2" fmla="*/ 8 w 86"/>
                  <a:gd name="T3" fmla="*/ 16 h 27"/>
                  <a:gd name="T4" fmla="*/ 8 w 86"/>
                  <a:gd name="T5" fmla="*/ 17 h 27"/>
                  <a:gd name="T6" fmla="*/ 21 w 86"/>
                  <a:gd name="T7" fmla="*/ 27 h 27"/>
                  <a:gd name="T8" fmla="*/ 34 w 86"/>
                  <a:gd name="T9" fmla="*/ 17 h 27"/>
                  <a:gd name="T10" fmla="*/ 34 w 86"/>
                  <a:gd name="T11" fmla="*/ 16 h 27"/>
                  <a:gd name="T12" fmla="*/ 84 w 86"/>
                  <a:gd name="T13" fmla="*/ 16 h 27"/>
                  <a:gd name="T14" fmla="*/ 86 w 86"/>
                  <a:gd name="T15" fmla="*/ 13 h 27"/>
                  <a:gd name="T16" fmla="*/ 84 w 86"/>
                  <a:gd name="T17" fmla="*/ 11 h 27"/>
                  <a:gd name="T18" fmla="*/ 34 w 86"/>
                  <a:gd name="T19" fmla="*/ 11 h 27"/>
                  <a:gd name="T20" fmla="*/ 34 w 86"/>
                  <a:gd name="T21" fmla="*/ 10 h 27"/>
                  <a:gd name="T22" fmla="*/ 21 w 86"/>
                  <a:gd name="T23" fmla="*/ 0 h 27"/>
                  <a:gd name="T24" fmla="*/ 8 w 86"/>
                  <a:gd name="T25" fmla="*/ 10 h 27"/>
                  <a:gd name="T26" fmla="*/ 8 w 86"/>
                  <a:gd name="T27" fmla="*/ 11 h 27"/>
                  <a:gd name="T28" fmla="*/ 2 w 86"/>
                  <a:gd name="T29" fmla="*/ 11 h 27"/>
                  <a:gd name="T30" fmla="*/ 0 w 86"/>
                  <a:gd name="T31" fmla="*/ 13 h 27"/>
                  <a:gd name="T32" fmla="*/ 2 w 86"/>
                  <a:gd name="T33" fmla="*/ 16 h 27"/>
                  <a:gd name="T34" fmla="*/ 21 w 86"/>
                  <a:gd name="T35" fmla="*/ 4 h 27"/>
                  <a:gd name="T36" fmla="*/ 30 w 86"/>
                  <a:gd name="T37" fmla="*/ 13 h 27"/>
                  <a:gd name="T38" fmla="*/ 21 w 86"/>
                  <a:gd name="T39" fmla="*/ 22 h 27"/>
                  <a:gd name="T40" fmla="*/ 12 w 86"/>
                  <a:gd name="T41" fmla="*/ 13 h 27"/>
                  <a:gd name="T42" fmla="*/ 21 w 86"/>
                  <a:gd name="T4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8" y="16"/>
                      <a:pt x="8" y="16"/>
                      <a:pt x="8" y="16"/>
                    </a:cubicBezTo>
                    <a:cubicBezTo>
                      <a:pt x="8" y="17"/>
                      <a:pt x="8" y="17"/>
                      <a:pt x="8" y="17"/>
                    </a:cubicBezTo>
                    <a:cubicBezTo>
                      <a:pt x="9" y="22"/>
                      <a:pt x="15" y="27"/>
                      <a:pt x="21" y="27"/>
                    </a:cubicBezTo>
                    <a:cubicBezTo>
                      <a:pt x="27" y="27"/>
                      <a:pt x="32" y="22"/>
                      <a:pt x="34" y="17"/>
                    </a:cubicBezTo>
                    <a:cubicBezTo>
                      <a:pt x="34" y="16"/>
                      <a:pt x="34" y="16"/>
                      <a:pt x="34" y="16"/>
                    </a:cubicBezTo>
                    <a:cubicBezTo>
                      <a:pt x="84" y="16"/>
                      <a:pt x="84" y="16"/>
                      <a:pt x="84" y="16"/>
                    </a:cubicBezTo>
                    <a:cubicBezTo>
                      <a:pt x="85" y="16"/>
                      <a:pt x="86" y="14"/>
                      <a:pt x="86" y="13"/>
                    </a:cubicBezTo>
                    <a:cubicBezTo>
                      <a:pt x="86" y="12"/>
                      <a:pt x="85" y="11"/>
                      <a:pt x="84" y="11"/>
                    </a:cubicBezTo>
                    <a:cubicBezTo>
                      <a:pt x="34" y="11"/>
                      <a:pt x="34" y="11"/>
                      <a:pt x="34" y="11"/>
                    </a:cubicBezTo>
                    <a:cubicBezTo>
                      <a:pt x="34" y="10"/>
                      <a:pt x="34" y="10"/>
                      <a:pt x="34" y="10"/>
                    </a:cubicBezTo>
                    <a:cubicBezTo>
                      <a:pt x="32" y="4"/>
                      <a:pt x="27" y="0"/>
                      <a:pt x="21" y="0"/>
                    </a:cubicBezTo>
                    <a:cubicBezTo>
                      <a:pt x="15" y="0"/>
                      <a:pt x="9" y="4"/>
                      <a:pt x="8" y="10"/>
                    </a:cubicBezTo>
                    <a:cubicBezTo>
                      <a:pt x="8" y="11"/>
                      <a:pt x="8" y="11"/>
                      <a:pt x="8" y="11"/>
                    </a:cubicBezTo>
                    <a:cubicBezTo>
                      <a:pt x="2" y="11"/>
                      <a:pt x="2" y="11"/>
                      <a:pt x="2" y="11"/>
                    </a:cubicBezTo>
                    <a:cubicBezTo>
                      <a:pt x="1" y="11"/>
                      <a:pt x="0" y="12"/>
                      <a:pt x="0" y="13"/>
                    </a:cubicBezTo>
                    <a:cubicBezTo>
                      <a:pt x="0" y="14"/>
                      <a:pt x="1" y="16"/>
                      <a:pt x="2" y="16"/>
                    </a:cubicBezTo>
                    <a:close/>
                    <a:moveTo>
                      <a:pt x="21" y="4"/>
                    </a:moveTo>
                    <a:cubicBezTo>
                      <a:pt x="26" y="4"/>
                      <a:pt x="30" y="8"/>
                      <a:pt x="30" y="13"/>
                    </a:cubicBezTo>
                    <a:cubicBezTo>
                      <a:pt x="30" y="18"/>
                      <a:pt x="26" y="22"/>
                      <a:pt x="21" y="22"/>
                    </a:cubicBezTo>
                    <a:cubicBezTo>
                      <a:pt x="16" y="22"/>
                      <a:pt x="12" y="18"/>
                      <a:pt x="12" y="13"/>
                    </a:cubicBezTo>
                    <a:cubicBezTo>
                      <a:pt x="12" y="8"/>
                      <a:pt x="16" y="4"/>
                      <a:pt x="21"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40"/>
              <p:cNvSpPr>
                <a:spLocks noEditPoints="1"/>
              </p:cNvSpPr>
              <p:nvPr/>
            </p:nvSpPr>
            <p:spPr bwMode="auto">
              <a:xfrm>
                <a:off x="1971303" y="568217"/>
                <a:ext cx="322263" cy="98425"/>
              </a:xfrm>
              <a:custGeom>
                <a:avLst/>
                <a:gdLst>
                  <a:gd name="T0" fmla="*/ 2 w 86"/>
                  <a:gd name="T1" fmla="*/ 15 h 26"/>
                  <a:gd name="T2" fmla="*/ 52 w 86"/>
                  <a:gd name="T3" fmla="*/ 15 h 26"/>
                  <a:gd name="T4" fmla="*/ 52 w 86"/>
                  <a:gd name="T5" fmla="*/ 16 h 26"/>
                  <a:gd name="T6" fmla="*/ 65 w 86"/>
                  <a:gd name="T7" fmla="*/ 26 h 26"/>
                  <a:gd name="T8" fmla="*/ 78 w 86"/>
                  <a:gd name="T9" fmla="*/ 16 h 26"/>
                  <a:gd name="T10" fmla="*/ 78 w 86"/>
                  <a:gd name="T11" fmla="*/ 15 h 26"/>
                  <a:gd name="T12" fmla="*/ 84 w 86"/>
                  <a:gd name="T13" fmla="*/ 15 h 26"/>
                  <a:gd name="T14" fmla="*/ 86 w 86"/>
                  <a:gd name="T15" fmla="*/ 13 h 26"/>
                  <a:gd name="T16" fmla="*/ 84 w 86"/>
                  <a:gd name="T17" fmla="*/ 11 h 26"/>
                  <a:gd name="T18" fmla="*/ 78 w 86"/>
                  <a:gd name="T19" fmla="*/ 11 h 26"/>
                  <a:gd name="T20" fmla="*/ 78 w 86"/>
                  <a:gd name="T21" fmla="*/ 10 h 26"/>
                  <a:gd name="T22" fmla="*/ 65 w 86"/>
                  <a:gd name="T23" fmla="*/ 0 h 26"/>
                  <a:gd name="T24" fmla="*/ 52 w 86"/>
                  <a:gd name="T25" fmla="*/ 10 h 26"/>
                  <a:gd name="T26" fmla="*/ 52 w 86"/>
                  <a:gd name="T27" fmla="*/ 11 h 26"/>
                  <a:gd name="T28" fmla="*/ 2 w 86"/>
                  <a:gd name="T29" fmla="*/ 11 h 26"/>
                  <a:gd name="T30" fmla="*/ 0 w 86"/>
                  <a:gd name="T31" fmla="*/ 13 h 26"/>
                  <a:gd name="T32" fmla="*/ 2 w 86"/>
                  <a:gd name="T33" fmla="*/ 15 h 26"/>
                  <a:gd name="T34" fmla="*/ 65 w 86"/>
                  <a:gd name="T35" fmla="*/ 4 h 26"/>
                  <a:gd name="T36" fmla="*/ 74 w 86"/>
                  <a:gd name="T37" fmla="*/ 13 h 26"/>
                  <a:gd name="T38" fmla="*/ 65 w 86"/>
                  <a:gd name="T39" fmla="*/ 22 h 26"/>
                  <a:gd name="T40" fmla="*/ 56 w 86"/>
                  <a:gd name="T41" fmla="*/ 13 h 26"/>
                  <a:gd name="T42" fmla="*/ 65 w 86"/>
                  <a:gd name="T4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6">
                    <a:moveTo>
                      <a:pt x="2" y="15"/>
                    </a:moveTo>
                    <a:cubicBezTo>
                      <a:pt x="52" y="15"/>
                      <a:pt x="52" y="15"/>
                      <a:pt x="52" y="15"/>
                    </a:cubicBezTo>
                    <a:cubicBezTo>
                      <a:pt x="52" y="16"/>
                      <a:pt x="52" y="16"/>
                      <a:pt x="52" y="16"/>
                    </a:cubicBezTo>
                    <a:cubicBezTo>
                      <a:pt x="54" y="22"/>
                      <a:pt x="59" y="26"/>
                      <a:pt x="65" y="26"/>
                    </a:cubicBezTo>
                    <a:cubicBezTo>
                      <a:pt x="71" y="26"/>
                      <a:pt x="77" y="22"/>
                      <a:pt x="78" y="16"/>
                    </a:cubicBezTo>
                    <a:cubicBezTo>
                      <a:pt x="78" y="15"/>
                      <a:pt x="78" y="15"/>
                      <a:pt x="78" y="15"/>
                    </a:cubicBezTo>
                    <a:cubicBezTo>
                      <a:pt x="84" y="15"/>
                      <a:pt x="84" y="15"/>
                      <a:pt x="84" y="15"/>
                    </a:cubicBezTo>
                    <a:cubicBezTo>
                      <a:pt x="85" y="15"/>
                      <a:pt x="86" y="14"/>
                      <a:pt x="86" y="13"/>
                    </a:cubicBezTo>
                    <a:cubicBezTo>
                      <a:pt x="86" y="12"/>
                      <a:pt x="85" y="11"/>
                      <a:pt x="84" y="11"/>
                    </a:cubicBezTo>
                    <a:cubicBezTo>
                      <a:pt x="78" y="11"/>
                      <a:pt x="78" y="11"/>
                      <a:pt x="78" y="11"/>
                    </a:cubicBezTo>
                    <a:cubicBezTo>
                      <a:pt x="78" y="10"/>
                      <a:pt x="78" y="10"/>
                      <a:pt x="78" y="10"/>
                    </a:cubicBezTo>
                    <a:cubicBezTo>
                      <a:pt x="77" y="4"/>
                      <a:pt x="71" y="0"/>
                      <a:pt x="65" y="0"/>
                    </a:cubicBezTo>
                    <a:cubicBezTo>
                      <a:pt x="59" y="0"/>
                      <a:pt x="54" y="4"/>
                      <a:pt x="52" y="10"/>
                    </a:cubicBezTo>
                    <a:cubicBezTo>
                      <a:pt x="52" y="11"/>
                      <a:pt x="52" y="11"/>
                      <a:pt x="52" y="11"/>
                    </a:cubicBezTo>
                    <a:cubicBezTo>
                      <a:pt x="2" y="11"/>
                      <a:pt x="2" y="11"/>
                      <a:pt x="2" y="11"/>
                    </a:cubicBezTo>
                    <a:cubicBezTo>
                      <a:pt x="1" y="11"/>
                      <a:pt x="0" y="12"/>
                      <a:pt x="0" y="13"/>
                    </a:cubicBezTo>
                    <a:cubicBezTo>
                      <a:pt x="0" y="14"/>
                      <a:pt x="1" y="15"/>
                      <a:pt x="2" y="15"/>
                    </a:cubicBezTo>
                    <a:close/>
                    <a:moveTo>
                      <a:pt x="65" y="4"/>
                    </a:moveTo>
                    <a:cubicBezTo>
                      <a:pt x="70" y="4"/>
                      <a:pt x="74" y="8"/>
                      <a:pt x="74" y="13"/>
                    </a:cubicBezTo>
                    <a:cubicBezTo>
                      <a:pt x="74" y="18"/>
                      <a:pt x="70" y="22"/>
                      <a:pt x="65" y="22"/>
                    </a:cubicBezTo>
                    <a:cubicBezTo>
                      <a:pt x="60" y="22"/>
                      <a:pt x="56" y="18"/>
                      <a:pt x="56" y="13"/>
                    </a:cubicBezTo>
                    <a:cubicBezTo>
                      <a:pt x="56" y="8"/>
                      <a:pt x="60" y="4"/>
                      <a:pt x="65"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41"/>
              <p:cNvSpPr>
                <a:spLocks noEditPoints="1"/>
              </p:cNvSpPr>
              <p:nvPr/>
            </p:nvSpPr>
            <p:spPr bwMode="auto">
              <a:xfrm>
                <a:off x="1971303" y="441217"/>
                <a:ext cx="322263" cy="101600"/>
              </a:xfrm>
              <a:custGeom>
                <a:avLst/>
                <a:gdLst>
                  <a:gd name="T0" fmla="*/ 2 w 86"/>
                  <a:gd name="T1" fmla="*/ 16 h 27"/>
                  <a:gd name="T2" fmla="*/ 30 w 86"/>
                  <a:gd name="T3" fmla="*/ 16 h 27"/>
                  <a:gd name="T4" fmla="*/ 30 w 86"/>
                  <a:gd name="T5" fmla="*/ 17 h 27"/>
                  <a:gd name="T6" fmla="*/ 43 w 86"/>
                  <a:gd name="T7" fmla="*/ 27 h 27"/>
                  <a:gd name="T8" fmla="*/ 56 w 86"/>
                  <a:gd name="T9" fmla="*/ 17 h 27"/>
                  <a:gd name="T10" fmla="*/ 56 w 86"/>
                  <a:gd name="T11" fmla="*/ 16 h 27"/>
                  <a:gd name="T12" fmla="*/ 84 w 86"/>
                  <a:gd name="T13" fmla="*/ 16 h 27"/>
                  <a:gd name="T14" fmla="*/ 86 w 86"/>
                  <a:gd name="T15" fmla="*/ 14 h 27"/>
                  <a:gd name="T16" fmla="*/ 84 w 86"/>
                  <a:gd name="T17" fmla="*/ 11 h 27"/>
                  <a:gd name="T18" fmla="*/ 56 w 86"/>
                  <a:gd name="T19" fmla="*/ 11 h 27"/>
                  <a:gd name="T20" fmla="*/ 56 w 86"/>
                  <a:gd name="T21" fmla="*/ 10 h 27"/>
                  <a:gd name="T22" fmla="*/ 43 w 86"/>
                  <a:gd name="T23" fmla="*/ 0 h 27"/>
                  <a:gd name="T24" fmla="*/ 30 w 86"/>
                  <a:gd name="T25" fmla="*/ 10 h 27"/>
                  <a:gd name="T26" fmla="*/ 30 w 86"/>
                  <a:gd name="T27" fmla="*/ 11 h 27"/>
                  <a:gd name="T28" fmla="*/ 2 w 86"/>
                  <a:gd name="T29" fmla="*/ 11 h 27"/>
                  <a:gd name="T30" fmla="*/ 0 w 86"/>
                  <a:gd name="T31" fmla="*/ 14 h 27"/>
                  <a:gd name="T32" fmla="*/ 2 w 86"/>
                  <a:gd name="T33" fmla="*/ 16 h 27"/>
                  <a:gd name="T34" fmla="*/ 43 w 86"/>
                  <a:gd name="T35" fmla="*/ 5 h 27"/>
                  <a:gd name="T36" fmla="*/ 52 w 86"/>
                  <a:gd name="T37" fmla="*/ 14 h 27"/>
                  <a:gd name="T38" fmla="*/ 43 w 86"/>
                  <a:gd name="T39" fmla="*/ 22 h 27"/>
                  <a:gd name="T40" fmla="*/ 34 w 86"/>
                  <a:gd name="T41" fmla="*/ 14 h 27"/>
                  <a:gd name="T42" fmla="*/ 43 w 86"/>
                  <a:gd name="T43"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30" y="16"/>
                      <a:pt x="30" y="16"/>
                      <a:pt x="30" y="16"/>
                    </a:cubicBezTo>
                    <a:cubicBezTo>
                      <a:pt x="30" y="17"/>
                      <a:pt x="30" y="17"/>
                      <a:pt x="30" y="17"/>
                    </a:cubicBezTo>
                    <a:cubicBezTo>
                      <a:pt x="32" y="23"/>
                      <a:pt x="37" y="27"/>
                      <a:pt x="43" y="27"/>
                    </a:cubicBezTo>
                    <a:cubicBezTo>
                      <a:pt x="49" y="27"/>
                      <a:pt x="54" y="23"/>
                      <a:pt x="56" y="17"/>
                    </a:cubicBezTo>
                    <a:cubicBezTo>
                      <a:pt x="56" y="16"/>
                      <a:pt x="56" y="16"/>
                      <a:pt x="56" y="16"/>
                    </a:cubicBezTo>
                    <a:cubicBezTo>
                      <a:pt x="84" y="16"/>
                      <a:pt x="84" y="16"/>
                      <a:pt x="84" y="16"/>
                    </a:cubicBezTo>
                    <a:cubicBezTo>
                      <a:pt x="85" y="16"/>
                      <a:pt x="86" y="15"/>
                      <a:pt x="86" y="14"/>
                    </a:cubicBezTo>
                    <a:cubicBezTo>
                      <a:pt x="86" y="12"/>
                      <a:pt x="85" y="11"/>
                      <a:pt x="84" y="11"/>
                    </a:cubicBezTo>
                    <a:cubicBezTo>
                      <a:pt x="56" y="11"/>
                      <a:pt x="56" y="11"/>
                      <a:pt x="56" y="11"/>
                    </a:cubicBezTo>
                    <a:cubicBezTo>
                      <a:pt x="56" y="10"/>
                      <a:pt x="56" y="10"/>
                      <a:pt x="56" y="10"/>
                    </a:cubicBezTo>
                    <a:cubicBezTo>
                      <a:pt x="54" y="4"/>
                      <a:pt x="49" y="0"/>
                      <a:pt x="43" y="0"/>
                    </a:cubicBezTo>
                    <a:cubicBezTo>
                      <a:pt x="37" y="0"/>
                      <a:pt x="32" y="4"/>
                      <a:pt x="30" y="10"/>
                    </a:cubicBezTo>
                    <a:cubicBezTo>
                      <a:pt x="30" y="11"/>
                      <a:pt x="30" y="11"/>
                      <a:pt x="30" y="11"/>
                    </a:cubicBezTo>
                    <a:cubicBezTo>
                      <a:pt x="2" y="11"/>
                      <a:pt x="2" y="11"/>
                      <a:pt x="2" y="11"/>
                    </a:cubicBezTo>
                    <a:cubicBezTo>
                      <a:pt x="1" y="11"/>
                      <a:pt x="0" y="12"/>
                      <a:pt x="0" y="14"/>
                    </a:cubicBezTo>
                    <a:cubicBezTo>
                      <a:pt x="0" y="15"/>
                      <a:pt x="1" y="16"/>
                      <a:pt x="2" y="16"/>
                    </a:cubicBezTo>
                    <a:close/>
                    <a:moveTo>
                      <a:pt x="43" y="5"/>
                    </a:moveTo>
                    <a:cubicBezTo>
                      <a:pt x="48" y="5"/>
                      <a:pt x="52" y="9"/>
                      <a:pt x="52" y="14"/>
                    </a:cubicBezTo>
                    <a:cubicBezTo>
                      <a:pt x="52" y="18"/>
                      <a:pt x="48" y="22"/>
                      <a:pt x="43" y="22"/>
                    </a:cubicBezTo>
                    <a:cubicBezTo>
                      <a:pt x="38" y="22"/>
                      <a:pt x="34" y="18"/>
                      <a:pt x="34" y="14"/>
                    </a:cubicBezTo>
                    <a:cubicBezTo>
                      <a:pt x="34" y="9"/>
                      <a:pt x="38" y="5"/>
                      <a:pt x="4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73" name="文本框 72"/>
            <p:cNvSpPr txBox="1"/>
            <p:nvPr/>
          </p:nvSpPr>
          <p:spPr>
            <a:xfrm>
              <a:off x="6123800" y="5087648"/>
              <a:ext cx="2390862" cy="460375"/>
            </a:xfrm>
            <a:prstGeom prst="rect">
              <a:avLst/>
            </a:prstGeom>
            <a:noFill/>
          </p:spPr>
          <p:txBody>
            <a:bodyPr wrap="square" rtlCol="0">
              <a:spAutoFit/>
            </a:bodyPr>
            <a:lstStyle/>
            <a:p>
              <a:pPr algn="ctr"/>
              <a:r>
                <a:rPr lang="zh-CN" altLang="en-US" sz="2400" dirty="0">
                  <a:solidFill>
                    <a:schemeClr val="bg1"/>
                  </a:solidFill>
                  <a:cs typeface="+mn-ea"/>
                  <a:sym typeface="+mn-lt"/>
                </a:rPr>
                <a:t>创新之处</a:t>
              </a:r>
              <a:endParaRPr lang="en-US" altLang="zh-CN" sz="2400" dirty="0">
                <a:solidFill>
                  <a:schemeClr val="bg1"/>
                </a:solidFill>
                <a:cs typeface="+mn-ea"/>
                <a:sym typeface="+mn-lt"/>
              </a:endParaRPr>
            </a:p>
          </p:txBody>
        </p:sp>
      </p:grpSp>
      <p:grpSp>
        <p:nvGrpSpPr>
          <p:cNvPr id="40" name="组合 39"/>
          <p:cNvGrpSpPr/>
          <p:nvPr/>
        </p:nvGrpSpPr>
        <p:grpSpPr>
          <a:xfrm>
            <a:off x="8826266" y="2961639"/>
            <a:ext cx="2397744" cy="1887934"/>
            <a:chOff x="8826266" y="3784599"/>
            <a:chExt cx="2397744" cy="1887934"/>
          </a:xfrm>
        </p:grpSpPr>
        <p:grpSp>
          <p:nvGrpSpPr>
            <p:cNvPr id="53" name="组合 52"/>
            <p:cNvGrpSpPr/>
            <p:nvPr/>
          </p:nvGrpSpPr>
          <p:grpSpPr>
            <a:xfrm>
              <a:off x="8832984" y="3784599"/>
              <a:ext cx="2391026" cy="1887934"/>
              <a:chOff x="669674" y="4665266"/>
              <a:chExt cx="2391026" cy="1887934"/>
            </a:xfrm>
          </p:grpSpPr>
          <p:sp>
            <p:nvSpPr>
              <p:cNvPr id="54" name="矩形 53"/>
              <p:cNvSpPr/>
              <p:nvPr/>
            </p:nvSpPr>
            <p:spPr>
              <a:xfrm>
                <a:off x="673100" y="4665266"/>
                <a:ext cx="2387600" cy="1887933"/>
              </a:xfrm>
              <a:prstGeom prst="rect">
                <a:avLst/>
              </a:prstGeom>
              <a:noFill/>
              <a:ln>
                <a:solidFill>
                  <a:srgbClr val="00C1DE"/>
                </a:solidFill>
              </a:ln>
              <a:effectLst>
                <a:glow rad="1270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矩形 54"/>
              <p:cNvSpPr/>
              <p:nvPr/>
            </p:nvSpPr>
            <p:spPr>
              <a:xfrm>
                <a:off x="669674" y="5168900"/>
                <a:ext cx="2377429" cy="1384300"/>
              </a:xfrm>
              <a:prstGeom prst="rect">
                <a:avLst/>
              </a:prstGeom>
              <a:solidFill>
                <a:srgbClr val="008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59" name="文本框 58"/>
            <p:cNvSpPr txBox="1"/>
            <p:nvPr/>
          </p:nvSpPr>
          <p:spPr>
            <a:xfrm>
              <a:off x="9278309" y="3851750"/>
              <a:ext cx="1486778" cy="369332"/>
            </a:xfrm>
            <a:prstGeom prst="rect">
              <a:avLst/>
            </a:prstGeom>
            <a:noFill/>
          </p:spPr>
          <p:txBody>
            <a:bodyPr wrap="square" rtlCol="0">
              <a:spAutoFit/>
            </a:bodyPr>
            <a:lstStyle/>
            <a:p>
              <a:pPr algn="ctr"/>
              <a:r>
                <a:rPr lang="en-US" altLang="zh-CN" dirty="0">
                  <a:solidFill>
                    <a:schemeClr val="bg1"/>
                  </a:solidFill>
                  <a:cs typeface="+mn-ea"/>
                  <a:sym typeface="+mn-lt"/>
                </a:rPr>
                <a:t>PART FOUR</a:t>
              </a:r>
              <a:endParaRPr lang="zh-CN" altLang="en-US" dirty="0">
                <a:solidFill>
                  <a:schemeClr val="bg1"/>
                </a:solidFill>
                <a:cs typeface="+mn-ea"/>
                <a:sym typeface="+mn-lt"/>
              </a:endParaRPr>
            </a:p>
          </p:txBody>
        </p:sp>
        <p:sp>
          <p:nvSpPr>
            <p:cNvPr id="61" name="Freeform 32"/>
            <p:cNvSpPr>
              <a:spLocks noEditPoints="1"/>
            </p:cNvSpPr>
            <p:nvPr/>
          </p:nvSpPr>
          <p:spPr bwMode="auto">
            <a:xfrm>
              <a:off x="9781191" y="4429896"/>
              <a:ext cx="481013" cy="461963"/>
            </a:xfrm>
            <a:custGeom>
              <a:avLst/>
              <a:gdLst>
                <a:gd name="T0" fmla="*/ 65 w 128"/>
                <a:gd name="T1" fmla="*/ 123 h 123"/>
                <a:gd name="T2" fmla="*/ 127 w 128"/>
                <a:gd name="T3" fmla="*/ 79 h 123"/>
                <a:gd name="T4" fmla="*/ 128 w 128"/>
                <a:gd name="T5" fmla="*/ 77 h 123"/>
                <a:gd name="T6" fmla="*/ 128 w 128"/>
                <a:gd name="T7" fmla="*/ 76 h 123"/>
                <a:gd name="T8" fmla="*/ 127 w 128"/>
                <a:gd name="T9" fmla="*/ 75 h 123"/>
                <a:gd name="T10" fmla="*/ 109 w 128"/>
                <a:gd name="T11" fmla="*/ 62 h 123"/>
                <a:gd name="T12" fmla="*/ 127 w 128"/>
                <a:gd name="T13" fmla="*/ 49 h 123"/>
                <a:gd name="T14" fmla="*/ 128 w 128"/>
                <a:gd name="T15" fmla="*/ 47 h 123"/>
                <a:gd name="T16" fmla="*/ 128 w 128"/>
                <a:gd name="T17" fmla="*/ 47 h 123"/>
                <a:gd name="T18" fmla="*/ 127 w 128"/>
                <a:gd name="T19" fmla="*/ 45 h 123"/>
                <a:gd name="T20" fmla="*/ 65 w 128"/>
                <a:gd name="T21" fmla="*/ 1 h 123"/>
                <a:gd name="T22" fmla="*/ 64 w 128"/>
                <a:gd name="T23" fmla="*/ 0 h 123"/>
                <a:gd name="T24" fmla="*/ 63 w 128"/>
                <a:gd name="T25" fmla="*/ 1 h 123"/>
                <a:gd name="T26" fmla="*/ 1 w 128"/>
                <a:gd name="T27" fmla="*/ 45 h 123"/>
                <a:gd name="T28" fmla="*/ 0 w 128"/>
                <a:gd name="T29" fmla="*/ 47 h 123"/>
                <a:gd name="T30" fmla="*/ 0 w 128"/>
                <a:gd name="T31" fmla="*/ 47 h 123"/>
                <a:gd name="T32" fmla="*/ 1 w 128"/>
                <a:gd name="T33" fmla="*/ 49 h 123"/>
                <a:gd name="T34" fmla="*/ 19 w 128"/>
                <a:gd name="T35" fmla="*/ 62 h 123"/>
                <a:gd name="T36" fmla="*/ 1 w 128"/>
                <a:gd name="T37" fmla="*/ 75 h 123"/>
                <a:gd name="T38" fmla="*/ 0 w 128"/>
                <a:gd name="T39" fmla="*/ 76 h 123"/>
                <a:gd name="T40" fmla="*/ 0 w 128"/>
                <a:gd name="T41" fmla="*/ 77 h 123"/>
                <a:gd name="T42" fmla="*/ 1 w 128"/>
                <a:gd name="T43" fmla="*/ 79 h 123"/>
                <a:gd name="T44" fmla="*/ 63 w 128"/>
                <a:gd name="T45" fmla="*/ 123 h 123"/>
                <a:gd name="T46" fmla="*/ 64 w 128"/>
                <a:gd name="T47" fmla="*/ 123 h 123"/>
                <a:gd name="T48" fmla="*/ 65 w 128"/>
                <a:gd name="T49" fmla="*/ 123 h 123"/>
                <a:gd name="T50" fmla="*/ 6 w 128"/>
                <a:gd name="T51" fmla="*/ 47 h 123"/>
                <a:gd name="T52" fmla="*/ 64 w 128"/>
                <a:gd name="T53" fmla="*/ 6 h 123"/>
                <a:gd name="T54" fmla="*/ 122 w 128"/>
                <a:gd name="T55" fmla="*/ 47 h 123"/>
                <a:gd name="T56" fmla="*/ 64 w 128"/>
                <a:gd name="T57" fmla="*/ 89 h 123"/>
                <a:gd name="T58" fmla="*/ 6 w 128"/>
                <a:gd name="T59" fmla="*/ 47 h 123"/>
                <a:gd name="T60" fmla="*/ 6 w 128"/>
                <a:gd name="T61" fmla="*/ 77 h 123"/>
                <a:gd name="T62" fmla="*/ 23 w 128"/>
                <a:gd name="T63" fmla="*/ 65 h 123"/>
                <a:gd name="T64" fmla="*/ 63 w 128"/>
                <a:gd name="T65" fmla="*/ 93 h 123"/>
                <a:gd name="T66" fmla="*/ 64 w 128"/>
                <a:gd name="T67" fmla="*/ 94 h 123"/>
                <a:gd name="T68" fmla="*/ 65 w 128"/>
                <a:gd name="T69" fmla="*/ 93 h 123"/>
                <a:gd name="T70" fmla="*/ 105 w 128"/>
                <a:gd name="T71" fmla="*/ 65 h 123"/>
                <a:gd name="T72" fmla="*/ 122 w 128"/>
                <a:gd name="T73" fmla="*/ 77 h 123"/>
                <a:gd name="T74" fmla="*/ 64 w 128"/>
                <a:gd name="T75" fmla="*/ 118 h 123"/>
                <a:gd name="T76" fmla="*/ 6 w 128"/>
                <a:gd name="T77" fmla="*/ 7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23">
                  <a:moveTo>
                    <a:pt x="65" y="123"/>
                  </a:moveTo>
                  <a:cubicBezTo>
                    <a:pt x="127" y="79"/>
                    <a:pt x="127" y="79"/>
                    <a:pt x="127" y="79"/>
                  </a:cubicBezTo>
                  <a:cubicBezTo>
                    <a:pt x="128" y="78"/>
                    <a:pt x="128" y="78"/>
                    <a:pt x="128" y="77"/>
                  </a:cubicBezTo>
                  <a:cubicBezTo>
                    <a:pt x="128" y="76"/>
                    <a:pt x="128" y="76"/>
                    <a:pt x="128" y="76"/>
                  </a:cubicBezTo>
                  <a:cubicBezTo>
                    <a:pt x="128" y="76"/>
                    <a:pt x="128" y="75"/>
                    <a:pt x="127" y="75"/>
                  </a:cubicBezTo>
                  <a:cubicBezTo>
                    <a:pt x="109" y="62"/>
                    <a:pt x="109" y="62"/>
                    <a:pt x="109" y="62"/>
                  </a:cubicBezTo>
                  <a:cubicBezTo>
                    <a:pt x="127" y="49"/>
                    <a:pt x="127" y="49"/>
                    <a:pt x="127" y="49"/>
                  </a:cubicBezTo>
                  <a:cubicBezTo>
                    <a:pt x="128" y="49"/>
                    <a:pt x="128" y="48"/>
                    <a:pt x="128" y="47"/>
                  </a:cubicBezTo>
                  <a:cubicBezTo>
                    <a:pt x="128" y="47"/>
                    <a:pt x="128" y="47"/>
                    <a:pt x="128" y="47"/>
                  </a:cubicBezTo>
                  <a:cubicBezTo>
                    <a:pt x="128" y="46"/>
                    <a:pt x="128" y="45"/>
                    <a:pt x="127" y="45"/>
                  </a:cubicBezTo>
                  <a:cubicBezTo>
                    <a:pt x="65" y="1"/>
                    <a:pt x="65" y="1"/>
                    <a:pt x="65" y="1"/>
                  </a:cubicBezTo>
                  <a:cubicBezTo>
                    <a:pt x="65" y="1"/>
                    <a:pt x="65" y="0"/>
                    <a:pt x="64" y="0"/>
                  </a:cubicBezTo>
                  <a:cubicBezTo>
                    <a:pt x="63" y="0"/>
                    <a:pt x="63" y="1"/>
                    <a:pt x="63" y="1"/>
                  </a:cubicBezTo>
                  <a:cubicBezTo>
                    <a:pt x="1" y="45"/>
                    <a:pt x="1" y="45"/>
                    <a:pt x="1" y="45"/>
                  </a:cubicBezTo>
                  <a:cubicBezTo>
                    <a:pt x="0" y="45"/>
                    <a:pt x="0" y="46"/>
                    <a:pt x="0" y="47"/>
                  </a:cubicBezTo>
                  <a:cubicBezTo>
                    <a:pt x="0" y="47"/>
                    <a:pt x="0" y="47"/>
                    <a:pt x="0" y="47"/>
                  </a:cubicBezTo>
                  <a:cubicBezTo>
                    <a:pt x="0" y="48"/>
                    <a:pt x="0" y="49"/>
                    <a:pt x="1" y="49"/>
                  </a:cubicBezTo>
                  <a:cubicBezTo>
                    <a:pt x="19" y="62"/>
                    <a:pt x="19" y="62"/>
                    <a:pt x="19" y="62"/>
                  </a:cubicBezTo>
                  <a:cubicBezTo>
                    <a:pt x="1" y="75"/>
                    <a:pt x="1" y="75"/>
                    <a:pt x="1" y="75"/>
                  </a:cubicBezTo>
                  <a:cubicBezTo>
                    <a:pt x="0" y="75"/>
                    <a:pt x="0" y="76"/>
                    <a:pt x="0" y="76"/>
                  </a:cubicBezTo>
                  <a:cubicBezTo>
                    <a:pt x="0" y="77"/>
                    <a:pt x="0" y="77"/>
                    <a:pt x="0" y="77"/>
                  </a:cubicBezTo>
                  <a:cubicBezTo>
                    <a:pt x="0" y="78"/>
                    <a:pt x="0" y="78"/>
                    <a:pt x="1" y="79"/>
                  </a:cubicBezTo>
                  <a:cubicBezTo>
                    <a:pt x="63" y="123"/>
                    <a:pt x="63" y="123"/>
                    <a:pt x="63" y="123"/>
                  </a:cubicBezTo>
                  <a:cubicBezTo>
                    <a:pt x="63" y="123"/>
                    <a:pt x="64" y="123"/>
                    <a:pt x="64" y="123"/>
                  </a:cubicBezTo>
                  <a:cubicBezTo>
                    <a:pt x="65" y="123"/>
                    <a:pt x="65" y="123"/>
                    <a:pt x="65" y="123"/>
                  </a:cubicBezTo>
                  <a:close/>
                  <a:moveTo>
                    <a:pt x="6" y="47"/>
                  </a:moveTo>
                  <a:cubicBezTo>
                    <a:pt x="64" y="6"/>
                    <a:pt x="64" y="6"/>
                    <a:pt x="64" y="6"/>
                  </a:cubicBezTo>
                  <a:cubicBezTo>
                    <a:pt x="122" y="47"/>
                    <a:pt x="122" y="47"/>
                    <a:pt x="122" y="47"/>
                  </a:cubicBezTo>
                  <a:cubicBezTo>
                    <a:pt x="64" y="89"/>
                    <a:pt x="64" y="89"/>
                    <a:pt x="64" y="89"/>
                  </a:cubicBezTo>
                  <a:lnTo>
                    <a:pt x="6" y="47"/>
                  </a:lnTo>
                  <a:close/>
                  <a:moveTo>
                    <a:pt x="6" y="77"/>
                  </a:moveTo>
                  <a:cubicBezTo>
                    <a:pt x="23" y="65"/>
                    <a:pt x="23" y="65"/>
                    <a:pt x="23" y="65"/>
                  </a:cubicBezTo>
                  <a:cubicBezTo>
                    <a:pt x="63" y="93"/>
                    <a:pt x="63" y="93"/>
                    <a:pt x="63" y="93"/>
                  </a:cubicBezTo>
                  <a:cubicBezTo>
                    <a:pt x="63" y="93"/>
                    <a:pt x="63" y="94"/>
                    <a:pt x="64" y="94"/>
                  </a:cubicBezTo>
                  <a:cubicBezTo>
                    <a:pt x="65" y="94"/>
                    <a:pt x="65" y="93"/>
                    <a:pt x="65" y="93"/>
                  </a:cubicBezTo>
                  <a:cubicBezTo>
                    <a:pt x="105" y="65"/>
                    <a:pt x="105" y="65"/>
                    <a:pt x="105" y="65"/>
                  </a:cubicBezTo>
                  <a:cubicBezTo>
                    <a:pt x="122" y="77"/>
                    <a:pt x="122" y="77"/>
                    <a:pt x="122" y="77"/>
                  </a:cubicBezTo>
                  <a:cubicBezTo>
                    <a:pt x="64" y="118"/>
                    <a:pt x="64" y="118"/>
                    <a:pt x="64" y="118"/>
                  </a:cubicBezTo>
                  <a:lnTo>
                    <a:pt x="6" y="7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文本框 73"/>
            <p:cNvSpPr txBox="1"/>
            <p:nvPr/>
          </p:nvSpPr>
          <p:spPr>
            <a:xfrm>
              <a:off x="8826266" y="5087648"/>
              <a:ext cx="2390862" cy="460375"/>
            </a:xfrm>
            <a:prstGeom prst="rect">
              <a:avLst/>
            </a:prstGeom>
            <a:noFill/>
          </p:spPr>
          <p:txBody>
            <a:bodyPr wrap="square" rtlCol="0">
              <a:spAutoFit/>
            </a:bodyPr>
            <a:lstStyle/>
            <a:p>
              <a:pPr algn="ctr"/>
              <a:r>
                <a:rPr lang="zh-CN" altLang="en-US" sz="2400" dirty="0">
                  <a:solidFill>
                    <a:schemeClr val="bg1"/>
                  </a:solidFill>
                  <a:cs typeface="+mn-ea"/>
                  <a:sym typeface="+mn-lt"/>
                </a:rPr>
                <a:t>未来展望</a:t>
              </a:r>
              <a:endParaRPr lang="zh-CN" altLang="en-US" sz="2400" dirty="0">
                <a:solidFill>
                  <a:schemeClr val="bg1"/>
                </a:solidFill>
                <a:cs typeface="+mn-ea"/>
                <a:sym typeface="+mn-lt"/>
              </a:endParaRPr>
            </a:p>
          </p:txBody>
        </p:sp>
      </p:grpSp>
      <p:sp>
        <p:nvSpPr>
          <p:cNvPr id="2062" name="文本框 92"/>
          <p:cNvSpPr txBox="1"/>
          <p:nvPr/>
        </p:nvSpPr>
        <p:spPr>
          <a:xfrm>
            <a:off x="3094355" y="427355"/>
            <a:ext cx="6106160" cy="1198880"/>
          </a:xfrm>
          <a:prstGeom prst="rect">
            <a:avLst/>
          </a:prstGeom>
          <a:noFill/>
          <a:ln w="9525">
            <a:noFill/>
          </a:ln>
        </p:spPr>
        <p:txBody>
          <a:bodyPr wrap="square">
            <a:spAutoFit/>
          </a:bodyPr>
          <a:lstStyle/>
          <a:p>
            <a:pPr eaLnBrk="1" hangingPunct="1"/>
            <a:r>
              <a:rPr lang="zh-CN" altLang="en-US" sz="7200" b="1" dirty="0">
                <a:solidFill>
                  <a:schemeClr val="bg1"/>
                </a:solidFill>
                <a:effectLst>
                  <a:innerShdw blurRad="63500" dist="50800" dir="13500000">
                    <a:prstClr val="black">
                      <a:alpha val="50000"/>
                    </a:prstClr>
                  </a:innerShdw>
                </a:effectLst>
                <a:cs typeface="+mn-ea"/>
                <a:sym typeface="+mn-lt"/>
              </a:rPr>
              <a:t>目录</a:t>
            </a:r>
            <a:r>
              <a:rPr lang="en-US" altLang="zh-CN" sz="7200" b="1" dirty="0">
                <a:solidFill>
                  <a:schemeClr val="bg1"/>
                </a:solidFill>
                <a:effectLst>
                  <a:innerShdw blurRad="63500" dist="50800" dir="13500000">
                    <a:prstClr val="black">
                      <a:alpha val="50000"/>
                    </a:prstClr>
                  </a:innerShdw>
                </a:effectLst>
                <a:cs typeface="+mn-ea"/>
                <a:sym typeface="+mn-lt"/>
              </a:rPr>
              <a:t>/</a:t>
            </a:r>
            <a:r>
              <a:rPr lang="en-US" altLang="zh-CN" sz="5400" b="1" dirty="0">
                <a:solidFill>
                  <a:schemeClr val="bg1"/>
                </a:solidFill>
                <a:effectLst>
                  <a:innerShdw blurRad="63500" dist="50800" dir="13500000">
                    <a:prstClr val="black">
                      <a:alpha val="50000"/>
                    </a:prstClr>
                  </a:innerShdw>
                </a:effectLst>
                <a:cs typeface="+mn-ea"/>
                <a:sym typeface="+mn-lt"/>
              </a:rPr>
              <a:t>content</a:t>
            </a:r>
            <a:endParaRPr lang="en-US" altLang="zh-CN" sz="5400" b="1" dirty="0">
              <a:solidFill>
                <a:schemeClr val="bg1"/>
              </a:solidFill>
              <a:effectLst>
                <a:innerShdw blurRad="63500" dist="50800" dir="13500000">
                  <a:prstClr val="black">
                    <a:alpha val="50000"/>
                  </a:prstClr>
                </a:innerShdw>
              </a:effectLst>
              <a:cs typeface="+mn-ea"/>
              <a:sym typeface="+mn-lt"/>
            </a:endParaRPr>
          </a:p>
        </p:txBody>
      </p:sp>
      <p:pic>
        <p:nvPicPr>
          <p:cNvPr id="6" name="图片 5" descr="f648efdb56e14f42c39a50936db6b659"/>
          <p:cNvPicPr>
            <a:picLocks noChangeAspect="1"/>
          </p:cNvPicPr>
          <p:nvPr/>
        </p:nvPicPr>
        <p:blipFill>
          <a:blip r:embed="rId2" cstate="screen"/>
          <a:stretch>
            <a:fillRect/>
          </a:stretch>
        </p:blipFill>
        <p:spPr>
          <a:xfrm>
            <a:off x="7030720" y="-717550"/>
            <a:ext cx="4792345" cy="5855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childTnLst>
                                </p:cTn>
                              </p:par>
                              <p:par>
                                <p:cTn id="9" presetID="6" presetClass="emph" presetSubtype="0" decel="100000" autoRev="1" fill="hold" nodeType="withEffect">
                                  <p:stCondLst>
                                    <p:cond delay="0"/>
                                  </p:stCondLst>
                                  <p:childTnLst>
                                    <p:animScale>
                                      <p:cBhvr>
                                        <p:cTn id="10" dur="500" fill="hold"/>
                                        <p:tgtEl>
                                          <p:spTgt spid="37"/>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childTnLst>
                                </p:cTn>
                              </p:par>
                              <p:par>
                                <p:cTn id="15" presetID="6" presetClass="emph" presetSubtype="0" decel="100000" autoRev="1" fill="hold" nodeType="withEffect">
                                  <p:stCondLst>
                                    <p:cond delay="0"/>
                                  </p:stCondLst>
                                  <p:childTnLst>
                                    <p:animScale>
                                      <p:cBhvr>
                                        <p:cTn id="16" dur="500" fill="hold"/>
                                        <p:tgtEl>
                                          <p:spTgt spid="38"/>
                                        </p:tgtEl>
                                      </p:cBhvr>
                                      <p:by x="110000" y="110000"/>
                                    </p:animScale>
                                  </p:childTnLst>
                                </p:cTn>
                              </p:par>
                              <p:par>
                                <p:cTn id="17" presetID="23" presetClass="entr" presetSubtype="16"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6" presetClass="emph" presetSubtype="0" decel="100000" autoRev="1" fill="hold" nodeType="withEffect">
                                  <p:stCondLst>
                                    <p:cond delay="0"/>
                                  </p:stCondLst>
                                  <p:childTnLst>
                                    <p:animScale>
                                      <p:cBhvr>
                                        <p:cTn id="22" dur="500" fill="hold"/>
                                        <p:tgtEl>
                                          <p:spTgt spid="39"/>
                                        </p:tgtEl>
                                      </p:cBhvr>
                                      <p:by x="110000" y="110000"/>
                                    </p:animScale>
                                  </p:childTnLst>
                                </p:cTn>
                              </p:par>
                              <p:par>
                                <p:cTn id="23" presetID="23" presetClass="entr" presetSubtype="16"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childTnLst>
                                </p:cTn>
                              </p:par>
                              <p:par>
                                <p:cTn id="27" presetID="6" presetClass="emph" presetSubtype="0" decel="100000" autoRev="1" fill="hold" nodeType="withEffect">
                                  <p:stCondLst>
                                    <p:cond delay="0"/>
                                  </p:stCondLst>
                                  <p:childTnLst>
                                    <p:animScale>
                                      <p:cBhvr>
                                        <p:cTn id="28" dur="500" fill="hold"/>
                                        <p:tgtEl>
                                          <p:spTgt spid="4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5" name="组合 4"/>
          <p:cNvGrpSpPr/>
          <p:nvPr/>
        </p:nvGrpSpPr>
        <p:grpSpPr>
          <a:xfrm>
            <a:off x="926344" y="1991357"/>
            <a:ext cx="10583153" cy="697322"/>
            <a:chOff x="804424" y="1930397"/>
            <a:chExt cx="10583153" cy="697322"/>
          </a:xfrm>
        </p:grpSpPr>
        <p:sp>
          <p:nvSpPr>
            <p:cNvPr id="6" name="矩形: 圆角 4"/>
            <p:cNvSpPr/>
            <p:nvPr/>
          </p:nvSpPr>
          <p:spPr>
            <a:xfrm>
              <a:off x="874713" y="1931032"/>
              <a:ext cx="2101397" cy="696687"/>
            </a:xfrm>
            <a:prstGeom prst="roundRect">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a:off x="3655106" y="1930397"/>
              <a:ext cx="2101397" cy="696687"/>
            </a:xfrm>
            <a:prstGeom prst="roundRect">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6435499" y="1930397"/>
              <a:ext cx="2101397" cy="696687"/>
            </a:xfrm>
            <a:prstGeom prst="roundRect">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9215891" y="1930397"/>
              <a:ext cx="2101397" cy="696687"/>
            </a:xfrm>
            <a:prstGeom prst="roundRect">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箭头: V 形 11"/>
            <p:cNvSpPr/>
            <p:nvPr/>
          </p:nvSpPr>
          <p:spPr>
            <a:xfrm>
              <a:off x="3199493" y="2148111"/>
              <a:ext cx="232229" cy="261257"/>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箭头: V 形 12"/>
            <p:cNvSpPr/>
            <p:nvPr/>
          </p:nvSpPr>
          <p:spPr>
            <a:xfrm>
              <a:off x="5979885" y="2148111"/>
              <a:ext cx="232229" cy="261257"/>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箭头: V 形 13"/>
            <p:cNvSpPr/>
            <p:nvPr/>
          </p:nvSpPr>
          <p:spPr>
            <a:xfrm>
              <a:off x="8760279" y="2148111"/>
              <a:ext cx="232229" cy="261257"/>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矩形 14"/>
            <p:cNvSpPr/>
            <p:nvPr/>
          </p:nvSpPr>
          <p:spPr>
            <a:xfrm>
              <a:off x="804424" y="207810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新市场</a:t>
              </a:r>
              <a:endParaRPr lang="zh-CN" altLang="en-US" b="1" dirty="0">
                <a:solidFill>
                  <a:schemeClr val="bg1"/>
                </a:solidFill>
                <a:cs typeface="+mn-ea"/>
                <a:sym typeface="+mn-lt"/>
              </a:endParaRPr>
            </a:p>
          </p:txBody>
        </p:sp>
        <p:sp>
          <p:nvSpPr>
            <p:cNvPr id="16" name="矩形 15"/>
            <p:cNvSpPr/>
            <p:nvPr/>
          </p:nvSpPr>
          <p:spPr>
            <a:xfrm>
              <a:off x="3584817" y="207810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新项目</a:t>
              </a:r>
              <a:endParaRPr lang="zh-CN" altLang="en-US" b="1" dirty="0">
                <a:solidFill>
                  <a:schemeClr val="bg1"/>
                </a:solidFill>
                <a:cs typeface="+mn-ea"/>
                <a:sym typeface="+mn-lt"/>
              </a:endParaRPr>
            </a:p>
          </p:txBody>
        </p:sp>
        <p:sp>
          <p:nvSpPr>
            <p:cNvPr id="17" name="矩形 16"/>
            <p:cNvSpPr/>
            <p:nvPr/>
          </p:nvSpPr>
          <p:spPr>
            <a:xfrm>
              <a:off x="6365210" y="207810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新思路</a:t>
              </a:r>
              <a:endParaRPr lang="zh-CN" altLang="en-US" b="1" dirty="0">
                <a:solidFill>
                  <a:schemeClr val="bg1"/>
                </a:solidFill>
                <a:cs typeface="+mn-ea"/>
                <a:sym typeface="+mn-lt"/>
              </a:endParaRPr>
            </a:p>
          </p:txBody>
        </p:sp>
        <p:sp>
          <p:nvSpPr>
            <p:cNvPr id="18" name="矩形 17"/>
            <p:cNvSpPr/>
            <p:nvPr/>
          </p:nvSpPr>
          <p:spPr>
            <a:xfrm>
              <a:off x="9145603" y="207810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新机遇</a:t>
              </a:r>
              <a:endParaRPr lang="zh-CN" altLang="en-US" b="1" dirty="0">
                <a:solidFill>
                  <a:schemeClr val="bg1"/>
                </a:solidFill>
                <a:cs typeface="+mn-ea"/>
                <a:sym typeface="+mn-lt"/>
              </a:endParaRPr>
            </a:p>
          </p:txBody>
        </p:sp>
      </p:grpSp>
      <p:grpSp>
        <p:nvGrpSpPr>
          <p:cNvPr id="23" name="组合 22"/>
          <p:cNvGrpSpPr/>
          <p:nvPr/>
        </p:nvGrpSpPr>
        <p:grpSpPr>
          <a:xfrm>
            <a:off x="1057132" y="4777935"/>
            <a:ext cx="10382075" cy="1005564"/>
            <a:chOff x="1274880" y="3281646"/>
            <a:chExt cx="10382075" cy="1005564"/>
          </a:xfrm>
        </p:grpSpPr>
        <p:sp>
          <p:nvSpPr>
            <p:cNvPr id="24" name="矩形 23"/>
            <p:cNvSpPr/>
            <p:nvPr/>
          </p:nvSpPr>
          <p:spPr>
            <a:xfrm>
              <a:off x="1274880" y="3677812"/>
              <a:ext cx="10382075"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00C1DE"/>
                  </a:solidFill>
                  <a:cs typeface="+mn-ea"/>
                  <a:sym typeface="+mn-lt"/>
                </a:rPr>
                <a:t>用户可以在投影仪或者计算机上进行演示用户可以在投影仪或者计算机上进行演示也可以将演示文稿打印出来制作成胶片以便应用到更广泛的领域中也可以将演示文稿打印出来制作成胶片以便应用到更广泛的领域中</a:t>
              </a:r>
              <a:endParaRPr lang="zh-CN" altLang="en-US" sz="1400" dirty="0">
                <a:solidFill>
                  <a:srgbClr val="00C1DE"/>
                </a:solidFill>
                <a:cs typeface="+mn-ea"/>
                <a:sym typeface="+mn-lt"/>
              </a:endParaRPr>
            </a:p>
          </p:txBody>
        </p:sp>
        <p:sp>
          <p:nvSpPr>
            <p:cNvPr id="25" name="矩形 24"/>
            <p:cNvSpPr/>
            <p:nvPr/>
          </p:nvSpPr>
          <p:spPr>
            <a:xfrm>
              <a:off x="1274881" y="3281646"/>
              <a:ext cx="224197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grpSp>
      <p:pic>
        <p:nvPicPr>
          <p:cNvPr id="31" name="图片占位符 30"/>
          <p:cNvPicPr>
            <a:picLocks noGrp="1" noChangeAspect="1"/>
          </p:cNvPicPr>
          <p:nvPr/>
        </p:nvPicPr>
        <p:blipFill>
          <a:blip r:embed="rId1" cstate="screen">
            <a:grayscl/>
          </a:blip>
          <a:srcRect/>
          <a:stretch>
            <a:fillRect/>
          </a:stretch>
        </p:blipFill>
        <p:spPr>
          <a:xfrm>
            <a:off x="996634" y="2911410"/>
            <a:ext cx="2101397" cy="1556296"/>
          </a:xfrm>
          <a:custGeom>
            <a:avLst/>
            <a:gdLst>
              <a:gd name="connsiteX0" fmla="*/ 143273 w 2101397"/>
              <a:gd name="connsiteY0" fmla="*/ 0 h 1556296"/>
              <a:gd name="connsiteX1" fmla="*/ 1958124 w 2101397"/>
              <a:gd name="connsiteY1" fmla="*/ 0 h 1556296"/>
              <a:gd name="connsiteX2" fmla="*/ 2101397 w 2101397"/>
              <a:gd name="connsiteY2" fmla="*/ 143273 h 1556296"/>
              <a:gd name="connsiteX3" fmla="*/ 2101397 w 2101397"/>
              <a:gd name="connsiteY3" fmla="*/ 1413023 h 1556296"/>
              <a:gd name="connsiteX4" fmla="*/ 1958124 w 2101397"/>
              <a:gd name="connsiteY4" fmla="*/ 1556296 h 1556296"/>
              <a:gd name="connsiteX5" fmla="*/ 143273 w 2101397"/>
              <a:gd name="connsiteY5" fmla="*/ 1556296 h 1556296"/>
              <a:gd name="connsiteX6" fmla="*/ 0 w 2101397"/>
              <a:gd name="connsiteY6" fmla="*/ 1413023 h 1556296"/>
              <a:gd name="connsiteX7" fmla="*/ 0 w 2101397"/>
              <a:gd name="connsiteY7" fmla="*/ 143273 h 1556296"/>
              <a:gd name="connsiteX8" fmla="*/ 143273 w 2101397"/>
              <a:gd name="connsiteY8" fmla="*/ 0 h 15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397" h="1556296">
                <a:moveTo>
                  <a:pt x="143273" y="0"/>
                </a:moveTo>
                <a:lnTo>
                  <a:pt x="1958124" y="0"/>
                </a:lnTo>
                <a:cubicBezTo>
                  <a:pt x="2037251" y="0"/>
                  <a:pt x="2101397" y="64146"/>
                  <a:pt x="2101397" y="143273"/>
                </a:cubicBezTo>
                <a:lnTo>
                  <a:pt x="2101397" y="1413023"/>
                </a:lnTo>
                <a:cubicBezTo>
                  <a:pt x="2101397" y="1492150"/>
                  <a:pt x="2037251" y="1556296"/>
                  <a:pt x="1958124" y="1556296"/>
                </a:cubicBezTo>
                <a:lnTo>
                  <a:pt x="143273" y="1556296"/>
                </a:lnTo>
                <a:cubicBezTo>
                  <a:pt x="64146" y="1556296"/>
                  <a:pt x="0" y="1492150"/>
                  <a:pt x="0" y="1413023"/>
                </a:cubicBezTo>
                <a:lnTo>
                  <a:pt x="0" y="143273"/>
                </a:lnTo>
                <a:cubicBezTo>
                  <a:pt x="0" y="64146"/>
                  <a:pt x="64146" y="0"/>
                  <a:pt x="143273" y="0"/>
                </a:cubicBezTo>
                <a:close/>
              </a:path>
            </a:pathLst>
          </a:custGeom>
        </p:spPr>
      </p:pic>
      <p:pic>
        <p:nvPicPr>
          <p:cNvPr id="8" name="图片占位符 32"/>
          <p:cNvPicPr>
            <a:picLocks noGrp="1" noChangeAspect="1"/>
          </p:cNvPicPr>
          <p:nvPr/>
        </p:nvPicPr>
        <p:blipFill>
          <a:blip r:embed="rId2" cstate="screen">
            <a:grayscl/>
          </a:blip>
          <a:srcRect/>
          <a:stretch>
            <a:fillRect/>
          </a:stretch>
        </p:blipFill>
        <p:spPr>
          <a:xfrm>
            <a:off x="3777027" y="2911410"/>
            <a:ext cx="2101397" cy="1556296"/>
          </a:xfrm>
          <a:custGeom>
            <a:avLst/>
            <a:gdLst>
              <a:gd name="connsiteX0" fmla="*/ 128752 w 2101397"/>
              <a:gd name="connsiteY0" fmla="*/ 0 h 1556296"/>
              <a:gd name="connsiteX1" fmla="*/ 1972645 w 2101397"/>
              <a:gd name="connsiteY1" fmla="*/ 0 h 1556296"/>
              <a:gd name="connsiteX2" fmla="*/ 2101397 w 2101397"/>
              <a:gd name="connsiteY2" fmla="*/ 128752 h 1556296"/>
              <a:gd name="connsiteX3" fmla="*/ 2101397 w 2101397"/>
              <a:gd name="connsiteY3" fmla="*/ 1427544 h 1556296"/>
              <a:gd name="connsiteX4" fmla="*/ 1972645 w 2101397"/>
              <a:gd name="connsiteY4" fmla="*/ 1556296 h 1556296"/>
              <a:gd name="connsiteX5" fmla="*/ 128752 w 2101397"/>
              <a:gd name="connsiteY5" fmla="*/ 1556296 h 1556296"/>
              <a:gd name="connsiteX6" fmla="*/ 0 w 2101397"/>
              <a:gd name="connsiteY6" fmla="*/ 1427544 h 1556296"/>
              <a:gd name="connsiteX7" fmla="*/ 0 w 2101397"/>
              <a:gd name="connsiteY7" fmla="*/ 128752 h 1556296"/>
              <a:gd name="connsiteX8" fmla="*/ 128752 w 2101397"/>
              <a:gd name="connsiteY8" fmla="*/ 0 h 15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397" h="1556296">
                <a:moveTo>
                  <a:pt x="128752" y="0"/>
                </a:moveTo>
                <a:lnTo>
                  <a:pt x="1972645" y="0"/>
                </a:lnTo>
                <a:cubicBezTo>
                  <a:pt x="2043753" y="0"/>
                  <a:pt x="2101397" y="57644"/>
                  <a:pt x="2101397" y="128752"/>
                </a:cubicBezTo>
                <a:lnTo>
                  <a:pt x="2101397" y="1427544"/>
                </a:lnTo>
                <a:cubicBezTo>
                  <a:pt x="2101397" y="1498652"/>
                  <a:pt x="2043753" y="1556296"/>
                  <a:pt x="1972645" y="1556296"/>
                </a:cubicBezTo>
                <a:lnTo>
                  <a:pt x="128752" y="1556296"/>
                </a:lnTo>
                <a:cubicBezTo>
                  <a:pt x="57644" y="1556296"/>
                  <a:pt x="0" y="1498652"/>
                  <a:pt x="0" y="1427544"/>
                </a:cubicBezTo>
                <a:lnTo>
                  <a:pt x="0" y="128752"/>
                </a:lnTo>
                <a:cubicBezTo>
                  <a:pt x="0" y="57644"/>
                  <a:pt x="57644" y="0"/>
                  <a:pt x="128752" y="0"/>
                </a:cubicBezTo>
                <a:close/>
              </a:path>
            </a:pathLst>
          </a:custGeom>
        </p:spPr>
      </p:pic>
      <p:pic>
        <p:nvPicPr>
          <p:cNvPr id="19" name="图片占位符 34"/>
          <p:cNvPicPr>
            <a:picLocks noGrp="1" noChangeAspect="1"/>
          </p:cNvPicPr>
          <p:nvPr/>
        </p:nvPicPr>
        <p:blipFill>
          <a:blip r:embed="rId1" cstate="screen">
            <a:grayscl/>
          </a:blip>
          <a:srcRect/>
          <a:stretch>
            <a:fillRect/>
          </a:stretch>
        </p:blipFill>
        <p:spPr>
          <a:xfrm>
            <a:off x="6557420" y="2911410"/>
            <a:ext cx="2101397" cy="1556296"/>
          </a:xfrm>
          <a:custGeom>
            <a:avLst/>
            <a:gdLst>
              <a:gd name="connsiteX0" fmla="*/ 114248 w 2101397"/>
              <a:gd name="connsiteY0" fmla="*/ 0 h 1556296"/>
              <a:gd name="connsiteX1" fmla="*/ 1987149 w 2101397"/>
              <a:gd name="connsiteY1" fmla="*/ 0 h 1556296"/>
              <a:gd name="connsiteX2" fmla="*/ 2101397 w 2101397"/>
              <a:gd name="connsiteY2" fmla="*/ 114248 h 1556296"/>
              <a:gd name="connsiteX3" fmla="*/ 2101397 w 2101397"/>
              <a:gd name="connsiteY3" fmla="*/ 1442048 h 1556296"/>
              <a:gd name="connsiteX4" fmla="*/ 1987149 w 2101397"/>
              <a:gd name="connsiteY4" fmla="*/ 1556296 h 1556296"/>
              <a:gd name="connsiteX5" fmla="*/ 114248 w 2101397"/>
              <a:gd name="connsiteY5" fmla="*/ 1556296 h 1556296"/>
              <a:gd name="connsiteX6" fmla="*/ 0 w 2101397"/>
              <a:gd name="connsiteY6" fmla="*/ 1442048 h 1556296"/>
              <a:gd name="connsiteX7" fmla="*/ 0 w 2101397"/>
              <a:gd name="connsiteY7" fmla="*/ 114248 h 1556296"/>
              <a:gd name="connsiteX8" fmla="*/ 114248 w 2101397"/>
              <a:gd name="connsiteY8" fmla="*/ 0 h 15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397" h="1556296">
                <a:moveTo>
                  <a:pt x="114248" y="0"/>
                </a:moveTo>
                <a:lnTo>
                  <a:pt x="1987149" y="0"/>
                </a:lnTo>
                <a:cubicBezTo>
                  <a:pt x="2050246" y="0"/>
                  <a:pt x="2101397" y="51151"/>
                  <a:pt x="2101397" y="114248"/>
                </a:cubicBezTo>
                <a:lnTo>
                  <a:pt x="2101397" y="1442048"/>
                </a:lnTo>
                <a:cubicBezTo>
                  <a:pt x="2101397" y="1505145"/>
                  <a:pt x="2050246" y="1556296"/>
                  <a:pt x="1987149" y="1556296"/>
                </a:cubicBezTo>
                <a:lnTo>
                  <a:pt x="114248" y="1556296"/>
                </a:lnTo>
                <a:cubicBezTo>
                  <a:pt x="51151" y="1556296"/>
                  <a:pt x="0" y="1505145"/>
                  <a:pt x="0" y="1442048"/>
                </a:cubicBezTo>
                <a:lnTo>
                  <a:pt x="0" y="114248"/>
                </a:lnTo>
                <a:cubicBezTo>
                  <a:pt x="0" y="51151"/>
                  <a:pt x="51151" y="0"/>
                  <a:pt x="114248" y="0"/>
                </a:cubicBezTo>
                <a:close/>
              </a:path>
            </a:pathLst>
          </a:custGeom>
        </p:spPr>
      </p:pic>
      <p:pic>
        <p:nvPicPr>
          <p:cNvPr id="21" name="图片占位符 36"/>
          <p:cNvPicPr>
            <a:picLocks noGrp="1" noChangeAspect="1"/>
          </p:cNvPicPr>
          <p:nvPr/>
        </p:nvPicPr>
        <p:blipFill>
          <a:blip r:embed="rId3" cstate="screen">
            <a:grayscl/>
          </a:blip>
          <a:srcRect/>
          <a:stretch>
            <a:fillRect/>
          </a:stretch>
        </p:blipFill>
        <p:spPr>
          <a:xfrm>
            <a:off x="9337812" y="2911410"/>
            <a:ext cx="2101397" cy="1556296"/>
          </a:xfrm>
          <a:custGeom>
            <a:avLst/>
            <a:gdLst>
              <a:gd name="connsiteX0" fmla="*/ 114248 w 2101397"/>
              <a:gd name="connsiteY0" fmla="*/ 0 h 1556296"/>
              <a:gd name="connsiteX1" fmla="*/ 1987149 w 2101397"/>
              <a:gd name="connsiteY1" fmla="*/ 0 h 1556296"/>
              <a:gd name="connsiteX2" fmla="*/ 2101397 w 2101397"/>
              <a:gd name="connsiteY2" fmla="*/ 114248 h 1556296"/>
              <a:gd name="connsiteX3" fmla="*/ 2101397 w 2101397"/>
              <a:gd name="connsiteY3" fmla="*/ 1442048 h 1556296"/>
              <a:gd name="connsiteX4" fmla="*/ 1987149 w 2101397"/>
              <a:gd name="connsiteY4" fmla="*/ 1556296 h 1556296"/>
              <a:gd name="connsiteX5" fmla="*/ 114248 w 2101397"/>
              <a:gd name="connsiteY5" fmla="*/ 1556296 h 1556296"/>
              <a:gd name="connsiteX6" fmla="*/ 0 w 2101397"/>
              <a:gd name="connsiteY6" fmla="*/ 1442048 h 1556296"/>
              <a:gd name="connsiteX7" fmla="*/ 0 w 2101397"/>
              <a:gd name="connsiteY7" fmla="*/ 114248 h 1556296"/>
              <a:gd name="connsiteX8" fmla="*/ 114248 w 2101397"/>
              <a:gd name="connsiteY8" fmla="*/ 0 h 15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397" h="1556296">
                <a:moveTo>
                  <a:pt x="114248" y="0"/>
                </a:moveTo>
                <a:lnTo>
                  <a:pt x="1987149" y="0"/>
                </a:lnTo>
                <a:cubicBezTo>
                  <a:pt x="2050246" y="0"/>
                  <a:pt x="2101397" y="51151"/>
                  <a:pt x="2101397" y="114248"/>
                </a:cubicBezTo>
                <a:lnTo>
                  <a:pt x="2101397" y="1442048"/>
                </a:lnTo>
                <a:cubicBezTo>
                  <a:pt x="2101397" y="1505145"/>
                  <a:pt x="2050246" y="1556296"/>
                  <a:pt x="1987149" y="1556296"/>
                </a:cubicBezTo>
                <a:lnTo>
                  <a:pt x="114248" y="1556296"/>
                </a:lnTo>
                <a:cubicBezTo>
                  <a:pt x="51151" y="1556296"/>
                  <a:pt x="0" y="1505145"/>
                  <a:pt x="0" y="1442048"/>
                </a:cubicBezTo>
                <a:lnTo>
                  <a:pt x="0" y="114248"/>
                </a:lnTo>
                <a:cubicBezTo>
                  <a:pt x="0" y="51151"/>
                  <a:pt x="51151" y="0"/>
                  <a:pt x="114248" y="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par>
                          <p:cTn id="29" fill="hold">
                            <p:stCondLst>
                              <p:cond delay="1000"/>
                            </p:stCondLst>
                            <p:childTnLst>
                              <p:par>
                                <p:cTn id="30" presetID="2" presetClass="entr" presetSubtype="2" decel="10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1000" fill="hold"/>
                                        <p:tgtEl>
                                          <p:spTgt spid="23"/>
                                        </p:tgtEl>
                                        <p:attrNameLst>
                                          <p:attrName>ppt_x</p:attrName>
                                        </p:attrNameLst>
                                      </p:cBhvr>
                                      <p:tavLst>
                                        <p:tav tm="0">
                                          <p:val>
                                            <p:strVal val="1+#ppt_w/2"/>
                                          </p:val>
                                        </p:tav>
                                        <p:tav tm="100000">
                                          <p:val>
                                            <p:strVal val="#ppt_x"/>
                                          </p:val>
                                        </p:tav>
                                      </p:tavLst>
                                    </p:anim>
                                    <p:anim calcmode="lin" valueType="num">
                                      <p:cBhvr additive="base">
                                        <p:cTn id="33" dur="1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aphicFrame>
        <p:nvGraphicFramePr>
          <p:cNvPr id="4" name="图表 3"/>
          <p:cNvGraphicFramePr/>
          <p:nvPr/>
        </p:nvGraphicFramePr>
        <p:xfrm>
          <a:off x="809625" y="1852961"/>
          <a:ext cx="8128000" cy="3033364"/>
        </p:xfrm>
        <a:graphic>
          <a:graphicData uri="http://schemas.openxmlformats.org/drawingml/2006/chart">
            <c:chart xmlns:c="http://schemas.openxmlformats.org/drawingml/2006/chart" xmlns:r="http://schemas.openxmlformats.org/officeDocument/2006/relationships" r:id="rId1"/>
          </a:graphicData>
        </a:graphic>
      </p:graphicFrame>
      <p:sp>
        <p:nvSpPr>
          <p:cNvPr id="5" name="矩形 4"/>
          <p:cNvSpPr/>
          <p:nvPr/>
        </p:nvSpPr>
        <p:spPr>
          <a:xfrm>
            <a:off x="958850" y="5177186"/>
            <a:ext cx="8084615" cy="1172629"/>
          </a:xfrm>
          <a:prstGeom prst="rect">
            <a:avLst/>
          </a:prstGeom>
          <a:noFill/>
        </p:spPr>
        <p:txBody>
          <a:bodyPr wrap="square">
            <a:spAutoFit/>
          </a:bodyPr>
          <a:lstStyle/>
          <a:p>
            <a:pPr algn="r">
              <a:lnSpc>
                <a:spcPct val="130000"/>
              </a:lnSpc>
            </a:pPr>
            <a:r>
              <a:rPr lang="zh-CN" altLang="en-US" dirty="0">
                <a:solidFill>
                  <a:schemeClr val="bg1"/>
                </a:solidFill>
                <a:cs typeface="+mn-ea"/>
                <a:sym typeface="+mn-lt"/>
              </a:rPr>
              <a:t>以年终总结、半年总结和季度总结最为常见和多用。就其内容而言，工作总结就是</a:t>
            </a:r>
            <a:r>
              <a:rPr lang="zh-CN" altLang="en-US" b="1" dirty="0">
                <a:solidFill>
                  <a:srgbClr val="00C1DE"/>
                </a:solidFill>
                <a:cs typeface="+mn-ea"/>
                <a:sym typeface="+mn-lt"/>
              </a:rPr>
              <a:t>把一个时间段的工作进行一次全面系统的总检查、</a:t>
            </a:r>
            <a:r>
              <a:rPr lang="zh-CN" altLang="en-US" dirty="0">
                <a:solidFill>
                  <a:schemeClr val="bg1"/>
                </a:solidFill>
                <a:cs typeface="+mn-ea"/>
                <a:sym typeface="+mn-lt"/>
              </a:rPr>
              <a:t>总评价、总分析、总研究，并分析成绩的不足，从而得出引以为戒的经验。</a:t>
            </a:r>
            <a:endParaRPr lang="zh-CN" altLang="en-US" b="1" dirty="0">
              <a:solidFill>
                <a:srgbClr val="00C1DE"/>
              </a:solidFill>
              <a:cs typeface="+mn-ea"/>
              <a:sym typeface="+mn-lt"/>
            </a:endParaRPr>
          </a:p>
        </p:txBody>
      </p:sp>
      <p:sp>
        <p:nvSpPr>
          <p:cNvPr id="6" name="椭圆 5"/>
          <p:cNvSpPr/>
          <p:nvPr/>
        </p:nvSpPr>
        <p:spPr>
          <a:xfrm>
            <a:off x="9895223" y="42140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384683" y="5303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0504823" y="50751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946783" y="52046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0436243" y="59362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712343" y="61343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0459103" y="6393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908683" y="5898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1594483" y="51208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9643" y="44198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335403" y="37645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1701163" y="3132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967863" y="36578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807843" y="43588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a:stCxn id="8" idx="2"/>
            <a:endCxn id="7" idx="0"/>
          </p:cNvCxnSpPr>
          <p:nvPr/>
        </p:nvCxnSpPr>
        <p:spPr>
          <a:xfrm flipH="1">
            <a:off x="9440101" y="51305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 idx="5"/>
            <a:endCxn id="8" idx="1"/>
          </p:cNvCxnSpPr>
          <p:nvPr/>
        </p:nvCxnSpPr>
        <p:spPr>
          <a:xfrm>
            <a:off x="9989827" y="43087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 idx="4"/>
            <a:endCxn id="11" idx="1"/>
          </p:cNvCxnSpPr>
          <p:nvPr/>
        </p:nvCxnSpPr>
        <p:spPr>
          <a:xfrm>
            <a:off x="9440101" y="54145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 idx="6"/>
            <a:endCxn id="10" idx="5"/>
          </p:cNvCxnSpPr>
          <p:nvPr/>
        </p:nvCxnSpPr>
        <p:spPr>
          <a:xfrm>
            <a:off x="9495519" y="53591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3"/>
            <a:endCxn id="10" idx="4"/>
          </p:cNvCxnSpPr>
          <p:nvPr/>
        </p:nvCxnSpPr>
        <p:spPr>
          <a:xfrm flipH="1">
            <a:off x="10491661" y="51697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1" idx="5"/>
            <a:endCxn id="12" idx="2"/>
          </p:cNvCxnSpPr>
          <p:nvPr/>
        </p:nvCxnSpPr>
        <p:spPr>
          <a:xfrm>
            <a:off x="9806947" y="62289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4"/>
            <a:endCxn id="12" idx="0"/>
          </p:cNvCxnSpPr>
          <p:nvPr/>
        </p:nvCxnSpPr>
        <p:spPr>
          <a:xfrm>
            <a:off x="10491661" y="60470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7"/>
            <a:endCxn id="13" idx="3"/>
          </p:cNvCxnSpPr>
          <p:nvPr/>
        </p:nvCxnSpPr>
        <p:spPr>
          <a:xfrm flipV="1">
            <a:off x="10553707" y="59927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2"/>
            <a:endCxn id="10" idx="2"/>
          </p:cNvCxnSpPr>
          <p:nvPr/>
        </p:nvCxnSpPr>
        <p:spPr>
          <a:xfrm flipH="1">
            <a:off x="10436243" y="59535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0" idx="0"/>
            <a:endCxn id="9" idx="3"/>
          </p:cNvCxnSpPr>
          <p:nvPr/>
        </p:nvCxnSpPr>
        <p:spPr>
          <a:xfrm flipV="1">
            <a:off x="10491661" y="52993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6"/>
            <a:endCxn id="9" idx="5"/>
          </p:cNvCxnSpPr>
          <p:nvPr/>
        </p:nvCxnSpPr>
        <p:spPr>
          <a:xfrm>
            <a:off x="10615659" y="51305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3" idx="5"/>
            <a:endCxn id="14" idx="2"/>
          </p:cNvCxnSpPr>
          <p:nvPr/>
        </p:nvCxnSpPr>
        <p:spPr>
          <a:xfrm flipV="1">
            <a:off x="11003287" y="51762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9" idx="1"/>
            <a:endCxn id="17" idx="2"/>
          </p:cNvCxnSpPr>
          <p:nvPr/>
        </p:nvCxnSpPr>
        <p:spPr>
          <a:xfrm flipH="1" flipV="1">
            <a:off x="11701163" y="3187476"/>
            <a:ext cx="282932" cy="4865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7" idx="3"/>
            <a:endCxn id="16" idx="7"/>
          </p:cNvCxnSpPr>
          <p:nvPr/>
        </p:nvCxnSpPr>
        <p:spPr>
          <a:xfrm flipH="1">
            <a:off x="11430007" y="32266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6" idx="7"/>
            <a:endCxn id="6" idx="7"/>
          </p:cNvCxnSpPr>
          <p:nvPr/>
        </p:nvCxnSpPr>
        <p:spPr>
          <a:xfrm flipH="1">
            <a:off x="9989827" y="37807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6" idx="6"/>
            <a:endCxn id="15" idx="5"/>
          </p:cNvCxnSpPr>
          <p:nvPr/>
        </p:nvCxnSpPr>
        <p:spPr>
          <a:xfrm>
            <a:off x="10006059" y="42695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3"/>
            <a:endCxn id="15" idx="0"/>
          </p:cNvCxnSpPr>
          <p:nvPr/>
        </p:nvCxnSpPr>
        <p:spPr>
          <a:xfrm flipH="1">
            <a:off x="11025061" y="38591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8" idx="7"/>
            <a:endCxn id="15" idx="3"/>
          </p:cNvCxnSpPr>
          <p:nvPr/>
        </p:nvCxnSpPr>
        <p:spPr>
          <a:xfrm flipV="1">
            <a:off x="10599427" y="45144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5" idx="4"/>
            <a:endCxn id="9" idx="0"/>
          </p:cNvCxnSpPr>
          <p:nvPr/>
        </p:nvCxnSpPr>
        <p:spPr>
          <a:xfrm flipH="1">
            <a:off x="11002201" y="45306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5" idx="1"/>
            <a:endCxn id="14" idx="1"/>
          </p:cNvCxnSpPr>
          <p:nvPr/>
        </p:nvCxnSpPr>
        <p:spPr>
          <a:xfrm>
            <a:off x="10985875" y="44360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9" idx="5"/>
            <a:endCxn id="14" idx="2"/>
          </p:cNvCxnSpPr>
          <p:nvPr/>
        </p:nvCxnSpPr>
        <p:spPr>
          <a:xfrm flipV="1">
            <a:off x="11041387" y="51762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6" idx="1"/>
            <a:endCxn id="20" idx="1"/>
          </p:cNvCxnSpPr>
          <p:nvPr/>
        </p:nvCxnSpPr>
        <p:spPr>
          <a:xfrm>
            <a:off x="11351635" y="37807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5" idx="6"/>
            <a:endCxn id="20" idx="2"/>
          </p:cNvCxnSpPr>
          <p:nvPr/>
        </p:nvCxnSpPr>
        <p:spPr>
          <a:xfrm flipV="1">
            <a:off x="11080479" y="44142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0" idx="4"/>
            <a:endCxn id="14" idx="0"/>
          </p:cNvCxnSpPr>
          <p:nvPr/>
        </p:nvCxnSpPr>
        <p:spPr>
          <a:xfrm flipH="1">
            <a:off x="11649901" y="44697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9" idx="3"/>
            <a:endCxn id="20" idx="0"/>
          </p:cNvCxnSpPr>
          <p:nvPr/>
        </p:nvCxnSpPr>
        <p:spPr>
          <a:xfrm flipH="1">
            <a:off x="11863261" y="37524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6" idx="6"/>
            <a:endCxn id="19" idx="3"/>
          </p:cNvCxnSpPr>
          <p:nvPr/>
        </p:nvCxnSpPr>
        <p:spPr>
          <a:xfrm flipV="1">
            <a:off x="11446239" y="37524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sp>
        <p:nvSpPr>
          <p:cNvPr id="67" name="任意多边形: 形状 66"/>
          <p:cNvSpPr/>
          <p:nvPr/>
        </p:nvSpPr>
        <p:spPr>
          <a:xfrm>
            <a:off x="10985875" y="38104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任意多边形: 形状 67"/>
          <p:cNvSpPr/>
          <p:nvPr/>
        </p:nvSpPr>
        <p:spPr>
          <a:xfrm>
            <a:off x="10485831" y="59630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xEl>
                                              <p:pRg st="0" end="0"/>
                                            </p:txEl>
                                          </p:spTgt>
                                        </p:tgtEl>
                                      </p:cBhvr>
                                    </p:animEffect>
                                  </p:childTnLst>
                                </p:cTn>
                              </p:par>
                              <p:par>
                                <p:cTn id="18" presetID="1" presetClass="entr" presetSubtype="0" fill="hold" grpId="1" nodeType="withEffect">
                                  <p:stCondLst>
                                    <p:cond delay="0"/>
                                  </p:stCondLst>
                                  <p:childTnLst>
                                    <p:set>
                                      <p:cBhvr>
                                        <p:cTn id="19" dur="1" fill="hold">
                                          <p:stCondLst>
                                            <p:cond delay="0"/>
                                          </p:stCondLst>
                                        </p:cTn>
                                        <p:tgtEl>
                                          <p:spTgt spid="67"/>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6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53"/>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5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57"/>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0"/>
                                        </p:tgtEl>
                                        <p:attrNameLst>
                                          <p:attrName>style.visibility</p:attrName>
                                        </p:attrNameLst>
                                      </p:cBhvr>
                                      <p:to>
                                        <p:strVal val="visible"/>
                                      </p:to>
                                    </p:set>
                                  </p:childTnLst>
                                </p:cTn>
                              </p:par>
                            </p:childTnLst>
                          </p:cTn>
                        </p:par>
                        <p:par>
                          <p:cTn id="100" fill="hold">
                            <p:stCondLst>
                              <p:cond delay="6000"/>
                            </p:stCondLst>
                            <p:childTnLst>
                              <p:par>
                                <p:cTn id="101" presetID="26" presetClass="emph" presetSubtype="0" repeatCount="3000" fill="hold" grpId="0" nodeType="afterEffect">
                                  <p:stCondLst>
                                    <p:cond delay="0"/>
                                  </p:stCondLst>
                                  <p:childTnLst>
                                    <p:animEffect transition="out" filter="fade">
                                      <p:cBhvr>
                                        <p:cTn id="102" dur="1000" tmFilter="0, 0; .2, .5; .8, .5; 1, 0"/>
                                        <p:tgtEl>
                                          <p:spTgt spid="67"/>
                                        </p:tgtEl>
                                      </p:cBhvr>
                                    </p:animEffect>
                                    <p:animScale>
                                      <p:cBhvr>
                                        <p:cTn id="103" dur="500" autoRev="1" fill="hold"/>
                                        <p:tgtEl>
                                          <p:spTgt spid="67"/>
                                        </p:tgtEl>
                                      </p:cBhvr>
                                      <p:by x="105000" y="105000"/>
                                    </p:animScale>
                                  </p:childTnLst>
                                </p:cTn>
                              </p:par>
                              <p:par>
                                <p:cTn id="104" presetID="26" presetClass="emph" presetSubtype="0" repeatCount="3000" fill="hold" grpId="0" nodeType="withEffect">
                                  <p:stCondLst>
                                    <p:cond delay="0"/>
                                  </p:stCondLst>
                                  <p:childTnLst>
                                    <p:animEffect transition="out" filter="fade">
                                      <p:cBhvr>
                                        <p:cTn id="105" dur="1000" tmFilter="0, 0; .2, .5; .8, .5; 1, 0"/>
                                        <p:tgtEl>
                                          <p:spTgt spid="68"/>
                                        </p:tgtEl>
                                      </p:cBhvr>
                                    </p:animEffect>
                                    <p:animScale>
                                      <p:cBhvr>
                                        <p:cTn id="106" dur="50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build="allAtOnce"/>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0" grpId="0" animBg="1"/>
      <p:bldP spid="67" grpId="0" animBg="1"/>
      <p:bldP spid="67" grpId="1" animBg="1"/>
      <p:bldP spid="68" grpId="0" animBg="1"/>
      <p:bldP spid="6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cxnSp>
        <p:nvCxnSpPr>
          <p:cNvPr id="4" name="直接连接符 3"/>
          <p:cNvCxnSpPr/>
          <p:nvPr/>
        </p:nvCxnSpPr>
        <p:spPr>
          <a:xfrm>
            <a:off x="495300" y="3551138"/>
            <a:ext cx="11394918" cy="0"/>
          </a:xfrm>
          <a:prstGeom prst="line">
            <a:avLst/>
          </a:prstGeom>
          <a:ln>
            <a:solidFill>
              <a:srgbClr val="00C1D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矩形: 圆角 4"/>
          <p:cNvSpPr/>
          <p:nvPr/>
        </p:nvSpPr>
        <p:spPr>
          <a:xfrm>
            <a:off x="1656785" y="2209771"/>
            <a:ext cx="461726" cy="1512325"/>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2910043" y="2617440"/>
            <a:ext cx="461726" cy="1104656"/>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5416559" y="2209771"/>
            <a:ext cx="461726" cy="1512325"/>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a:off x="4163301" y="2078263"/>
            <a:ext cx="461726" cy="1643833"/>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a:off x="6669817" y="2663468"/>
            <a:ext cx="461726" cy="1058628"/>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7923075" y="2420181"/>
            <a:ext cx="461726" cy="1301915"/>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9176333" y="2209771"/>
            <a:ext cx="461726" cy="1512325"/>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p:cNvSpPr/>
          <p:nvPr/>
        </p:nvSpPr>
        <p:spPr>
          <a:xfrm>
            <a:off x="10429592" y="2571414"/>
            <a:ext cx="461726" cy="1150682"/>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322498"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4" name="文本框 13"/>
          <p:cNvSpPr txBox="1"/>
          <p:nvPr/>
        </p:nvSpPr>
        <p:spPr>
          <a:xfrm>
            <a:off x="2575756"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5" name="文本框 14"/>
          <p:cNvSpPr txBox="1"/>
          <p:nvPr/>
        </p:nvSpPr>
        <p:spPr>
          <a:xfrm>
            <a:off x="3824820"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6" name="文本框 15"/>
          <p:cNvSpPr txBox="1"/>
          <p:nvPr/>
        </p:nvSpPr>
        <p:spPr>
          <a:xfrm>
            <a:off x="5114211"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7" name="文本框 16"/>
          <p:cNvSpPr txBox="1"/>
          <p:nvPr/>
        </p:nvSpPr>
        <p:spPr>
          <a:xfrm>
            <a:off x="6335530"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8" name="文本框 17"/>
          <p:cNvSpPr txBox="1"/>
          <p:nvPr/>
        </p:nvSpPr>
        <p:spPr>
          <a:xfrm>
            <a:off x="7589092"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9" name="文本框 18"/>
          <p:cNvSpPr txBox="1"/>
          <p:nvPr/>
        </p:nvSpPr>
        <p:spPr>
          <a:xfrm>
            <a:off x="8842046"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20" name="文本框 19"/>
          <p:cNvSpPr txBox="1"/>
          <p:nvPr/>
        </p:nvSpPr>
        <p:spPr>
          <a:xfrm>
            <a:off x="10095000"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22" name="矩形 21"/>
          <p:cNvSpPr/>
          <p:nvPr/>
        </p:nvSpPr>
        <p:spPr>
          <a:xfrm>
            <a:off x="545958" y="4611875"/>
            <a:ext cx="10903092" cy="1052596"/>
          </a:xfrm>
          <a:prstGeom prst="rect">
            <a:avLst/>
          </a:prstGeom>
        </p:spPr>
        <p:txBody>
          <a:bodyPr wrap="square">
            <a:spAutoFit/>
          </a:bodyPr>
          <a:lstStyle/>
          <a:p>
            <a:pPr algn="ctr">
              <a:lnSpc>
                <a:spcPct val="130000"/>
              </a:lnSpc>
            </a:pPr>
            <a:r>
              <a:rPr lang="zh-CN" altLang="en-US" sz="1600" dirty="0">
                <a:solidFill>
                  <a:schemeClr val="bg1"/>
                </a:solidFill>
                <a:cs typeface="+mn-ea"/>
                <a:sym typeface="+mn-lt"/>
              </a:rPr>
              <a:t>以年终总结、半年总结和季度总结最为常见和多用。就其内容而言，工作总结就是</a:t>
            </a:r>
            <a:r>
              <a:rPr lang="zh-CN" altLang="en-US" sz="1600" b="1" dirty="0">
                <a:solidFill>
                  <a:srgbClr val="00C1DE"/>
                </a:solidFill>
                <a:cs typeface="+mn-ea"/>
                <a:sym typeface="+mn-lt"/>
              </a:rPr>
              <a:t>把一个时间段的工作进行一次全面系统的总检查、</a:t>
            </a:r>
            <a:r>
              <a:rPr lang="zh-CN" altLang="en-US" sz="1600" dirty="0">
                <a:solidFill>
                  <a:schemeClr val="bg1"/>
                </a:solidFill>
                <a:cs typeface="+mn-ea"/>
                <a:sym typeface="+mn-lt"/>
              </a:rPr>
              <a:t>总评价、总分析、总研究，并分析成绩的不足，从而得出引以为戒的经验。总结是应用写作的一种，是</a:t>
            </a:r>
            <a:r>
              <a:rPr lang="zh-CN" altLang="en-US" sz="1600" b="1" dirty="0">
                <a:solidFill>
                  <a:srgbClr val="00C1DE"/>
                </a:solidFill>
                <a:cs typeface="+mn-ea"/>
                <a:sym typeface="+mn-lt"/>
              </a:rPr>
              <a:t>对已经做过的工作进行理性的思考。</a:t>
            </a:r>
            <a:endParaRPr lang="zh-CN" altLang="en-US" sz="1600" b="1"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1000"/>
                                        <p:tgtEl>
                                          <p:spTgt spid="17"/>
                                        </p:tgtEl>
                                      </p:cBhvr>
                                    </p:animEffect>
                                    <p:anim calcmode="lin" valueType="num">
                                      <p:cBhvr>
                                        <p:cTn id="72" dur="1000" fill="hold"/>
                                        <p:tgtEl>
                                          <p:spTgt spid="17"/>
                                        </p:tgtEl>
                                        <p:attrNameLst>
                                          <p:attrName>ppt_x</p:attrName>
                                        </p:attrNameLst>
                                      </p:cBhvr>
                                      <p:tavLst>
                                        <p:tav tm="0">
                                          <p:val>
                                            <p:strVal val="#ppt_x"/>
                                          </p:val>
                                        </p:tav>
                                        <p:tav tm="100000">
                                          <p:val>
                                            <p:strVal val="#ppt_x"/>
                                          </p:val>
                                        </p:tav>
                                      </p:tavLst>
                                    </p:anim>
                                    <p:anim calcmode="lin" valueType="num">
                                      <p:cBhvr>
                                        <p:cTn id="73" dur="1000" fill="hold"/>
                                        <p:tgtEl>
                                          <p:spTgt spid="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1000"/>
                                        <p:tgtEl>
                                          <p:spTgt spid="18"/>
                                        </p:tgtEl>
                                      </p:cBhvr>
                                    </p:animEffect>
                                    <p:anim calcmode="lin" valueType="num">
                                      <p:cBhvr>
                                        <p:cTn id="77" dur="1000" fill="hold"/>
                                        <p:tgtEl>
                                          <p:spTgt spid="18"/>
                                        </p:tgtEl>
                                        <p:attrNameLst>
                                          <p:attrName>ppt_x</p:attrName>
                                        </p:attrNameLst>
                                      </p:cBhvr>
                                      <p:tavLst>
                                        <p:tav tm="0">
                                          <p:val>
                                            <p:strVal val="#ppt_x"/>
                                          </p:val>
                                        </p:tav>
                                        <p:tav tm="100000">
                                          <p:val>
                                            <p:strVal val="#ppt_x"/>
                                          </p:val>
                                        </p:tav>
                                      </p:tavLst>
                                    </p:anim>
                                    <p:anim calcmode="lin" valueType="num">
                                      <p:cBhvr>
                                        <p:cTn id="78" dur="1000" fill="hold"/>
                                        <p:tgtEl>
                                          <p:spTgt spid="1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1000"/>
                                        <p:tgtEl>
                                          <p:spTgt spid="20"/>
                                        </p:tgtEl>
                                      </p:cBhvr>
                                    </p:animEffect>
                                    <p:anim calcmode="lin" valueType="num">
                                      <p:cBhvr>
                                        <p:cTn id="87" dur="1000" fill="hold"/>
                                        <p:tgtEl>
                                          <p:spTgt spid="20"/>
                                        </p:tgtEl>
                                        <p:attrNameLst>
                                          <p:attrName>ppt_x</p:attrName>
                                        </p:attrNameLst>
                                      </p:cBhvr>
                                      <p:tavLst>
                                        <p:tav tm="0">
                                          <p:val>
                                            <p:strVal val="#ppt_x"/>
                                          </p:val>
                                        </p:tav>
                                        <p:tav tm="100000">
                                          <p:val>
                                            <p:strVal val="#ppt_x"/>
                                          </p:val>
                                        </p:tav>
                                      </p:tavLst>
                                    </p:anim>
                                    <p:anim calcmode="lin" valueType="num">
                                      <p:cBhvr>
                                        <p:cTn id="88" dur="1000" fill="hold"/>
                                        <p:tgtEl>
                                          <p:spTgt spid="20"/>
                                        </p:tgtEl>
                                        <p:attrNameLst>
                                          <p:attrName>ppt_y</p:attrName>
                                        </p:attrNameLst>
                                      </p:cBhvr>
                                      <p:tavLst>
                                        <p:tav tm="0">
                                          <p:val>
                                            <p:strVal val="#ppt_y+.1"/>
                                          </p:val>
                                        </p:tav>
                                        <p:tav tm="100000">
                                          <p:val>
                                            <p:strVal val="#ppt_y"/>
                                          </p:val>
                                        </p:tav>
                                      </p:tavLst>
                                    </p:anim>
                                  </p:childTnLst>
                                </p:cTn>
                              </p:par>
                            </p:childTnLst>
                          </p:cTn>
                        </p:par>
                        <p:par>
                          <p:cTn id="89" fill="hold">
                            <p:stCondLst>
                              <p:cond delay="1500"/>
                            </p:stCondLst>
                            <p:childTnLst>
                              <p:par>
                                <p:cTn id="90" presetID="55"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1000" fill="hold"/>
                                        <p:tgtEl>
                                          <p:spTgt spid="22"/>
                                        </p:tgtEl>
                                        <p:attrNameLst>
                                          <p:attrName>ppt_w</p:attrName>
                                        </p:attrNameLst>
                                      </p:cBhvr>
                                      <p:tavLst>
                                        <p:tav tm="0">
                                          <p:val>
                                            <p:strVal val="#ppt_w*0.70"/>
                                          </p:val>
                                        </p:tav>
                                        <p:tav tm="100000">
                                          <p:val>
                                            <p:strVal val="#ppt_w"/>
                                          </p:val>
                                        </p:tav>
                                      </p:tavLst>
                                    </p:anim>
                                    <p:anim calcmode="lin" valueType="num">
                                      <p:cBhvr>
                                        <p:cTn id="93" dur="1000" fill="hold"/>
                                        <p:tgtEl>
                                          <p:spTgt spid="22"/>
                                        </p:tgtEl>
                                        <p:attrNameLst>
                                          <p:attrName>ppt_h</p:attrName>
                                        </p:attrNameLst>
                                      </p:cBhvr>
                                      <p:tavLst>
                                        <p:tav tm="0">
                                          <p:val>
                                            <p:strVal val="#ppt_h"/>
                                          </p:val>
                                        </p:tav>
                                        <p:tav tm="100000">
                                          <p:val>
                                            <p:strVal val="#ppt_h"/>
                                          </p:val>
                                        </p:tav>
                                      </p:tavLst>
                                    </p:anim>
                                    <p:animEffect transition="in" filter="fade">
                                      <p:cBhvr>
                                        <p:cTn id="9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9" name="组合 8"/>
          <p:cNvGrpSpPr/>
          <p:nvPr/>
        </p:nvGrpSpPr>
        <p:grpSpPr>
          <a:xfrm>
            <a:off x="1274808" y="2079385"/>
            <a:ext cx="4325256" cy="3602836"/>
            <a:chOff x="1262743" y="1987945"/>
            <a:chExt cx="4325256" cy="3602836"/>
          </a:xfrm>
        </p:grpSpPr>
        <p:grpSp>
          <p:nvGrpSpPr>
            <p:cNvPr id="4" name="组合 3"/>
            <p:cNvGrpSpPr/>
            <p:nvPr/>
          </p:nvGrpSpPr>
          <p:grpSpPr>
            <a:xfrm>
              <a:off x="1262743" y="1987945"/>
              <a:ext cx="4325256" cy="3602836"/>
              <a:chOff x="2396229" y="2417764"/>
              <a:chExt cx="3569596" cy="2973387"/>
            </a:xfrm>
          </p:grpSpPr>
          <p:sp>
            <p:nvSpPr>
              <p:cNvPr id="14" name="MH_Other_5"/>
              <p:cNvSpPr/>
              <p:nvPr>
                <p:custDataLst>
                  <p:tags r:id="rId1"/>
                </p:custDataLst>
              </p:nvPr>
            </p:nvSpPr>
            <p:spPr>
              <a:xfrm>
                <a:off x="3857625" y="3562350"/>
                <a:ext cx="2108200" cy="655638"/>
              </a:xfrm>
              <a:prstGeom prst="rightArrow">
                <a:avLst>
                  <a:gd name="adj1" fmla="val 72581"/>
                  <a:gd name="adj2" fmla="val 46774"/>
                </a:avLst>
              </a:prstGeom>
              <a:solidFill>
                <a:srgbClr val="F2F2F2"/>
              </a:solidFill>
              <a:ln w="6350" cmpd="sng">
                <a:solidFill>
                  <a:srgbClr val="BCBC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6" name="MH_Other_6"/>
              <p:cNvSpPr/>
              <p:nvPr>
                <p:custDataLst>
                  <p:tags r:id="rId2"/>
                </p:custDataLst>
              </p:nvPr>
            </p:nvSpPr>
            <p:spPr>
              <a:xfrm>
                <a:off x="3857625" y="4735514"/>
                <a:ext cx="2108200" cy="655637"/>
              </a:xfrm>
              <a:prstGeom prst="rightArrow">
                <a:avLst>
                  <a:gd name="adj1" fmla="val 72581"/>
                  <a:gd name="adj2" fmla="val 46774"/>
                </a:avLst>
              </a:prstGeom>
              <a:solidFill>
                <a:srgbClr val="F2F2F2"/>
              </a:solidFill>
              <a:ln w="6350" cmpd="sng">
                <a:solidFill>
                  <a:srgbClr val="BCBC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5" name="MH_SubTitle_2"/>
              <p:cNvSpPr/>
              <p:nvPr>
                <p:custDataLst>
                  <p:tags r:id="rId3"/>
                </p:custDataLst>
              </p:nvPr>
            </p:nvSpPr>
            <p:spPr>
              <a:xfrm>
                <a:off x="2396229" y="3562350"/>
                <a:ext cx="2762542" cy="655638"/>
              </a:xfrm>
              <a:prstGeom prst="rect">
                <a:avLst/>
              </a:prstGeom>
              <a:solidFill>
                <a:srgbClr val="00C1D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dirty="0">
                  <a:solidFill>
                    <a:srgbClr val="FFFFFF"/>
                  </a:solidFill>
                  <a:cs typeface="+mn-ea"/>
                  <a:sym typeface="+mn-lt"/>
                </a:endParaRPr>
              </a:p>
            </p:txBody>
          </p:sp>
          <p:sp>
            <p:nvSpPr>
              <p:cNvPr id="17" name="MH_SubTitle_3"/>
              <p:cNvSpPr/>
              <p:nvPr>
                <p:custDataLst>
                  <p:tags r:id="rId4"/>
                </p:custDataLst>
              </p:nvPr>
            </p:nvSpPr>
            <p:spPr>
              <a:xfrm>
                <a:off x="2396230" y="4735514"/>
                <a:ext cx="2762544" cy="655637"/>
              </a:xfrm>
              <a:prstGeom prst="rect">
                <a:avLst/>
              </a:prstGeom>
              <a:solidFill>
                <a:srgbClr val="00C1D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dirty="0">
                  <a:solidFill>
                    <a:srgbClr val="FFFFFF"/>
                  </a:solidFill>
                  <a:cs typeface="+mn-ea"/>
                  <a:sym typeface="+mn-lt"/>
                </a:endParaRPr>
              </a:p>
            </p:txBody>
          </p:sp>
          <p:sp>
            <p:nvSpPr>
              <p:cNvPr id="12" name="MH_Other_9"/>
              <p:cNvSpPr/>
              <p:nvPr>
                <p:custDataLst>
                  <p:tags r:id="rId5"/>
                </p:custDataLst>
              </p:nvPr>
            </p:nvSpPr>
            <p:spPr>
              <a:xfrm>
                <a:off x="3857625" y="2417764"/>
                <a:ext cx="2108200" cy="655637"/>
              </a:xfrm>
              <a:prstGeom prst="rightArrow">
                <a:avLst>
                  <a:gd name="adj1" fmla="val 72581"/>
                  <a:gd name="adj2" fmla="val 46774"/>
                </a:avLst>
              </a:prstGeom>
              <a:solidFill>
                <a:srgbClr val="F2F2F2"/>
              </a:solidFill>
              <a:ln w="6350" cmpd="sng">
                <a:solidFill>
                  <a:srgbClr val="BCBC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MH_SubTitle_1"/>
              <p:cNvSpPr/>
              <p:nvPr>
                <p:custDataLst>
                  <p:tags r:id="rId6"/>
                </p:custDataLst>
              </p:nvPr>
            </p:nvSpPr>
            <p:spPr>
              <a:xfrm>
                <a:off x="2396230" y="2417764"/>
                <a:ext cx="2762544" cy="655637"/>
              </a:xfrm>
              <a:prstGeom prst="rect">
                <a:avLst/>
              </a:prstGeom>
              <a:solidFill>
                <a:srgbClr val="00C1D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dirty="0">
                  <a:solidFill>
                    <a:srgbClr val="FFFFFF"/>
                  </a:solidFill>
                  <a:cs typeface="+mn-ea"/>
                  <a:sym typeface="+mn-lt"/>
                </a:endParaRPr>
              </a:p>
            </p:txBody>
          </p:sp>
        </p:grpSp>
        <p:sp>
          <p:nvSpPr>
            <p:cNvPr id="25" name="矩形 24"/>
            <p:cNvSpPr/>
            <p:nvPr/>
          </p:nvSpPr>
          <p:spPr>
            <a:xfrm>
              <a:off x="1356239" y="2099214"/>
              <a:ext cx="30379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cs typeface="+mn-ea"/>
                  <a:sym typeface="+mn-lt"/>
                </a:rPr>
                <a:t>用户可以在投影仪或者计算机上进行演示也可以将演示文稿打印出来制作成胶片</a:t>
              </a:r>
              <a:endParaRPr lang="zh-CN" altLang="en-US" sz="1200" dirty="0">
                <a:solidFill>
                  <a:schemeClr val="bg1"/>
                </a:solidFill>
                <a:cs typeface="+mn-ea"/>
                <a:sym typeface="+mn-lt"/>
              </a:endParaRPr>
            </a:p>
          </p:txBody>
        </p:sp>
        <p:sp>
          <p:nvSpPr>
            <p:cNvPr id="18" name="矩形 17"/>
            <p:cNvSpPr/>
            <p:nvPr/>
          </p:nvSpPr>
          <p:spPr>
            <a:xfrm>
              <a:off x="1356239" y="3487395"/>
              <a:ext cx="30379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cs typeface="+mn-ea"/>
                  <a:sym typeface="+mn-lt"/>
                </a:rPr>
                <a:t>用户可以在投影仪或者计算机上进行演示也可以将演示文稿打印出来制作成胶片</a:t>
              </a:r>
              <a:endParaRPr lang="zh-CN" altLang="en-US" sz="1200" dirty="0">
                <a:solidFill>
                  <a:schemeClr val="bg1"/>
                </a:solidFill>
                <a:cs typeface="+mn-ea"/>
                <a:sym typeface="+mn-lt"/>
              </a:endParaRPr>
            </a:p>
          </p:txBody>
        </p:sp>
        <p:sp>
          <p:nvSpPr>
            <p:cNvPr id="27" name="矩形 26"/>
            <p:cNvSpPr/>
            <p:nvPr/>
          </p:nvSpPr>
          <p:spPr>
            <a:xfrm>
              <a:off x="1356239" y="4899683"/>
              <a:ext cx="30379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cs typeface="+mn-ea"/>
                  <a:sym typeface="+mn-lt"/>
                </a:rPr>
                <a:t>用户可以在投影仪或者计算机上进行演示也可以将演示文稿打印出来制作成胶片</a:t>
              </a:r>
              <a:endParaRPr lang="zh-CN" altLang="en-US" sz="1200" dirty="0">
                <a:solidFill>
                  <a:schemeClr val="bg1"/>
                </a:solidFill>
                <a:cs typeface="+mn-ea"/>
                <a:sym typeface="+mn-lt"/>
              </a:endParaRPr>
            </a:p>
          </p:txBody>
        </p:sp>
      </p:grpSp>
      <p:pic>
        <p:nvPicPr>
          <p:cNvPr id="6" name="图片占位符 5"/>
          <p:cNvPicPr>
            <a:picLocks noGrp="1" noChangeAspect="1"/>
          </p:cNvPicPr>
          <p:nvPr/>
        </p:nvPicPr>
        <p:blipFill>
          <a:blip r:embed="rId7" cstate="screen"/>
          <a:srcRect/>
          <a:stretch>
            <a:fillRect/>
          </a:stretch>
        </p:blipFill>
        <p:spPr>
          <a:xfrm>
            <a:off x="6108065" y="2079385"/>
            <a:ext cx="2324100" cy="3602835"/>
          </a:xfrm>
          <a:custGeom>
            <a:avLst/>
            <a:gdLst>
              <a:gd name="connsiteX0" fmla="*/ 0 w 2324100"/>
              <a:gd name="connsiteY0" fmla="*/ 0 h 3602835"/>
              <a:gd name="connsiteX1" fmla="*/ 2324100 w 2324100"/>
              <a:gd name="connsiteY1" fmla="*/ 0 h 3602835"/>
              <a:gd name="connsiteX2" fmla="*/ 2324100 w 2324100"/>
              <a:gd name="connsiteY2" fmla="*/ 3602835 h 3602835"/>
              <a:gd name="connsiteX3" fmla="*/ 0 w 2324100"/>
              <a:gd name="connsiteY3" fmla="*/ 3602835 h 3602835"/>
            </a:gdLst>
            <a:ahLst/>
            <a:cxnLst>
              <a:cxn ang="0">
                <a:pos x="connsiteX0" y="connsiteY0"/>
              </a:cxn>
              <a:cxn ang="0">
                <a:pos x="connsiteX1" y="connsiteY1"/>
              </a:cxn>
              <a:cxn ang="0">
                <a:pos x="connsiteX2" y="connsiteY2"/>
              </a:cxn>
              <a:cxn ang="0">
                <a:pos x="connsiteX3" y="connsiteY3"/>
              </a:cxn>
            </a:cxnLst>
            <a:rect l="l" t="t" r="r" b="b"/>
            <a:pathLst>
              <a:path w="2324100" h="3602835">
                <a:moveTo>
                  <a:pt x="0" y="0"/>
                </a:moveTo>
                <a:lnTo>
                  <a:pt x="2324100" y="0"/>
                </a:lnTo>
                <a:lnTo>
                  <a:pt x="2324100" y="3602835"/>
                </a:lnTo>
                <a:lnTo>
                  <a:pt x="0" y="3602835"/>
                </a:lnTo>
                <a:close/>
              </a:path>
            </a:pathLst>
          </a:custGeom>
        </p:spPr>
      </p:pic>
      <p:pic>
        <p:nvPicPr>
          <p:cNvPr id="7" name="图片占位符 6"/>
          <p:cNvPicPr>
            <a:picLocks noGrp="1" noChangeAspect="1"/>
          </p:cNvPicPr>
          <p:nvPr/>
        </p:nvPicPr>
        <p:blipFill>
          <a:blip r:embed="rId8" cstate="screen"/>
          <a:srcRect/>
          <a:stretch>
            <a:fillRect/>
          </a:stretch>
        </p:blipFill>
        <p:spPr>
          <a:xfrm>
            <a:off x="8756015" y="2079385"/>
            <a:ext cx="2324100" cy="3602835"/>
          </a:xfrm>
          <a:custGeom>
            <a:avLst/>
            <a:gdLst>
              <a:gd name="connsiteX0" fmla="*/ 0 w 2324100"/>
              <a:gd name="connsiteY0" fmla="*/ 0 h 3602835"/>
              <a:gd name="connsiteX1" fmla="*/ 2324100 w 2324100"/>
              <a:gd name="connsiteY1" fmla="*/ 0 h 3602835"/>
              <a:gd name="connsiteX2" fmla="*/ 2324100 w 2324100"/>
              <a:gd name="connsiteY2" fmla="*/ 3602835 h 3602835"/>
              <a:gd name="connsiteX3" fmla="*/ 0 w 2324100"/>
              <a:gd name="connsiteY3" fmla="*/ 3602835 h 3602835"/>
            </a:gdLst>
            <a:ahLst/>
            <a:cxnLst>
              <a:cxn ang="0">
                <a:pos x="connsiteX0" y="connsiteY0"/>
              </a:cxn>
              <a:cxn ang="0">
                <a:pos x="connsiteX1" y="connsiteY1"/>
              </a:cxn>
              <a:cxn ang="0">
                <a:pos x="connsiteX2" y="connsiteY2"/>
              </a:cxn>
              <a:cxn ang="0">
                <a:pos x="connsiteX3" y="connsiteY3"/>
              </a:cxn>
            </a:cxnLst>
            <a:rect l="l" t="t" r="r" b="b"/>
            <a:pathLst>
              <a:path w="2324100" h="3602835">
                <a:moveTo>
                  <a:pt x="0" y="0"/>
                </a:moveTo>
                <a:lnTo>
                  <a:pt x="2324100" y="0"/>
                </a:lnTo>
                <a:lnTo>
                  <a:pt x="2324100" y="3602835"/>
                </a:lnTo>
                <a:lnTo>
                  <a:pt x="0" y="3602835"/>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088c693a217c87cb936813b8e903d6"/>
          <p:cNvPicPr>
            <a:picLocks noChangeAspect="1"/>
          </p:cNvPicPr>
          <p:nvPr/>
        </p:nvPicPr>
        <p:blipFill>
          <a:blip r:embed="rId1" cstate="screen">
            <a:lum bright="6000"/>
          </a:blip>
          <a:stretch>
            <a:fillRect/>
          </a:stretch>
        </p:blipFill>
        <p:spPr>
          <a:xfrm>
            <a:off x="5519420" y="134620"/>
            <a:ext cx="6672580" cy="6672580"/>
          </a:xfrm>
          <a:prstGeom prst="rect">
            <a:avLst/>
          </a:prstGeom>
        </p:spPr>
      </p:pic>
      <p:sp>
        <p:nvSpPr>
          <p:cNvPr id="47" name="文本框 46"/>
          <p:cNvSpPr txBox="1"/>
          <p:nvPr/>
        </p:nvSpPr>
        <p:spPr>
          <a:xfrm>
            <a:off x="479530" y="2410154"/>
            <a:ext cx="6292302" cy="1200329"/>
          </a:xfrm>
          <a:prstGeom prst="rect">
            <a:avLst/>
          </a:prstGeom>
          <a:noFill/>
        </p:spPr>
        <p:txBody>
          <a:bodyPr wrap="square" rtlCol="0">
            <a:spAutoFit/>
          </a:bodyPr>
          <a:lstStyle/>
          <a:p>
            <a:r>
              <a:rPr lang="zh-CN" altLang="en-US" sz="7200" dirty="0" smtClean="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感</a:t>
            </a:r>
            <a:r>
              <a:rPr lang="zh-CN" altLang="en-US" sz="72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谢您观看</a:t>
            </a:r>
            <a:r>
              <a:rPr lang="en-US" altLang="zh-CN" sz="72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a:t>
            </a:r>
            <a:endParaRPr lang="en-US" altLang="zh-CN" sz="72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endParaRPr>
          </a:p>
        </p:txBody>
      </p:sp>
      <p:sp>
        <p:nvSpPr>
          <p:cNvPr id="68" name="任意多边形: 形状 67"/>
          <p:cNvSpPr/>
          <p:nvPr/>
        </p:nvSpPr>
        <p:spPr>
          <a:xfrm>
            <a:off x="25400" y="5841997"/>
            <a:ext cx="12166600" cy="965203"/>
          </a:xfrm>
          <a:custGeom>
            <a:avLst/>
            <a:gdLst>
              <a:gd name="connsiteX0" fmla="*/ 0 w 12166600"/>
              <a:gd name="connsiteY0" fmla="*/ 965203 h 965203"/>
              <a:gd name="connsiteX1" fmla="*/ 1574800 w 12166600"/>
              <a:gd name="connsiteY1" fmla="*/ 139703 h 965203"/>
              <a:gd name="connsiteX2" fmla="*/ 3848100 w 12166600"/>
              <a:gd name="connsiteY2" fmla="*/ 939803 h 965203"/>
              <a:gd name="connsiteX3" fmla="*/ 6705600 w 12166600"/>
              <a:gd name="connsiteY3" fmla="*/ 3 h 965203"/>
              <a:gd name="connsiteX4" fmla="*/ 9550400 w 12166600"/>
              <a:gd name="connsiteY4" fmla="*/ 952503 h 965203"/>
              <a:gd name="connsiteX5" fmla="*/ 12166600 w 12166600"/>
              <a:gd name="connsiteY5" fmla="*/ 25403 h 96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6600" h="965203">
                <a:moveTo>
                  <a:pt x="0" y="965203"/>
                </a:moveTo>
                <a:cubicBezTo>
                  <a:pt x="466725" y="554569"/>
                  <a:pt x="933450" y="143936"/>
                  <a:pt x="1574800" y="139703"/>
                </a:cubicBezTo>
                <a:cubicBezTo>
                  <a:pt x="2216150" y="135470"/>
                  <a:pt x="2992967" y="963086"/>
                  <a:pt x="3848100" y="939803"/>
                </a:cubicBezTo>
                <a:cubicBezTo>
                  <a:pt x="4703233" y="916520"/>
                  <a:pt x="5755217" y="-2114"/>
                  <a:pt x="6705600" y="3"/>
                </a:cubicBezTo>
                <a:cubicBezTo>
                  <a:pt x="7655983" y="2120"/>
                  <a:pt x="8640233" y="948270"/>
                  <a:pt x="9550400" y="952503"/>
                </a:cubicBezTo>
                <a:cubicBezTo>
                  <a:pt x="10460567" y="956736"/>
                  <a:pt x="11313583" y="491069"/>
                  <a:pt x="12166600" y="25403"/>
                </a:cubicBezTo>
              </a:path>
            </a:pathLst>
          </a:custGeom>
          <a:noFill/>
          <a:ln>
            <a:gradFill flip="none" rotWithShape="1">
              <a:gsLst>
                <a:gs pos="0">
                  <a:srgbClr val="C9AA11"/>
                </a:gs>
                <a:gs pos="100000">
                  <a:srgbClr val="66A7C6"/>
                </a:gs>
              </a:gsLst>
              <a:lin ang="10800000" scaled="1"/>
              <a:tileRect/>
            </a:gradFill>
          </a:ln>
          <a:effectLst>
            <a:glow rad="635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517525" y="1227455"/>
            <a:ext cx="3730918" cy="1446550"/>
          </a:xfrm>
          <a:prstGeom prst="rect">
            <a:avLst/>
          </a:prstGeom>
          <a:noFill/>
        </p:spPr>
        <p:txBody>
          <a:bodyPr wrap="square" rtlCol="0">
            <a:spAutoFit/>
          </a:bodyPr>
          <a:lstStyle/>
          <a:p>
            <a:r>
              <a:rPr lang="en-US" altLang="zh-CN" sz="8800" dirty="0" smtClean="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2030</a:t>
            </a:r>
            <a:endParaRPr lang="en-US" altLang="zh-CN" sz="88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endParaRPr>
          </a:p>
        </p:txBody>
      </p:sp>
      <p:sp>
        <p:nvSpPr>
          <p:cNvPr id="5" name="文本框 4"/>
          <p:cNvSpPr txBox="1"/>
          <p:nvPr/>
        </p:nvSpPr>
        <p:spPr>
          <a:xfrm>
            <a:off x="536575" y="3513455"/>
            <a:ext cx="4572000" cy="368300"/>
          </a:xfrm>
          <a:prstGeom prst="rect">
            <a:avLst/>
          </a:prstGeom>
          <a:noFill/>
        </p:spPr>
        <p:txBody>
          <a:bodyPr wrap="square" rtlCol="0">
            <a:spAutoFit/>
          </a:bodyPr>
          <a:lstStyle/>
          <a:p>
            <a:r>
              <a:rPr lang="zh-CN" altLang="en-US" cap="all">
                <a:solidFill>
                  <a:schemeClr val="bg1"/>
                </a:solidFill>
                <a:uFillTx/>
                <a:cs typeface="+mn-ea"/>
                <a:sym typeface="+mn-lt"/>
              </a:rPr>
              <a:t>Business report PPT template</a:t>
            </a:r>
            <a:endParaRPr lang="zh-CN" altLang="en-US" cap="all">
              <a:solidFill>
                <a:schemeClr val="bg1"/>
              </a:solidFill>
              <a:uFillTx/>
              <a:cs typeface="+mn-ea"/>
              <a:sym typeface="+mn-lt"/>
            </a:endParaRPr>
          </a:p>
        </p:txBody>
      </p:sp>
      <p:pic>
        <p:nvPicPr>
          <p:cNvPr id="60" name="图片 59" descr="f648efdb56e14f42c39a50936db6b659"/>
          <p:cNvPicPr>
            <a:picLocks noChangeAspect="1"/>
          </p:cNvPicPr>
          <p:nvPr/>
        </p:nvPicPr>
        <p:blipFill>
          <a:blip r:embed="rId2" cstate="screen"/>
          <a:stretch>
            <a:fillRect/>
          </a:stretch>
        </p:blipFill>
        <p:spPr>
          <a:xfrm flipH="1">
            <a:off x="3712845" y="-294005"/>
            <a:ext cx="4792345" cy="5855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a:t>
            </a:r>
            <a:r>
              <a:rPr lang="zh-CN" altLang="en-US" sz="1100" dirty="0" smtClean="0">
                <a:solidFill>
                  <a:srgbClr val="EEECE1">
                    <a:lumMod val="25000"/>
                  </a:srgbClr>
                </a:solidFill>
                <a:latin typeface="微软雅黑" panose="020B0503020204020204" charset="-122"/>
                <a:ea typeface="微软雅黑" panose="020B0503020204020204" charset="-122"/>
              </a:rPr>
              <a:t>板：       </a:t>
            </a:r>
            <a:r>
              <a:rPr lang="en-US" altLang="zh-CN" sz="1100" dirty="0" smtClean="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hlinkClick r:id="rId1"/>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素</a:t>
            </a:r>
            <a:r>
              <a:rPr lang="zh-CN" altLang="en-US" sz="1100" dirty="0" smtClean="0">
                <a:solidFill>
                  <a:srgbClr val="EEECE1">
                    <a:lumMod val="25000"/>
                  </a:srgbClr>
                </a:solidFill>
                <a:latin typeface="微软雅黑" panose="020B0503020204020204" charset="-122"/>
                <a:ea typeface="微软雅黑" panose="020B0503020204020204" charset="-122"/>
              </a:rPr>
              <a:t>材：       </a:t>
            </a:r>
            <a:r>
              <a:rPr lang="en-US" altLang="zh-CN" sz="1100" dirty="0" smtClean="0">
                <a:solidFill>
                  <a:srgbClr val="EEECE1">
                    <a:lumMod val="25000"/>
                  </a:srgbClr>
                </a:solidFill>
                <a:latin typeface="微软雅黑" panose="020B0503020204020204" charset="-122"/>
                <a:ea typeface="微软雅黑" panose="020B0503020204020204" charset="-122"/>
                <a:hlinkClick r:id="rId4"/>
              </a:rPr>
              <a:t>www.1ppt.com/sucai</a:t>
            </a:r>
            <a:r>
              <a:rPr lang="en-US" altLang="zh-CN" sz="1100" dirty="0">
                <a:solidFill>
                  <a:srgbClr val="EEECE1">
                    <a:lumMod val="25000"/>
                  </a:srgbClr>
                </a:solidFill>
                <a:latin typeface="微软雅黑" panose="020B0503020204020204" charset="-122"/>
                <a:ea typeface="微软雅黑" panose="020B0503020204020204" charset="-122"/>
                <a:hlinkClick r:id="rId4"/>
              </a:rPr>
              <a:t>/</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图</a:t>
            </a:r>
            <a:r>
              <a:rPr lang="zh-CN" altLang="en-US" sz="1100" dirty="0" smtClean="0">
                <a:solidFill>
                  <a:srgbClr val="EEECE1">
                    <a:lumMod val="25000"/>
                  </a:srgbClr>
                </a:solidFill>
                <a:latin typeface="微软雅黑" panose="020B0503020204020204" charset="-122"/>
                <a:ea typeface="微软雅黑" panose="020B0503020204020204" charset="-122"/>
              </a:rPr>
              <a:t>表：       </a:t>
            </a:r>
            <a:r>
              <a:rPr lang="en-US" altLang="zh-CN" sz="1100" dirty="0" smtClean="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hlinkClick r:id="rId6"/>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Excel</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个人简历</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www.1ppt.com/jianli/</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a:t>
            </a:r>
            <a:r>
              <a:rPr lang="zh-CN" altLang="en-US" sz="1100" dirty="0" smtClean="0">
                <a:solidFill>
                  <a:srgbClr val="EEECE1">
                    <a:lumMod val="25000"/>
                  </a:srgbClr>
                </a:solidFill>
                <a:latin typeface="微软雅黑" panose="020B0503020204020204" charset="-122"/>
                <a:ea typeface="微软雅黑" panose="020B0503020204020204" charset="-122"/>
              </a:rPr>
              <a:t>件：       </a:t>
            </a:r>
            <a:r>
              <a:rPr lang="en-US" altLang="zh-CN" sz="1100" dirty="0" smtClean="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hlinkClick r:id="rId12"/>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手抄报</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www.1ppt.com/shouchaobao/</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试</a:t>
            </a:r>
            <a:r>
              <a:rPr lang="zh-CN" altLang="en-US" sz="1100" dirty="0">
                <a:solidFill>
                  <a:srgbClr val="EEECE1">
                    <a:lumMod val="25000"/>
                  </a:srgbClr>
                </a:solidFill>
                <a:latin typeface="微软雅黑" panose="020B0503020204020204" charset="-122"/>
                <a:ea typeface="微软雅黑" panose="020B0503020204020204" charset="-122"/>
              </a:rPr>
              <a:t>题</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smtClean="0">
              <a:solidFill>
                <a:srgbClr val="EEECE1">
                  <a:lumMod val="25000"/>
                </a:srgbClr>
              </a:solidFill>
              <a:latin typeface="微软雅黑" panose="020B0503020204020204" charset="-122"/>
              <a:ea typeface="微软雅黑" panose="020B0503020204020204" charset="-122"/>
            </a:endParaRPr>
          </a:p>
          <a:p>
            <a:r>
              <a:rPr lang="zh-CN" altLang="en-US" sz="1100" dirty="0" smtClean="0">
                <a:solidFill>
                  <a:srgbClr val="EEECE1">
                    <a:lumMod val="25000"/>
                  </a:srgbClr>
                </a:solidFill>
                <a:latin typeface="微软雅黑" panose="020B0503020204020204" charset="-122"/>
                <a:ea typeface="微软雅黑" panose="020B0503020204020204" charset="-122"/>
              </a:rPr>
              <a:t>教案下载：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字体下载：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www.1ppt.com/ziti/</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个</a:t>
            </a:r>
            <a:r>
              <a:rPr lang="zh-CN" altLang="en-US" sz="1200" kern="0" dirty="0" smtClean="0">
                <a:solidFill>
                  <a:prstClr val="white"/>
                </a:solidFill>
                <a:latin typeface="微软雅黑" panose="020B0503020204020204" charset="-122"/>
                <a:ea typeface="微软雅黑" panose="020B0503020204020204" charset="-122"/>
              </a:rPr>
              <a:t>人学习、研究。</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刻录光碟销售。</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088c693a217c87cb936813b8e903d6"/>
          <p:cNvPicPr>
            <a:picLocks noChangeAspect="1"/>
          </p:cNvPicPr>
          <p:nvPr/>
        </p:nvPicPr>
        <p:blipFill>
          <a:blip r:embed="rId1" cstate="screen">
            <a:lum bright="6000"/>
          </a:blip>
          <a:stretch>
            <a:fillRect/>
          </a:stretch>
        </p:blipFill>
        <p:spPr>
          <a:xfrm>
            <a:off x="6504305" y="-309245"/>
            <a:ext cx="5616575" cy="5616575"/>
          </a:xfrm>
          <a:prstGeom prst="rect">
            <a:avLst/>
          </a:prstGeom>
        </p:spPr>
      </p:pic>
      <p:sp>
        <p:nvSpPr>
          <p:cNvPr id="3" name="椭圆 2"/>
          <p:cNvSpPr/>
          <p:nvPr/>
        </p:nvSpPr>
        <p:spPr>
          <a:xfrm>
            <a:off x="8498223" y="44299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87683" y="55196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107823" y="5291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549783" y="5420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039243" y="6152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315343" y="63502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062103" y="66093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511683" y="61140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0197483" y="5336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572643" y="4635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9938403" y="3980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304163" y="33479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7103" y="3515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570863" y="3873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0410843" y="4574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913763" y="49862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157603" y="4414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310003" y="36756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691003" y="4148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1934843" y="35003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165223" y="29974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5" idx="2"/>
            <a:endCxn id="4" idx="0"/>
          </p:cNvCxnSpPr>
          <p:nvPr/>
        </p:nvCxnSpPr>
        <p:spPr>
          <a:xfrm flipH="1">
            <a:off x="8043101" y="53464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5"/>
            <a:endCxn id="5" idx="1"/>
          </p:cNvCxnSpPr>
          <p:nvPr/>
        </p:nvCxnSpPr>
        <p:spPr>
          <a:xfrm>
            <a:off x="8592827" y="45246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 idx="4"/>
            <a:endCxn id="8" idx="1"/>
          </p:cNvCxnSpPr>
          <p:nvPr/>
        </p:nvCxnSpPr>
        <p:spPr>
          <a:xfrm>
            <a:off x="8043101" y="56304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6"/>
            <a:endCxn id="7" idx="5"/>
          </p:cNvCxnSpPr>
          <p:nvPr/>
        </p:nvCxnSpPr>
        <p:spPr>
          <a:xfrm>
            <a:off x="8098519" y="55750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3"/>
            <a:endCxn id="7" idx="4"/>
          </p:cNvCxnSpPr>
          <p:nvPr/>
        </p:nvCxnSpPr>
        <p:spPr>
          <a:xfrm flipH="1">
            <a:off x="9094661" y="53856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9" idx="2"/>
          </p:cNvCxnSpPr>
          <p:nvPr/>
        </p:nvCxnSpPr>
        <p:spPr>
          <a:xfrm>
            <a:off x="8409947" y="64448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 idx="4"/>
            <a:endCxn id="9" idx="0"/>
          </p:cNvCxnSpPr>
          <p:nvPr/>
        </p:nvCxnSpPr>
        <p:spPr>
          <a:xfrm>
            <a:off x="9094661" y="62629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7"/>
            <a:endCxn id="10" idx="3"/>
          </p:cNvCxnSpPr>
          <p:nvPr/>
        </p:nvCxnSpPr>
        <p:spPr>
          <a:xfrm flipV="1">
            <a:off x="9156707" y="62086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a:endCxn id="7" idx="2"/>
          </p:cNvCxnSpPr>
          <p:nvPr/>
        </p:nvCxnSpPr>
        <p:spPr>
          <a:xfrm flipH="1">
            <a:off x="9039243" y="61694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6" idx="3"/>
          </p:cNvCxnSpPr>
          <p:nvPr/>
        </p:nvCxnSpPr>
        <p:spPr>
          <a:xfrm flipV="1">
            <a:off x="9094661" y="55152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6"/>
            <a:endCxn id="6" idx="5"/>
          </p:cNvCxnSpPr>
          <p:nvPr/>
        </p:nvCxnSpPr>
        <p:spPr>
          <a:xfrm>
            <a:off x="9218659" y="53464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1" idx="2"/>
          </p:cNvCxnSpPr>
          <p:nvPr/>
        </p:nvCxnSpPr>
        <p:spPr>
          <a:xfrm flipV="1">
            <a:off x="9606287" y="53921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8" idx="2"/>
          </p:cNvCxnSpPr>
          <p:nvPr/>
        </p:nvCxnSpPr>
        <p:spPr>
          <a:xfrm flipV="1">
            <a:off x="10197483" y="5041676"/>
            <a:ext cx="716280" cy="3505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7"/>
            <a:endCxn id="19" idx="0"/>
          </p:cNvCxnSpPr>
          <p:nvPr/>
        </p:nvCxnSpPr>
        <p:spPr>
          <a:xfrm flipV="1">
            <a:off x="11008367" y="4414758"/>
            <a:ext cx="204654" cy="58773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9" idx="7"/>
            <a:endCxn id="21" idx="3"/>
          </p:cNvCxnSpPr>
          <p:nvPr/>
        </p:nvCxnSpPr>
        <p:spPr>
          <a:xfrm flipV="1">
            <a:off x="11252207" y="4242662"/>
            <a:ext cx="455028" cy="18832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7"/>
            <a:endCxn id="22" idx="0"/>
          </p:cNvCxnSpPr>
          <p:nvPr/>
        </p:nvCxnSpPr>
        <p:spPr>
          <a:xfrm flipV="1">
            <a:off x="11785607" y="3500358"/>
            <a:ext cx="204654" cy="66393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2" idx="0"/>
            <a:endCxn id="20" idx="7"/>
          </p:cNvCxnSpPr>
          <p:nvPr/>
        </p:nvCxnSpPr>
        <p:spPr>
          <a:xfrm flipH="1">
            <a:off x="11404607" y="3500358"/>
            <a:ext cx="585654" cy="19149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2" idx="0"/>
            <a:endCxn id="23" idx="5"/>
          </p:cNvCxnSpPr>
          <p:nvPr/>
        </p:nvCxnSpPr>
        <p:spPr>
          <a:xfrm flipH="1" flipV="1">
            <a:off x="11259827" y="3092042"/>
            <a:ext cx="730434" cy="4083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3" idx="3"/>
            <a:endCxn id="15" idx="0"/>
          </p:cNvCxnSpPr>
          <p:nvPr/>
        </p:nvCxnSpPr>
        <p:spPr>
          <a:xfrm flipH="1">
            <a:off x="11022521" y="3092042"/>
            <a:ext cx="158934" cy="42355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5" idx="0"/>
            <a:endCxn id="14" idx="2"/>
          </p:cNvCxnSpPr>
          <p:nvPr/>
        </p:nvCxnSpPr>
        <p:spPr>
          <a:xfrm flipH="1" flipV="1">
            <a:off x="10304163" y="3403376"/>
            <a:ext cx="718358" cy="11222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4" idx="3"/>
            <a:endCxn id="13" idx="7"/>
          </p:cNvCxnSpPr>
          <p:nvPr/>
        </p:nvCxnSpPr>
        <p:spPr>
          <a:xfrm flipH="1">
            <a:off x="10033007" y="34425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7"/>
            <a:endCxn id="3" idx="7"/>
          </p:cNvCxnSpPr>
          <p:nvPr/>
        </p:nvCxnSpPr>
        <p:spPr>
          <a:xfrm flipH="1">
            <a:off x="8592827" y="39966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 idx="6"/>
            <a:endCxn id="12" idx="5"/>
          </p:cNvCxnSpPr>
          <p:nvPr/>
        </p:nvCxnSpPr>
        <p:spPr>
          <a:xfrm>
            <a:off x="8609059" y="44854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3" idx="3"/>
            <a:endCxn id="12" idx="0"/>
          </p:cNvCxnSpPr>
          <p:nvPr/>
        </p:nvCxnSpPr>
        <p:spPr>
          <a:xfrm flipH="1">
            <a:off x="9628061" y="40750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 idx="7"/>
            <a:endCxn id="12" idx="3"/>
          </p:cNvCxnSpPr>
          <p:nvPr/>
        </p:nvCxnSpPr>
        <p:spPr>
          <a:xfrm flipV="1">
            <a:off x="9202427" y="47303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4"/>
            <a:endCxn id="6" idx="0"/>
          </p:cNvCxnSpPr>
          <p:nvPr/>
        </p:nvCxnSpPr>
        <p:spPr>
          <a:xfrm flipH="1">
            <a:off x="9605201" y="47465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 idx="1"/>
            <a:endCxn id="11" idx="1"/>
          </p:cNvCxnSpPr>
          <p:nvPr/>
        </p:nvCxnSpPr>
        <p:spPr>
          <a:xfrm>
            <a:off x="9588875" y="46519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 idx="5"/>
            <a:endCxn id="11" idx="2"/>
          </p:cNvCxnSpPr>
          <p:nvPr/>
        </p:nvCxnSpPr>
        <p:spPr>
          <a:xfrm flipV="1">
            <a:off x="9644387" y="53921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 idx="1"/>
            <a:endCxn id="17" idx="1"/>
          </p:cNvCxnSpPr>
          <p:nvPr/>
        </p:nvCxnSpPr>
        <p:spPr>
          <a:xfrm>
            <a:off x="9954635" y="39966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6"/>
            <a:endCxn id="17" idx="2"/>
          </p:cNvCxnSpPr>
          <p:nvPr/>
        </p:nvCxnSpPr>
        <p:spPr>
          <a:xfrm flipV="1">
            <a:off x="9683479" y="46301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4"/>
            <a:endCxn id="11" idx="0"/>
          </p:cNvCxnSpPr>
          <p:nvPr/>
        </p:nvCxnSpPr>
        <p:spPr>
          <a:xfrm flipH="1">
            <a:off x="10252901" y="46856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7" idx="1"/>
            <a:endCxn id="18" idx="0"/>
          </p:cNvCxnSpPr>
          <p:nvPr/>
        </p:nvCxnSpPr>
        <p:spPr>
          <a:xfrm>
            <a:off x="10427075" y="4591010"/>
            <a:ext cx="542106" cy="3952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6" idx="3"/>
            <a:endCxn id="17" idx="0"/>
          </p:cNvCxnSpPr>
          <p:nvPr/>
        </p:nvCxnSpPr>
        <p:spPr>
          <a:xfrm flipH="1">
            <a:off x="10466261" y="39683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 idx="6"/>
            <a:endCxn id="16" idx="3"/>
          </p:cNvCxnSpPr>
          <p:nvPr/>
        </p:nvCxnSpPr>
        <p:spPr>
          <a:xfrm flipV="1">
            <a:off x="10049239" y="39683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6" idx="7"/>
            <a:endCxn id="15" idx="2"/>
          </p:cNvCxnSpPr>
          <p:nvPr/>
        </p:nvCxnSpPr>
        <p:spPr>
          <a:xfrm flipV="1">
            <a:off x="10665467" y="3571016"/>
            <a:ext cx="301636" cy="31895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6" idx="1"/>
            <a:endCxn id="19" idx="1"/>
          </p:cNvCxnSpPr>
          <p:nvPr/>
        </p:nvCxnSpPr>
        <p:spPr>
          <a:xfrm>
            <a:off x="10587095" y="3889970"/>
            <a:ext cx="586740" cy="5410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7" idx="7"/>
            <a:endCxn id="19" idx="2"/>
          </p:cNvCxnSpPr>
          <p:nvPr/>
        </p:nvCxnSpPr>
        <p:spPr>
          <a:xfrm flipV="1">
            <a:off x="10505447" y="4470176"/>
            <a:ext cx="652156" cy="12083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6"/>
            <a:endCxn id="20" idx="1"/>
          </p:cNvCxnSpPr>
          <p:nvPr/>
        </p:nvCxnSpPr>
        <p:spPr>
          <a:xfrm>
            <a:off x="11077939" y="3571016"/>
            <a:ext cx="248296" cy="120834"/>
          </a:xfrm>
          <a:prstGeom prst="straightConnector1">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20" idx="3"/>
            <a:endCxn id="19" idx="0"/>
          </p:cNvCxnSpPr>
          <p:nvPr/>
        </p:nvCxnSpPr>
        <p:spPr>
          <a:xfrm flipH="1">
            <a:off x="11213021" y="3770222"/>
            <a:ext cx="113214" cy="6445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20" idx="0"/>
            <a:endCxn id="21" idx="1"/>
          </p:cNvCxnSpPr>
          <p:nvPr/>
        </p:nvCxnSpPr>
        <p:spPr>
          <a:xfrm>
            <a:off x="11365421" y="3675618"/>
            <a:ext cx="341814" cy="48867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a:xfrm>
            <a:off x="9588875" y="40263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任意多边形: 形状 119"/>
          <p:cNvSpPr/>
          <p:nvPr/>
        </p:nvSpPr>
        <p:spPr>
          <a:xfrm>
            <a:off x="9088831" y="61789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任意多边形: 形状 121"/>
          <p:cNvSpPr/>
          <p:nvPr/>
        </p:nvSpPr>
        <p:spPr>
          <a:xfrm>
            <a:off x="11368087" y="3511326"/>
            <a:ext cx="622300" cy="692150"/>
          </a:xfrm>
          <a:custGeom>
            <a:avLst/>
            <a:gdLst>
              <a:gd name="connsiteX0" fmla="*/ 0 w 622300"/>
              <a:gd name="connsiteY0" fmla="*/ 203200 h 685800"/>
              <a:gd name="connsiteX1" fmla="*/ 393700 w 622300"/>
              <a:gd name="connsiteY1" fmla="*/ 685800 h 685800"/>
              <a:gd name="connsiteX2" fmla="*/ 622300 w 622300"/>
              <a:gd name="connsiteY2" fmla="*/ 0 h 685800"/>
              <a:gd name="connsiteX3" fmla="*/ 0 w 622300"/>
              <a:gd name="connsiteY3" fmla="*/ 203200 h 685800"/>
            </a:gdLst>
            <a:ahLst/>
            <a:cxnLst>
              <a:cxn ang="0">
                <a:pos x="connsiteX0" y="connsiteY0"/>
              </a:cxn>
              <a:cxn ang="0">
                <a:pos x="connsiteX1" y="connsiteY1"/>
              </a:cxn>
              <a:cxn ang="0">
                <a:pos x="connsiteX2" y="connsiteY2"/>
              </a:cxn>
              <a:cxn ang="0">
                <a:pos x="connsiteX3" y="connsiteY3"/>
              </a:cxn>
            </a:cxnLst>
            <a:rect l="l" t="t" r="r" b="b"/>
            <a:pathLst>
              <a:path w="622300" h="685800">
                <a:moveTo>
                  <a:pt x="0" y="203200"/>
                </a:moveTo>
                <a:lnTo>
                  <a:pt x="393700" y="685800"/>
                </a:lnTo>
                <a:lnTo>
                  <a:pt x="622300" y="0"/>
                </a:lnTo>
                <a:lnTo>
                  <a:pt x="0" y="20320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nvSpPr>
        <p:spPr>
          <a:xfrm>
            <a:off x="1362075" y="1544374"/>
            <a:ext cx="2924175" cy="553998"/>
          </a:xfrm>
          <a:prstGeom prst="rect">
            <a:avLst/>
          </a:prstGeom>
          <a:noFill/>
        </p:spPr>
        <p:txBody>
          <a:bodyPr wrap="square" rtlCol="0">
            <a:spAutoFit/>
          </a:bodyPr>
          <a:lstStyle/>
          <a:p>
            <a:r>
              <a:rPr lang="en-US" altLang="zh-CN" sz="3000" dirty="0">
                <a:solidFill>
                  <a:schemeClr val="bg1"/>
                </a:solidFill>
                <a:cs typeface="+mn-ea"/>
                <a:sym typeface="+mn-lt"/>
              </a:rPr>
              <a:t>PART ONE</a:t>
            </a:r>
            <a:endParaRPr lang="zh-CN" altLang="en-US" sz="3000" dirty="0">
              <a:solidFill>
                <a:schemeClr val="bg1"/>
              </a:solidFill>
              <a:cs typeface="+mn-ea"/>
              <a:sym typeface="+mn-lt"/>
            </a:endParaRPr>
          </a:p>
        </p:txBody>
      </p:sp>
      <p:sp>
        <p:nvSpPr>
          <p:cNvPr id="124" name="文本框 123"/>
          <p:cNvSpPr txBox="1"/>
          <p:nvPr/>
        </p:nvSpPr>
        <p:spPr>
          <a:xfrm>
            <a:off x="1362075" y="2197010"/>
            <a:ext cx="5691868" cy="860425"/>
          </a:xfrm>
          <a:prstGeom prst="rect">
            <a:avLst/>
          </a:prstGeom>
          <a:noFill/>
        </p:spPr>
        <p:txBody>
          <a:bodyPr wrap="square" rtlCol="0">
            <a:spAutoFit/>
          </a:bodyPr>
          <a:lstStyle/>
          <a:p>
            <a:r>
              <a:rPr lang="zh-CN" altLang="en-US" sz="5000" spc="300" dirty="0">
                <a:solidFill>
                  <a:schemeClr val="bg1"/>
                </a:solidFill>
                <a:cs typeface="+mn-ea"/>
                <a:sym typeface="+mn-lt"/>
              </a:rPr>
              <a:t>背景及意义</a:t>
            </a:r>
            <a:endParaRPr lang="zh-CN" altLang="en-US" sz="5000" spc="300" dirty="0">
              <a:solidFill>
                <a:schemeClr val="bg1"/>
              </a:solidFill>
              <a:cs typeface="+mn-ea"/>
              <a:sym typeface="+mn-lt"/>
            </a:endParaRPr>
          </a:p>
        </p:txBody>
      </p:sp>
      <p:sp>
        <p:nvSpPr>
          <p:cNvPr id="126" name="文本框 125"/>
          <p:cNvSpPr txBox="1"/>
          <p:nvPr/>
        </p:nvSpPr>
        <p:spPr>
          <a:xfrm>
            <a:off x="1912784" y="3177044"/>
            <a:ext cx="2019686" cy="337185"/>
          </a:xfrm>
          <a:prstGeom prst="rect">
            <a:avLst/>
          </a:prstGeom>
          <a:noFill/>
          <a:ln>
            <a:noFill/>
          </a:ln>
        </p:spPr>
        <p:txBody>
          <a:bodyPr wrap="square" rtlCol="0">
            <a:spAutoFit/>
          </a:bodyPr>
          <a:lstStyle/>
          <a:p>
            <a:r>
              <a:rPr lang="zh-CN" altLang="en-US" sz="1600" dirty="0">
                <a:solidFill>
                  <a:schemeClr val="bg1"/>
                </a:solidFill>
                <a:cs typeface="+mn-ea"/>
                <a:sym typeface="+mn-lt"/>
              </a:rPr>
              <a:t>工</a:t>
            </a:r>
            <a:r>
              <a:rPr lang="zh-CN" altLang="en-US" sz="1600" dirty="0">
                <a:solidFill>
                  <a:schemeClr val="bg1"/>
                </a:solidFill>
                <a:cs typeface="+mn-ea"/>
                <a:sym typeface="+mn-lt"/>
              </a:rPr>
              <a:t>夹具为何物？</a:t>
            </a:r>
            <a:endParaRPr lang="zh-CN" altLang="en-US" sz="1600" dirty="0">
              <a:solidFill>
                <a:schemeClr val="bg1"/>
              </a:solidFill>
              <a:cs typeface="+mn-ea"/>
              <a:sym typeface="+mn-lt"/>
            </a:endParaRPr>
          </a:p>
        </p:txBody>
      </p:sp>
      <p:sp>
        <p:nvSpPr>
          <p:cNvPr id="130" name="文本框 129"/>
          <p:cNvSpPr txBox="1"/>
          <p:nvPr/>
        </p:nvSpPr>
        <p:spPr>
          <a:xfrm>
            <a:off x="1452939" y="3192433"/>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127" name="文本框 126"/>
          <p:cNvSpPr txBox="1"/>
          <p:nvPr/>
        </p:nvSpPr>
        <p:spPr>
          <a:xfrm>
            <a:off x="1912784" y="3698037"/>
            <a:ext cx="2019686" cy="337185"/>
          </a:xfrm>
          <a:prstGeom prst="rect">
            <a:avLst/>
          </a:prstGeom>
          <a:noFill/>
        </p:spPr>
        <p:txBody>
          <a:bodyPr wrap="square" rtlCol="0">
            <a:spAutoFit/>
          </a:bodyPr>
          <a:lstStyle/>
          <a:p>
            <a:r>
              <a:rPr lang="zh-CN" altLang="en-US" sz="1600" dirty="0">
                <a:solidFill>
                  <a:schemeClr val="bg1"/>
                </a:solidFill>
                <a:cs typeface="+mn-ea"/>
                <a:sym typeface="+mn-lt"/>
              </a:rPr>
              <a:t>工夹具用在何处？</a:t>
            </a:r>
            <a:endParaRPr lang="zh-CN" altLang="en-US" sz="1600" dirty="0">
              <a:solidFill>
                <a:schemeClr val="bg1"/>
              </a:solidFill>
              <a:cs typeface="+mn-ea"/>
              <a:sym typeface="+mn-lt"/>
            </a:endParaRPr>
          </a:p>
        </p:txBody>
      </p:sp>
      <p:sp>
        <p:nvSpPr>
          <p:cNvPr id="132" name="文本框 131"/>
          <p:cNvSpPr txBox="1"/>
          <p:nvPr/>
        </p:nvSpPr>
        <p:spPr>
          <a:xfrm>
            <a:off x="1452939" y="3713426"/>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128" name="文本框 127"/>
          <p:cNvSpPr txBox="1"/>
          <p:nvPr/>
        </p:nvSpPr>
        <p:spPr>
          <a:xfrm>
            <a:off x="1912785" y="4202706"/>
            <a:ext cx="2019685"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3" name="文本框 132"/>
          <p:cNvSpPr txBox="1"/>
          <p:nvPr/>
        </p:nvSpPr>
        <p:spPr>
          <a:xfrm>
            <a:off x="1452939" y="4218095"/>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129" name="文本框 128"/>
          <p:cNvSpPr txBox="1"/>
          <p:nvPr/>
        </p:nvSpPr>
        <p:spPr>
          <a:xfrm>
            <a:off x="1912784" y="4711330"/>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4" name="文本框 133"/>
          <p:cNvSpPr txBox="1"/>
          <p:nvPr/>
        </p:nvSpPr>
        <p:spPr>
          <a:xfrm>
            <a:off x="1452939" y="4726719"/>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139" name="矩形 138"/>
          <p:cNvSpPr/>
          <p:nvPr/>
        </p:nvSpPr>
        <p:spPr>
          <a:xfrm>
            <a:off x="1919664" y="3198684"/>
            <a:ext cx="2108488" cy="29527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0" name="矩形 139"/>
          <p:cNvSpPr/>
          <p:nvPr/>
        </p:nvSpPr>
        <p:spPr>
          <a:xfrm>
            <a:off x="1919664" y="3717130"/>
            <a:ext cx="2108488" cy="297657"/>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1" name="矩形 140"/>
          <p:cNvSpPr/>
          <p:nvPr/>
        </p:nvSpPr>
        <p:spPr>
          <a:xfrm>
            <a:off x="1919664" y="4221956"/>
            <a:ext cx="2108488" cy="30005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2" name="矩形 141"/>
          <p:cNvSpPr/>
          <p:nvPr/>
        </p:nvSpPr>
        <p:spPr>
          <a:xfrm>
            <a:off x="1919664" y="4730915"/>
            <a:ext cx="2108488" cy="29590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ppt_x"/>
                                          </p:val>
                                        </p:tav>
                                        <p:tav tm="100000">
                                          <p:val>
                                            <p:strVal val="#ppt_x"/>
                                          </p:val>
                                        </p:tav>
                                      </p:tavLst>
                                    </p:anim>
                                    <p:anim calcmode="lin" valueType="num">
                                      <p:cBhvr additive="base">
                                        <p:cTn id="19" dur="500" fill="hold"/>
                                        <p:tgtEl>
                                          <p:spTgt spid="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fill="hold"/>
                                        <p:tgtEl>
                                          <p:spTgt spid="130"/>
                                        </p:tgtEl>
                                        <p:attrNameLst>
                                          <p:attrName>ppt_x</p:attrName>
                                        </p:attrNameLst>
                                      </p:cBhvr>
                                      <p:tavLst>
                                        <p:tav tm="0">
                                          <p:val>
                                            <p:strVal val="#ppt_x"/>
                                          </p:val>
                                        </p:tav>
                                        <p:tav tm="100000">
                                          <p:val>
                                            <p:strVal val="#ppt_x"/>
                                          </p:val>
                                        </p:tav>
                                      </p:tavLst>
                                    </p:anim>
                                    <p:anim calcmode="lin" valueType="num">
                                      <p:cBhvr additive="base">
                                        <p:cTn id="23" dur="500" fill="hold"/>
                                        <p:tgtEl>
                                          <p:spTgt spid="1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 calcmode="lin" valueType="num">
                                      <p:cBhvr additive="base">
                                        <p:cTn id="26" dur="500" fill="hold"/>
                                        <p:tgtEl>
                                          <p:spTgt spid="127"/>
                                        </p:tgtEl>
                                        <p:attrNameLst>
                                          <p:attrName>ppt_x</p:attrName>
                                        </p:attrNameLst>
                                      </p:cBhvr>
                                      <p:tavLst>
                                        <p:tav tm="0">
                                          <p:val>
                                            <p:strVal val="#ppt_x"/>
                                          </p:val>
                                        </p:tav>
                                        <p:tav tm="100000">
                                          <p:val>
                                            <p:strVal val="#ppt_x"/>
                                          </p:val>
                                        </p:tav>
                                      </p:tavLst>
                                    </p:anim>
                                    <p:anim calcmode="lin" valueType="num">
                                      <p:cBhvr additive="base">
                                        <p:cTn id="27" dur="500" fill="hold"/>
                                        <p:tgtEl>
                                          <p:spTgt spid="1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additive="base">
                                        <p:cTn id="30" dur="500" fill="hold"/>
                                        <p:tgtEl>
                                          <p:spTgt spid="132"/>
                                        </p:tgtEl>
                                        <p:attrNameLst>
                                          <p:attrName>ppt_x</p:attrName>
                                        </p:attrNameLst>
                                      </p:cBhvr>
                                      <p:tavLst>
                                        <p:tav tm="0">
                                          <p:val>
                                            <p:strVal val="#ppt_x"/>
                                          </p:val>
                                        </p:tav>
                                        <p:tav tm="100000">
                                          <p:val>
                                            <p:strVal val="#ppt_x"/>
                                          </p:val>
                                        </p:tav>
                                      </p:tavLst>
                                    </p:anim>
                                    <p:anim calcmode="lin" valueType="num">
                                      <p:cBhvr additive="base">
                                        <p:cTn id="31" dur="500" fill="hold"/>
                                        <p:tgtEl>
                                          <p:spTgt spid="1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additive="base">
                                        <p:cTn id="38" dur="500" fill="hold"/>
                                        <p:tgtEl>
                                          <p:spTgt spid="133"/>
                                        </p:tgtEl>
                                        <p:attrNameLst>
                                          <p:attrName>ppt_x</p:attrName>
                                        </p:attrNameLst>
                                      </p:cBhvr>
                                      <p:tavLst>
                                        <p:tav tm="0">
                                          <p:val>
                                            <p:strVal val="#ppt_x"/>
                                          </p:val>
                                        </p:tav>
                                        <p:tav tm="100000">
                                          <p:val>
                                            <p:strVal val="#ppt_x"/>
                                          </p:val>
                                        </p:tav>
                                      </p:tavLst>
                                    </p:anim>
                                    <p:anim calcmode="lin" valueType="num">
                                      <p:cBhvr additive="base">
                                        <p:cTn id="39" dur="500" fill="hold"/>
                                        <p:tgtEl>
                                          <p:spTgt spid="13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500" fill="hold"/>
                                        <p:tgtEl>
                                          <p:spTgt spid="129"/>
                                        </p:tgtEl>
                                        <p:attrNameLst>
                                          <p:attrName>ppt_x</p:attrName>
                                        </p:attrNameLst>
                                      </p:cBhvr>
                                      <p:tavLst>
                                        <p:tav tm="0">
                                          <p:val>
                                            <p:strVal val="#ppt_x"/>
                                          </p:val>
                                        </p:tav>
                                        <p:tav tm="100000">
                                          <p:val>
                                            <p:strVal val="#ppt_x"/>
                                          </p:val>
                                        </p:tav>
                                      </p:tavLst>
                                    </p:anim>
                                    <p:anim calcmode="lin" valueType="num">
                                      <p:cBhvr additive="base">
                                        <p:cTn id="43" dur="500" fill="hold"/>
                                        <p:tgtEl>
                                          <p:spTgt spid="1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additive="base">
                                        <p:cTn id="46" dur="500" fill="hold"/>
                                        <p:tgtEl>
                                          <p:spTgt spid="134"/>
                                        </p:tgtEl>
                                        <p:attrNameLst>
                                          <p:attrName>ppt_x</p:attrName>
                                        </p:attrNameLst>
                                      </p:cBhvr>
                                      <p:tavLst>
                                        <p:tav tm="0">
                                          <p:val>
                                            <p:strVal val="#ppt_x"/>
                                          </p:val>
                                        </p:tav>
                                        <p:tav tm="100000">
                                          <p:val>
                                            <p:strVal val="#ppt_x"/>
                                          </p:val>
                                        </p:tav>
                                      </p:tavLst>
                                    </p:anim>
                                    <p:anim calcmode="lin" valueType="num">
                                      <p:cBhvr additive="base">
                                        <p:cTn id="47" dur="500" fill="hold"/>
                                        <p:tgtEl>
                                          <p:spTgt spid="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ppt_x"/>
                                          </p:val>
                                        </p:tav>
                                        <p:tav tm="100000">
                                          <p:val>
                                            <p:strVal val="#ppt_x"/>
                                          </p:val>
                                        </p:tav>
                                      </p:tavLst>
                                    </p:anim>
                                    <p:anim calcmode="lin" valueType="num">
                                      <p:cBhvr additive="base">
                                        <p:cTn id="51" dur="500" fill="hold"/>
                                        <p:tgtEl>
                                          <p:spTgt spid="13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additive="base">
                                        <p:cTn id="54" dur="500" fill="hold"/>
                                        <p:tgtEl>
                                          <p:spTgt spid="140"/>
                                        </p:tgtEl>
                                        <p:attrNameLst>
                                          <p:attrName>ppt_x</p:attrName>
                                        </p:attrNameLst>
                                      </p:cBhvr>
                                      <p:tavLst>
                                        <p:tav tm="0">
                                          <p:val>
                                            <p:strVal val="#ppt_x"/>
                                          </p:val>
                                        </p:tav>
                                        <p:tav tm="100000">
                                          <p:val>
                                            <p:strVal val="#ppt_x"/>
                                          </p:val>
                                        </p:tav>
                                      </p:tavLst>
                                    </p:anim>
                                    <p:anim calcmode="lin" valueType="num">
                                      <p:cBhvr additive="base">
                                        <p:cTn id="55" dur="500" fill="hold"/>
                                        <p:tgtEl>
                                          <p:spTgt spid="1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 calcmode="lin" valueType="num">
                                      <p:cBhvr additive="base">
                                        <p:cTn id="58" dur="500" fill="hold"/>
                                        <p:tgtEl>
                                          <p:spTgt spid="141"/>
                                        </p:tgtEl>
                                        <p:attrNameLst>
                                          <p:attrName>ppt_x</p:attrName>
                                        </p:attrNameLst>
                                      </p:cBhvr>
                                      <p:tavLst>
                                        <p:tav tm="0">
                                          <p:val>
                                            <p:strVal val="#ppt_x"/>
                                          </p:val>
                                        </p:tav>
                                        <p:tav tm="100000">
                                          <p:val>
                                            <p:strVal val="#ppt_x"/>
                                          </p:val>
                                        </p:tav>
                                      </p:tavLst>
                                    </p:anim>
                                    <p:anim calcmode="lin" valueType="num">
                                      <p:cBhvr additive="base">
                                        <p:cTn id="59" dur="500" fill="hold"/>
                                        <p:tgtEl>
                                          <p:spTgt spid="1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 calcmode="lin" valueType="num">
                                      <p:cBhvr additive="base">
                                        <p:cTn id="62" dur="500" fill="hold"/>
                                        <p:tgtEl>
                                          <p:spTgt spid="142"/>
                                        </p:tgtEl>
                                        <p:attrNameLst>
                                          <p:attrName>ppt_x</p:attrName>
                                        </p:attrNameLst>
                                      </p:cBhvr>
                                      <p:tavLst>
                                        <p:tav tm="0">
                                          <p:val>
                                            <p:strVal val="#ppt_x"/>
                                          </p:val>
                                        </p:tav>
                                        <p:tav tm="100000">
                                          <p:val>
                                            <p:strVal val="#ppt_x"/>
                                          </p:val>
                                        </p:tav>
                                      </p:tavLst>
                                    </p:anim>
                                    <p:anim calcmode="lin" valueType="num">
                                      <p:cBhvr additive="base">
                                        <p:cTn id="63" dur="500" fill="hold"/>
                                        <p:tgtEl>
                                          <p:spTgt spid="14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6" presetClass="emph" presetSubtype="0" repeatCount="indefinite" fill="hold" grpId="0" nodeType="afterEffect">
                                  <p:stCondLst>
                                    <p:cond delay="0"/>
                                  </p:stCondLst>
                                  <p:endCondLst>
                                    <p:cond evt="onNext" delay="0">
                                      <p:tgtEl>
                                        <p:sldTgt/>
                                      </p:tgtEl>
                                    </p:cond>
                                  </p:endCondLst>
                                  <p:childTnLst>
                                    <p:animEffect transition="out" filter="fade">
                                      <p:cBhvr>
                                        <p:cTn id="66" dur="1000" tmFilter="0, 0; .2, .5; .8, .5; 1, 0"/>
                                        <p:tgtEl>
                                          <p:spTgt spid="119"/>
                                        </p:tgtEl>
                                      </p:cBhvr>
                                    </p:animEffect>
                                    <p:animScale>
                                      <p:cBhvr>
                                        <p:cTn id="67" dur="500" autoRev="1" fill="hold"/>
                                        <p:tgtEl>
                                          <p:spTgt spid="119"/>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1000" tmFilter="0, 0; .2, .5; .8, .5; 1, 0"/>
                                        <p:tgtEl>
                                          <p:spTgt spid="122"/>
                                        </p:tgtEl>
                                      </p:cBhvr>
                                    </p:animEffect>
                                    <p:animScale>
                                      <p:cBhvr>
                                        <p:cTn id="70" dur="500" autoRev="1" fill="hold"/>
                                        <p:tgtEl>
                                          <p:spTgt spid="12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1000" tmFilter="0, 0; .2, .5; .8, .5; 1, 0"/>
                                        <p:tgtEl>
                                          <p:spTgt spid="120"/>
                                        </p:tgtEl>
                                      </p:cBhvr>
                                    </p:animEffect>
                                    <p:animScale>
                                      <p:cBhvr>
                                        <p:cTn id="73" dur="50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2" grpId="0" animBg="1"/>
      <p:bldP spid="123" grpId="0"/>
      <p:bldP spid="124" grpId="0"/>
      <p:bldP spid="126" grpId="0"/>
      <p:bldP spid="130" grpId="0" animBg="1"/>
      <p:bldP spid="127" grpId="0"/>
      <p:bldP spid="132" grpId="0" animBg="1"/>
      <p:bldP spid="128" grpId="0"/>
      <p:bldP spid="133" grpId="0" animBg="1"/>
      <p:bldP spid="129" grpId="0"/>
      <p:bldP spid="134" grpId="0" animBg="1"/>
      <p:bldP spid="139" grpId="0" animBg="1"/>
      <p:bldP spid="140" grpId="0" animBg="1"/>
      <p:bldP spid="141" grpId="0" animBg="1"/>
      <p:bldP spid="1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文本框 131"/>
          <p:cNvSpPr txBox="1"/>
          <p:nvPr/>
        </p:nvSpPr>
        <p:spPr>
          <a:xfrm>
            <a:off x="-772160" y="199119"/>
            <a:ext cx="5308600" cy="645160"/>
          </a:xfrm>
          <a:prstGeom prst="rect">
            <a:avLst/>
          </a:prstGeom>
          <a:noFill/>
        </p:spPr>
        <p:txBody>
          <a:bodyPr wrap="square" rtlCol="0">
            <a:spAutoFit/>
          </a:bodyPr>
          <a:lstStyle/>
          <a:p>
            <a:pPr algn="ctr"/>
            <a:r>
              <a:rPr lang="zh-CN" altLang="en-US" sz="3600" spc="300" dirty="0">
                <a:solidFill>
                  <a:schemeClr val="bg1"/>
                </a:solidFill>
                <a:cs typeface="+mn-ea"/>
                <a:sym typeface="+mn-lt"/>
              </a:rPr>
              <a:t>背景及意义</a:t>
            </a:r>
            <a:endParaRPr lang="zh-CN" altLang="en-US" sz="3600" spc="300" dirty="0">
              <a:solidFill>
                <a:schemeClr val="bg1"/>
              </a:solidFill>
              <a:cs typeface="+mn-ea"/>
              <a:sym typeface="+mn-lt"/>
            </a:endParaRPr>
          </a:p>
        </p:txBody>
      </p:sp>
      <p:sp>
        <p:nvSpPr>
          <p:cNvPr id="277" name="文本框 276"/>
          <p:cNvSpPr txBox="1"/>
          <p:nvPr/>
        </p:nvSpPr>
        <p:spPr>
          <a:xfrm>
            <a:off x="4108813" y="844656"/>
            <a:ext cx="3380014" cy="398780"/>
          </a:xfrm>
          <a:prstGeom prst="rect">
            <a:avLst/>
          </a:prstGeom>
          <a:noFill/>
        </p:spPr>
        <p:txBody>
          <a:bodyPr wrap="square" rtlCol="0">
            <a:spAutoFit/>
          </a:bodyPr>
          <a:lstStyle/>
          <a:p>
            <a:pPr algn="ctr"/>
            <a:r>
              <a:rPr lang="zh-CN" altLang="en-US" sz="2000" spc="300" dirty="0">
                <a:solidFill>
                  <a:schemeClr val="bg1"/>
                </a:solidFill>
                <a:cs typeface="+mn-ea"/>
                <a:sym typeface="+mn-lt"/>
              </a:rPr>
              <a:t>工夹具</a:t>
            </a:r>
            <a:r>
              <a:rPr lang="zh-CN" altLang="en-US" sz="2000" spc="300" dirty="0">
                <a:solidFill>
                  <a:schemeClr val="bg1"/>
                </a:solidFill>
                <a:cs typeface="+mn-ea"/>
                <a:sym typeface="+mn-lt"/>
              </a:rPr>
              <a:t>为何物？</a:t>
            </a:r>
            <a:endParaRPr lang="zh-CN" altLang="en-US" sz="2000" spc="300" dirty="0">
              <a:solidFill>
                <a:schemeClr val="bg1"/>
              </a:solidFill>
              <a:cs typeface="+mn-ea"/>
              <a:sym typeface="+mn-lt"/>
            </a:endParaRPr>
          </a:p>
        </p:txBody>
      </p:sp>
      <p:grpSp>
        <p:nvGrpSpPr>
          <p:cNvPr id="2" name="组合 2"/>
          <p:cNvGrpSpPr/>
          <p:nvPr/>
        </p:nvGrpSpPr>
        <p:grpSpPr>
          <a:xfrm>
            <a:off x="1462556" y="1786405"/>
            <a:ext cx="4010249" cy="4027207"/>
            <a:chOff x="1063124" y="1429779"/>
            <a:chExt cx="4492981" cy="4513613"/>
          </a:xfrm>
        </p:grpSpPr>
        <p:sp>
          <p:nvSpPr>
            <p:cNvPr id="25" name="Freeform 8"/>
            <p:cNvSpPr/>
            <p:nvPr/>
          </p:nvSpPr>
          <p:spPr>
            <a:xfrm>
              <a:off x="2067860" y="2434515"/>
              <a:ext cx="2504140" cy="2504140"/>
            </a:xfrm>
            <a:custGeom>
              <a:avLst/>
              <a:gdLst>
                <a:gd name="connsiteX0" fmla="*/ 0 w 2504140"/>
                <a:gd name="connsiteY0" fmla="*/ 1252070 h 2504140"/>
                <a:gd name="connsiteX1" fmla="*/ 1252070 w 2504140"/>
                <a:gd name="connsiteY1" fmla="*/ 0 h 2504140"/>
                <a:gd name="connsiteX2" fmla="*/ 2504140 w 2504140"/>
                <a:gd name="connsiteY2" fmla="*/ 1252070 h 2504140"/>
                <a:gd name="connsiteX3" fmla="*/ 1252070 w 2504140"/>
                <a:gd name="connsiteY3" fmla="*/ 2504140 h 2504140"/>
                <a:gd name="connsiteX4" fmla="*/ 0 w 2504140"/>
                <a:gd name="connsiteY4" fmla="*/ 1252070 h 250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40" h="2504140">
                  <a:moveTo>
                    <a:pt x="0" y="1252070"/>
                  </a:moveTo>
                  <a:cubicBezTo>
                    <a:pt x="0" y="560571"/>
                    <a:pt x="560571" y="0"/>
                    <a:pt x="1252070" y="0"/>
                  </a:cubicBezTo>
                  <a:cubicBezTo>
                    <a:pt x="1943569" y="0"/>
                    <a:pt x="2504140" y="560571"/>
                    <a:pt x="2504140" y="1252070"/>
                  </a:cubicBezTo>
                  <a:cubicBezTo>
                    <a:pt x="2504140" y="1943569"/>
                    <a:pt x="1943569" y="2504140"/>
                    <a:pt x="1252070" y="2504140"/>
                  </a:cubicBezTo>
                  <a:cubicBezTo>
                    <a:pt x="560571" y="2504140"/>
                    <a:pt x="0" y="1943569"/>
                    <a:pt x="0" y="1252070"/>
                  </a:cubicBezTo>
                  <a:close/>
                </a:path>
              </a:pathLst>
            </a:custGeom>
            <a:noFill/>
            <a:ln w="3175"/>
            <a:extLst>
              <a:ext uri="{909E8E84-426E-40DD-AFC4-6F175D3DCCD1}">
                <a14:hiddenFill xmlns:a14="http://schemas.microsoft.com/office/drawing/2010/main">
                  <a:solidFill>
                    <a:srgbClr val="00C1DE"/>
                  </a:solidFill>
                </a14:hiddenFill>
              </a:ext>
            </a:ex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83791" tIns="583791" rIns="583791" bIns="583791" numCol="1" spcCol="1270" anchor="ctr" anchorCtr="0">
              <a:noAutofit/>
            </a:bodyPr>
            <a:lstStyle/>
            <a:p>
              <a:pPr algn="ctr" defTabSz="2489200">
                <a:lnSpc>
                  <a:spcPct val="90000"/>
                </a:lnSpc>
                <a:spcAft>
                  <a:spcPct val="35000"/>
                </a:spcAft>
              </a:pPr>
              <a:endParaRPr lang="en-US" sz="5465" dirty="0">
                <a:cs typeface="+mn-ea"/>
                <a:sym typeface="+mn-lt"/>
              </a:endParaRPr>
            </a:p>
          </p:txBody>
        </p:sp>
        <p:sp>
          <p:nvSpPr>
            <p:cNvPr id="26" name="Freeform 9"/>
            <p:cNvSpPr/>
            <p:nvPr/>
          </p:nvSpPr>
          <p:spPr>
            <a:xfrm>
              <a:off x="2693895" y="1429779"/>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00C1D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91895" tIns="291895" rIns="291895" bIns="291895" numCol="1" spcCol="1270" anchor="ctr" anchorCtr="0">
              <a:noAutofit/>
            </a:bodyPr>
            <a:lstStyle/>
            <a:p>
              <a:pPr algn="ctr" defTabSz="1244600">
                <a:lnSpc>
                  <a:spcPct val="90000"/>
                </a:lnSpc>
                <a:spcAft>
                  <a:spcPct val="35000"/>
                </a:spcAft>
              </a:pPr>
              <a:r>
                <a:rPr lang="zh-CN" altLang="en-US" sz="2400" dirty="0">
                  <a:solidFill>
                    <a:schemeClr val="bg1"/>
                  </a:solidFill>
                  <a:cs typeface="+mn-ea"/>
                  <a:sym typeface="+mn-lt"/>
                </a:rPr>
                <a:t>焊接类</a:t>
              </a:r>
              <a:endParaRPr lang="zh-CN" altLang="en-US" sz="2400" dirty="0">
                <a:solidFill>
                  <a:schemeClr val="bg1"/>
                </a:solidFill>
                <a:cs typeface="+mn-ea"/>
                <a:sym typeface="+mn-lt"/>
              </a:endParaRPr>
            </a:p>
          </p:txBody>
        </p:sp>
        <p:sp>
          <p:nvSpPr>
            <p:cNvPr id="27" name="Freeform 10"/>
            <p:cNvSpPr/>
            <p:nvPr/>
          </p:nvSpPr>
          <p:spPr>
            <a:xfrm>
              <a:off x="4304035" y="3060550"/>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00C1D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91895" tIns="291895" rIns="291895" bIns="291895" numCol="1" spcCol="1270" anchor="ctr" anchorCtr="0">
              <a:noAutofit/>
            </a:bodyPr>
            <a:lstStyle/>
            <a:p>
              <a:pPr algn="ctr" defTabSz="1244600">
                <a:lnSpc>
                  <a:spcPct val="90000"/>
                </a:lnSpc>
                <a:spcAft>
                  <a:spcPct val="35000"/>
                </a:spcAft>
              </a:pPr>
              <a:r>
                <a:rPr lang="zh-CN" altLang="en-US" sz="2400" dirty="0">
                  <a:solidFill>
                    <a:schemeClr val="bg1"/>
                  </a:solidFill>
                  <a:cs typeface="+mn-ea"/>
                  <a:sym typeface="+mn-lt"/>
                </a:rPr>
                <a:t>装配类</a:t>
              </a:r>
              <a:endParaRPr lang="zh-CN" altLang="en-US" sz="2400" dirty="0">
                <a:solidFill>
                  <a:schemeClr val="bg1"/>
                </a:solidFill>
                <a:cs typeface="+mn-ea"/>
                <a:sym typeface="+mn-lt"/>
              </a:endParaRPr>
            </a:p>
          </p:txBody>
        </p:sp>
        <p:sp>
          <p:nvSpPr>
            <p:cNvPr id="28" name="Freeform 11"/>
            <p:cNvSpPr/>
            <p:nvPr/>
          </p:nvSpPr>
          <p:spPr>
            <a:xfrm>
              <a:off x="2693895" y="4691322"/>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00C1D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91895" tIns="291895" rIns="291895" bIns="291895" numCol="1" spcCol="1270" anchor="ctr" anchorCtr="0">
              <a:noAutofit/>
            </a:bodyPr>
            <a:lstStyle/>
            <a:p>
              <a:pPr algn="ctr" defTabSz="1244600">
                <a:lnSpc>
                  <a:spcPct val="90000"/>
                </a:lnSpc>
                <a:spcAft>
                  <a:spcPct val="35000"/>
                </a:spcAft>
              </a:pPr>
              <a:r>
                <a:rPr lang="zh-CN" altLang="en-US" sz="2400" dirty="0">
                  <a:solidFill>
                    <a:schemeClr val="bg1"/>
                  </a:solidFill>
                  <a:cs typeface="+mn-ea"/>
                  <a:sym typeface="+mn-lt"/>
                </a:rPr>
                <a:t>机床类</a:t>
              </a:r>
              <a:endParaRPr lang="zh-CN" altLang="en-US" sz="2400" dirty="0">
                <a:solidFill>
                  <a:schemeClr val="bg1"/>
                </a:solidFill>
                <a:cs typeface="+mn-ea"/>
                <a:sym typeface="+mn-lt"/>
              </a:endParaRPr>
            </a:p>
          </p:txBody>
        </p:sp>
        <p:sp>
          <p:nvSpPr>
            <p:cNvPr id="29" name="Freeform 12"/>
            <p:cNvSpPr/>
            <p:nvPr/>
          </p:nvSpPr>
          <p:spPr>
            <a:xfrm>
              <a:off x="1063124" y="3060550"/>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00C1D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91895" tIns="291895" rIns="291895" bIns="291895" numCol="1" spcCol="1270" anchor="ctr" anchorCtr="0">
              <a:noAutofit/>
            </a:bodyPr>
            <a:lstStyle/>
            <a:p>
              <a:pPr algn="ctr" defTabSz="1244600">
                <a:lnSpc>
                  <a:spcPct val="90000"/>
                </a:lnSpc>
                <a:spcAft>
                  <a:spcPct val="35000"/>
                </a:spcAft>
              </a:pPr>
              <a:r>
                <a:rPr lang="zh-CN" altLang="en-US" sz="2400" dirty="0">
                  <a:solidFill>
                    <a:schemeClr val="bg1"/>
                  </a:solidFill>
                  <a:cs typeface="+mn-ea"/>
                  <a:sym typeface="+mn-lt"/>
                </a:rPr>
                <a:t>抓手类</a:t>
              </a:r>
              <a:endParaRPr lang="zh-CN" altLang="en-US" sz="2400" dirty="0">
                <a:solidFill>
                  <a:schemeClr val="bg1"/>
                </a:solidFill>
                <a:cs typeface="+mn-ea"/>
                <a:sym typeface="+mn-lt"/>
              </a:endParaRPr>
            </a:p>
          </p:txBody>
        </p:sp>
        <p:sp>
          <p:nvSpPr>
            <p:cNvPr id="30" name="TextBox 78"/>
            <p:cNvSpPr txBox="1"/>
            <p:nvPr/>
          </p:nvSpPr>
          <p:spPr>
            <a:xfrm>
              <a:off x="2392677" y="3170494"/>
              <a:ext cx="1968335" cy="1033382"/>
            </a:xfrm>
            <a:prstGeom prst="rect">
              <a:avLst/>
            </a:prstGeom>
            <a:noFill/>
            <a:ln w="3175">
              <a:noFill/>
            </a:ln>
          </p:spPr>
          <p:txBody>
            <a:bodyPr wrap="square" rtlCol="0">
              <a:spAutoFit/>
            </a:bodyPr>
            <a:lstStyle/>
            <a:p>
              <a:pPr algn="ctr"/>
              <a:r>
                <a:rPr lang="zh-CN" altLang="en-US" sz="5400" b="1" dirty="0">
                  <a:solidFill>
                    <a:schemeClr val="bg1"/>
                  </a:solidFill>
                  <a:cs typeface="+mn-ea"/>
                  <a:sym typeface="+mn-lt"/>
                </a:rPr>
                <a:t>夹具</a:t>
              </a:r>
              <a:r>
                <a:rPr lang="en-US" sz="935" dirty="0">
                  <a:solidFill>
                    <a:schemeClr val="bg1"/>
                  </a:solidFill>
                  <a:cs typeface="+mn-ea"/>
                  <a:sym typeface="+mn-lt"/>
                </a:rPr>
                <a:t> </a:t>
              </a:r>
              <a:endParaRPr lang="en-US" sz="935" dirty="0">
                <a:solidFill>
                  <a:schemeClr val="bg1"/>
                </a:solidFill>
                <a:cs typeface="+mn-ea"/>
                <a:sym typeface="+mn-lt"/>
              </a:endParaRPr>
            </a:p>
          </p:txBody>
        </p:sp>
      </p:grpSp>
      <p:sp>
        <p:nvSpPr>
          <p:cNvPr id="31" name="TextBox 54"/>
          <p:cNvSpPr txBox="1"/>
          <p:nvPr/>
        </p:nvSpPr>
        <p:spPr>
          <a:xfrm>
            <a:off x="6243973" y="2249791"/>
            <a:ext cx="553703" cy="706777"/>
          </a:xfrm>
          <a:prstGeom prst="rect">
            <a:avLst/>
          </a:prstGeom>
          <a:noFill/>
        </p:spPr>
        <p:txBody>
          <a:bodyPr wrap="square" lIns="49637" tIns="24819" rIns="49637" bIns="24819" rtlCol="0">
            <a:spAutoFit/>
          </a:bodyPr>
          <a:lstStyle/>
          <a:p>
            <a:r>
              <a:rPr lang="id-ID" sz="4265" dirty="0">
                <a:solidFill>
                  <a:srgbClr val="06A9C3"/>
                </a:solidFill>
                <a:cs typeface="+mn-ea"/>
                <a:sym typeface="+mn-lt"/>
              </a:rPr>
              <a:t>1</a:t>
            </a:r>
            <a:r>
              <a:rPr lang="en-US" sz="4265" dirty="0">
                <a:solidFill>
                  <a:srgbClr val="06A9C3"/>
                </a:solidFill>
                <a:cs typeface="+mn-ea"/>
                <a:sym typeface="+mn-lt"/>
              </a:rPr>
              <a:t>.</a:t>
            </a:r>
            <a:endParaRPr lang="en-US" sz="4265" dirty="0">
              <a:solidFill>
                <a:srgbClr val="06A9C3"/>
              </a:solidFill>
              <a:cs typeface="+mn-ea"/>
              <a:sym typeface="+mn-lt"/>
            </a:endParaRPr>
          </a:p>
        </p:txBody>
      </p:sp>
      <p:sp>
        <p:nvSpPr>
          <p:cNvPr id="32" name="Rectangle 19"/>
          <p:cNvSpPr/>
          <p:nvPr/>
        </p:nvSpPr>
        <p:spPr>
          <a:xfrm>
            <a:off x="6725125" y="2332198"/>
            <a:ext cx="3925620" cy="880110"/>
          </a:xfrm>
          <a:prstGeom prst="rect">
            <a:avLst/>
          </a:prstGeom>
        </p:spPr>
        <p:txBody>
          <a:bodyPr wrap="square" lIns="49637" tIns="24819" rIns="49637" bIns="24819">
            <a:spAutoFit/>
          </a:bodyPr>
          <a:lstStyle/>
          <a:p>
            <a:pPr>
              <a:lnSpc>
                <a:spcPct val="150000"/>
              </a:lnSpc>
            </a:pPr>
            <a:r>
              <a:rPr lang="zh-CN" altLang="en-US" sz="1200" dirty="0">
                <a:solidFill>
                  <a:srgbClr val="06A9C3"/>
                </a:solidFill>
                <a:cs typeface="+mn-ea"/>
                <a:sym typeface="+mn-lt"/>
              </a:rPr>
              <a:t>夹具是加工时用来迅速紧固工件，使机床、刀具、工件保持正确相对位置的工艺装置。其中机床夹具最为常见，常简称为夹具。</a:t>
            </a:r>
            <a:endParaRPr lang="en-US" altLang="zh-CN" sz="1200" dirty="0">
              <a:solidFill>
                <a:schemeClr val="bg1">
                  <a:lumMod val="50000"/>
                </a:schemeClr>
              </a:solidFill>
              <a:cs typeface="+mn-ea"/>
              <a:sym typeface="+mn-lt"/>
            </a:endParaRPr>
          </a:p>
        </p:txBody>
      </p:sp>
      <p:sp>
        <p:nvSpPr>
          <p:cNvPr id="33" name="TextBox 56"/>
          <p:cNvSpPr txBox="1"/>
          <p:nvPr/>
        </p:nvSpPr>
        <p:spPr>
          <a:xfrm>
            <a:off x="6243973" y="3167658"/>
            <a:ext cx="553703" cy="706777"/>
          </a:xfrm>
          <a:prstGeom prst="rect">
            <a:avLst/>
          </a:prstGeom>
          <a:noFill/>
        </p:spPr>
        <p:txBody>
          <a:bodyPr wrap="square" lIns="49637" tIns="24819" rIns="49637" bIns="24819" rtlCol="0">
            <a:spAutoFit/>
          </a:bodyPr>
          <a:lstStyle/>
          <a:p>
            <a:r>
              <a:rPr lang="en-US" sz="4265" dirty="0">
                <a:solidFill>
                  <a:srgbClr val="06A9C3"/>
                </a:solidFill>
                <a:cs typeface="+mn-ea"/>
                <a:sym typeface="+mn-lt"/>
              </a:rPr>
              <a:t>2.</a:t>
            </a:r>
            <a:endParaRPr lang="en-US" sz="4265" dirty="0">
              <a:solidFill>
                <a:srgbClr val="06A9C3"/>
              </a:solidFill>
              <a:cs typeface="+mn-ea"/>
              <a:sym typeface="+mn-lt"/>
            </a:endParaRPr>
          </a:p>
        </p:txBody>
      </p:sp>
      <p:sp>
        <p:nvSpPr>
          <p:cNvPr id="34" name="Rectangle 19"/>
          <p:cNvSpPr/>
          <p:nvPr/>
        </p:nvSpPr>
        <p:spPr>
          <a:xfrm>
            <a:off x="6725125" y="3250065"/>
            <a:ext cx="3925620" cy="880110"/>
          </a:xfrm>
          <a:prstGeom prst="rect">
            <a:avLst/>
          </a:prstGeom>
        </p:spPr>
        <p:txBody>
          <a:bodyPr wrap="square" lIns="49637" tIns="24819" rIns="49637" bIns="24819">
            <a:spAutoFit/>
          </a:bodyPr>
          <a:lstStyle/>
          <a:p>
            <a:pPr>
              <a:lnSpc>
                <a:spcPct val="150000"/>
              </a:lnSpc>
            </a:pPr>
            <a:r>
              <a:rPr lang="zh-CN" altLang="en-US" sz="1200" dirty="0">
                <a:solidFill>
                  <a:srgbClr val="06A9C3"/>
                </a:solidFill>
                <a:cs typeface="+mn-ea"/>
                <a:sym typeface="+mn-lt"/>
              </a:rPr>
              <a:t>在机床上加工工件时，为使工件的表面能达到图纸规定的尺寸、形状、相互位置精度等技术要求，加工前必须将工件装好（定位）、夹牢（夹紧）。</a:t>
            </a:r>
            <a:endParaRPr lang="en-US" altLang="zh-CN" sz="1200" dirty="0">
              <a:solidFill>
                <a:schemeClr val="bg1">
                  <a:lumMod val="50000"/>
                </a:schemeClr>
              </a:solidFill>
              <a:cs typeface="+mn-ea"/>
              <a:sym typeface="+mn-lt"/>
            </a:endParaRPr>
          </a:p>
        </p:txBody>
      </p:sp>
      <p:cxnSp>
        <p:nvCxnSpPr>
          <p:cNvPr id="6" name="直接连接符 5"/>
          <p:cNvCxnSpPr/>
          <p:nvPr/>
        </p:nvCxnSpPr>
        <p:spPr>
          <a:xfrm>
            <a:off x="6391368" y="3212316"/>
            <a:ext cx="4259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6009005" y="4261485"/>
            <a:ext cx="2337435" cy="1706880"/>
          </a:xfrm>
          <a:prstGeom prst="roundRect">
            <a:avLst/>
          </a:prstGeom>
        </p:spPr>
      </p:pic>
      <p:pic>
        <p:nvPicPr>
          <p:cNvPr id="11" name="图片 10"/>
          <p:cNvPicPr>
            <a:picLocks noChangeAspect="1"/>
          </p:cNvPicPr>
          <p:nvPr/>
        </p:nvPicPr>
        <p:blipFill>
          <a:blip r:embed="rId2"/>
          <a:stretch>
            <a:fillRect/>
          </a:stretch>
        </p:blipFill>
        <p:spPr>
          <a:xfrm>
            <a:off x="8606790" y="4261485"/>
            <a:ext cx="2204720" cy="1706880"/>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ppt_y</p:attrName>
                                        </p:attrNameLst>
                                      </p:cBhvr>
                                      <p:tavLst>
                                        <p:tav tm="0">
                                          <p:val>
                                            <p:strVal val="#ppt_y+#ppt_h*1.125000"/>
                                          </p:val>
                                        </p:tav>
                                        <p:tav tm="100000">
                                          <p:val>
                                            <p:strVal val="#ppt_y"/>
                                          </p:val>
                                        </p:tav>
                                      </p:tavLst>
                                    </p:anim>
                                    <p:animEffect transition="in" filter="wipe(up)">
                                      <p:cBhvr>
                                        <p:cTn id="12" dur="500"/>
                                        <p:tgtEl>
                                          <p:spTgt spid="32"/>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p:tgtEl>
                                          <p:spTgt spid="6"/>
                                        </p:tgtEl>
                                        <p:attrNameLst>
                                          <p:attrName>ppt_y</p:attrName>
                                        </p:attrNameLst>
                                      </p:cBhvr>
                                      <p:tavLst>
                                        <p:tav tm="0">
                                          <p:val>
                                            <p:strVal val="#ppt_y+#ppt_h*1.125000"/>
                                          </p:val>
                                        </p:tav>
                                        <p:tav tm="100000">
                                          <p:val>
                                            <p:strVal val="#ppt_y"/>
                                          </p:val>
                                        </p:tav>
                                      </p:tavLst>
                                    </p:anim>
                                    <p:animEffect transition="in" filter="wipe(up)">
                                      <p:cBhvr>
                                        <p:cTn id="17" dur="500"/>
                                        <p:tgtEl>
                                          <p:spTgt spid="6"/>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randombar(horizontal)">
                                      <p:cBhvr>
                                        <p:cTn id="21" dur="500"/>
                                        <p:tgtEl>
                                          <p:spTgt spid="33"/>
                                        </p:tgtEl>
                                      </p:cBhvr>
                                    </p:animEffect>
                                  </p:childTnLst>
                                </p:cTn>
                              </p:par>
                            </p:childTnLst>
                          </p:cTn>
                        </p:par>
                        <p:par>
                          <p:cTn id="22" fill="hold">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p:tgtEl>
                                          <p:spTgt spid="34"/>
                                        </p:tgtEl>
                                        <p:attrNameLst>
                                          <p:attrName>ppt_y</p:attrName>
                                        </p:attrNameLst>
                                      </p:cBhvr>
                                      <p:tavLst>
                                        <p:tav tm="0">
                                          <p:val>
                                            <p:strVal val="#ppt_y+#ppt_h*1.125000"/>
                                          </p:val>
                                        </p:tav>
                                        <p:tav tm="100000">
                                          <p:val>
                                            <p:strVal val="#ppt_y"/>
                                          </p:val>
                                        </p:tav>
                                      </p:tavLst>
                                    </p:anim>
                                    <p:animEffect transition="in" filter="wipe(up)">
                                      <p:cBhvr>
                                        <p:cTn id="26" dur="500"/>
                                        <p:tgtEl>
                                          <p:spTgt spid="34"/>
                                        </p:tgtEl>
                                      </p:cBhvr>
                                    </p:animEffect>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0-#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84048" y="753216"/>
            <a:ext cx="3380014" cy="398780"/>
          </a:xfrm>
          <a:prstGeom prst="rect">
            <a:avLst/>
          </a:prstGeom>
          <a:noFill/>
        </p:spPr>
        <p:txBody>
          <a:bodyPr wrap="square" rtlCol="0">
            <a:spAutoFit/>
          </a:bodyPr>
          <a:lstStyle/>
          <a:p>
            <a:pPr algn="ctr"/>
            <a:r>
              <a:rPr lang="zh-CN" altLang="en-US" sz="2000" spc="300" dirty="0">
                <a:solidFill>
                  <a:schemeClr val="bg1"/>
                </a:solidFill>
                <a:cs typeface="+mn-ea"/>
                <a:sym typeface="+mn-lt"/>
              </a:rPr>
              <a:t>应工夹具用在何处？</a:t>
            </a:r>
            <a:endParaRPr lang="zh-CN" altLang="en-US" sz="2000" spc="300" dirty="0">
              <a:solidFill>
                <a:schemeClr val="bg1"/>
              </a:solidFill>
              <a:cs typeface="+mn-ea"/>
              <a:sym typeface="+mn-lt"/>
            </a:endParaRPr>
          </a:p>
        </p:txBody>
      </p:sp>
      <p:sp>
        <p:nvSpPr>
          <p:cNvPr id="3" name="文本框 2"/>
          <p:cNvSpPr txBox="1"/>
          <p:nvPr/>
        </p:nvSpPr>
        <p:spPr>
          <a:xfrm>
            <a:off x="-741680" y="107679"/>
            <a:ext cx="5308600" cy="645160"/>
          </a:xfrm>
          <a:prstGeom prst="rect">
            <a:avLst/>
          </a:prstGeom>
          <a:noFill/>
        </p:spPr>
        <p:txBody>
          <a:bodyPr wrap="square" rtlCol="0">
            <a:spAutoFit/>
          </a:bodyPr>
          <a:lstStyle/>
          <a:p>
            <a:pPr algn="ctr"/>
            <a:r>
              <a:rPr lang="zh-CN" altLang="en-US" sz="3600" spc="300" dirty="0">
                <a:solidFill>
                  <a:schemeClr val="bg1"/>
                </a:solidFill>
                <a:cs typeface="+mn-ea"/>
                <a:sym typeface="+mn-lt"/>
              </a:rPr>
              <a:t>背景及意义</a:t>
            </a:r>
            <a:endParaRPr lang="zh-CN" altLang="en-US" sz="3600" spc="300" dirty="0">
              <a:solidFill>
                <a:schemeClr val="bg1"/>
              </a:solidFill>
              <a:cs typeface="+mn-ea"/>
              <a:sym typeface="+mn-lt"/>
            </a:endParaRPr>
          </a:p>
        </p:txBody>
      </p:sp>
      <p:grpSp>
        <p:nvGrpSpPr>
          <p:cNvPr id="99" name="组合 98"/>
          <p:cNvGrpSpPr/>
          <p:nvPr/>
        </p:nvGrpSpPr>
        <p:grpSpPr>
          <a:xfrm>
            <a:off x="731520" y="1904365"/>
            <a:ext cx="4786630" cy="4311650"/>
            <a:chOff x="876300" y="1582321"/>
            <a:chExt cx="2752725" cy="2094609"/>
          </a:xfrm>
        </p:grpSpPr>
        <p:grpSp>
          <p:nvGrpSpPr>
            <p:cNvPr id="28" name="组合 27"/>
            <p:cNvGrpSpPr/>
            <p:nvPr/>
          </p:nvGrpSpPr>
          <p:grpSpPr>
            <a:xfrm>
              <a:off x="1923764" y="1822854"/>
              <a:ext cx="629850" cy="417302"/>
              <a:chOff x="4934070" y="3488057"/>
              <a:chExt cx="535960" cy="355095"/>
            </a:xfrm>
          </p:grpSpPr>
          <p:sp>
            <p:nvSpPr>
              <p:cNvPr id="29" name="椭圆 28"/>
              <p:cNvSpPr/>
              <p:nvPr/>
            </p:nvSpPr>
            <p:spPr>
              <a:xfrm>
                <a:off x="4934070"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938833"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5396032"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400795"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六边形 32"/>
              <p:cNvSpPr/>
              <p:nvPr/>
            </p:nvSpPr>
            <p:spPr>
              <a:xfrm rot="5400000">
                <a:off x="4951278" y="351843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六边形 33"/>
              <p:cNvSpPr/>
              <p:nvPr/>
            </p:nvSpPr>
            <p:spPr>
              <a:xfrm rot="5400000">
                <a:off x="5104046" y="351211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5" name="直接连接符 34"/>
              <p:cNvCxnSpPr/>
              <p:nvPr/>
            </p:nvCxnSpPr>
            <p:spPr>
              <a:xfrm>
                <a:off x="4976813" y="3662445"/>
                <a:ext cx="45243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1474289" y="2445095"/>
              <a:ext cx="1447800" cy="178921"/>
            </a:xfrm>
            <a:prstGeom prst="rect">
              <a:avLst/>
            </a:prstGeom>
            <a:noFill/>
          </p:spPr>
          <p:txBody>
            <a:bodyPr wrap="square" rtlCol="0">
              <a:spAutoFit/>
            </a:bodyPr>
            <a:lstStyle/>
            <a:p>
              <a:pPr algn="ctr"/>
              <a:r>
                <a:rPr lang="zh-CN" altLang="en-US" dirty="0">
                  <a:solidFill>
                    <a:schemeClr val="bg1"/>
                  </a:solidFill>
                  <a:cs typeface="+mn-ea"/>
                  <a:sym typeface="+mn-lt"/>
                </a:rPr>
                <a:t>电子厂商</a:t>
              </a:r>
              <a:endParaRPr lang="zh-CN" altLang="en-US" dirty="0">
                <a:solidFill>
                  <a:schemeClr val="bg1"/>
                </a:solidFill>
                <a:cs typeface="+mn-ea"/>
                <a:sym typeface="+mn-lt"/>
              </a:endParaRPr>
            </a:p>
          </p:txBody>
        </p:sp>
        <p:sp>
          <p:nvSpPr>
            <p:cNvPr id="87" name="矩形 86"/>
            <p:cNvSpPr/>
            <p:nvPr/>
          </p:nvSpPr>
          <p:spPr>
            <a:xfrm>
              <a:off x="1125717" y="2782633"/>
              <a:ext cx="2253889" cy="743139"/>
            </a:xfrm>
            <a:prstGeom prst="rect">
              <a:avLst/>
            </a:prstGeom>
          </p:spPr>
          <p:txBody>
            <a:bodyPr wrap="square">
              <a:spAutoFit/>
            </a:bodyPr>
            <a:lstStyle/>
            <a:p>
              <a:pPr algn="l">
                <a:lnSpc>
                  <a:spcPct val="130000"/>
                </a:lnSpc>
              </a:pPr>
              <a:r>
                <a:rPr lang="en-US" altLang="zh-CN" sz="1200" dirty="0">
                  <a:solidFill>
                    <a:srgbClr val="00C1DE"/>
                  </a:solidFill>
                  <a:cs typeface="+mn-ea"/>
                  <a:sym typeface="+mn-lt"/>
                </a:rPr>
                <a:t>   </a:t>
              </a:r>
              <a:r>
                <a:rPr lang="zh-CN" altLang="en-US" sz="1200" dirty="0">
                  <a:solidFill>
                    <a:srgbClr val="00C1DE"/>
                  </a:solidFill>
                  <a:cs typeface="+mn-ea"/>
                  <a:sym typeface="+mn-lt"/>
                </a:rPr>
                <a:t>夹具在电子厂商的使用频率是非常高的，在生产中为了提高生产效率和产品质量，在生产的中段和后段就常用工装夹具来进行功能测试或者辅助装配（能装配出固定的外形及高度等）。实际在电子生产制造厂中的用途是非常广，因为是非标定的，所以只有想不到而没有做不到</a:t>
              </a:r>
              <a:r>
                <a:rPr lang="zh-CN" altLang="en-US" sz="1200" dirty="0">
                  <a:solidFill>
                    <a:srgbClr val="00C1DE"/>
                  </a:solidFill>
                  <a:cs typeface="+mn-ea"/>
                  <a:sym typeface="+mn-lt"/>
                </a:rPr>
                <a:t>的。</a:t>
              </a:r>
              <a:endParaRPr lang="zh-CN" altLang="en-US" sz="1200" dirty="0">
                <a:solidFill>
                  <a:srgbClr val="00C1DE"/>
                </a:solidFill>
                <a:cs typeface="+mn-ea"/>
                <a:sym typeface="+mn-lt"/>
              </a:endParaRPr>
            </a:p>
          </p:txBody>
        </p:sp>
        <p:sp>
          <p:nvSpPr>
            <p:cNvPr id="93" name="矩形 92"/>
            <p:cNvSpPr/>
            <p:nvPr/>
          </p:nvSpPr>
          <p:spPr>
            <a:xfrm>
              <a:off x="876300" y="1582321"/>
              <a:ext cx="2752725" cy="2094609"/>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2" name="组合 101"/>
          <p:cNvGrpSpPr/>
          <p:nvPr/>
        </p:nvGrpSpPr>
        <p:grpSpPr>
          <a:xfrm>
            <a:off x="6713220" y="1904365"/>
            <a:ext cx="4596765" cy="4311015"/>
            <a:chOff x="876300" y="4143525"/>
            <a:chExt cx="2752725" cy="2200125"/>
          </a:xfrm>
        </p:grpSpPr>
        <p:grpSp>
          <p:nvGrpSpPr>
            <p:cNvPr id="47" name="组合 46"/>
            <p:cNvGrpSpPr/>
            <p:nvPr/>
          </p:nvGrpSpPr>
          <p:grpSpPr>
            <a:xfrm>
              <a:off x="1860344" y="4305459"/>
              <a:ext cx="567664" cy="542078"/>
              <a:chOff x="4298314" y="3753519"/>
              <a:chExt cx="699930" cy="707073"/>
            </a:xfrm>
          </p:grpSpPr>
          <p:sp>
            <p:nvSpPr>
              <p:cNvPr id="48" name="椭圆 47"/>
              <p:cNvSpPr/>
              <p:nvPr/>
            </p:nvSpPr>
            <p:spPr>
              <a:xfrm>
                <a:off x="4579302" y="3753519"/>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4586446" y="4332162"/>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4574539" y="4036887"/>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4298314" y="4039268"/>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a:off x="4869814" y="4039268"/>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4758902" y="3894587"/>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4763665" y="4223200"/>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4432670" y="3894587"/>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4437433" y="4223200"/>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7" name="直接连接符 56"/>
              <p:cNvCxnSpPr>
                <a:stCxn id="55" idx="5"/>
                <a:endCxn id="54" idx="1"/>
              </p:cNvCxnSpPr>
              <p:nvPr/>
            </p:nvCxnSpPr>
            <p:spPr>
              <a:xfrm>
                <a:off x="4514942" y="3976859"/>
                <a:ext cx="262839" cy="26045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3"/>
                <a:endCxn id="56" idx="7"/>
              </p:cNvCxnSpPr>
              <p:nvPr/>
            </p:nvCxnSpPr>
            <p:spPr>
              <a:xfrm flipH="1">
                <a:off x="4519705" y="3976859"/>
                <a:ext cx="253313" cy="26045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8" idx="4"/>
                <a:endCxn id="49" idx="0"/>
              </p:cNvCxnSpPr>
              <p:nvPr/>
            </p:nvCxnSpPr>
            <p:spPr>
              <a:xfrm>
                <a:off x="4643517" y="3881949"/>
                <a:ext cx="7144" cy="45021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1" idx="6"/>
                <a:endCxn id="52" idx="2"/>
              </p:cNvCxnSpPr>
              <p:nvPr/>
            </p:nvCxnSpPr>
            <p:spPr>
              <a:xfrm>
                <a:off x="4426744" y="4103483"/>
                <a:ext cx="44307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84" name="文本框 83"/>
            <p:cNvSpPr txBox="1"/>
            <p:nvPr/>
          </p:nvSpPr>
          <p:spPr>
            <a:xfrm>
              <a:off x="1474289" y="5059082"/>
              <a:ext cx="1447800" cy="18796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90" name="矩形 89"/>
            <p:cNvSpPr/>
            <p:nvPr/>
          </p:nvSpPr>
          <p:spPr>
            <a:xfrm>
              <a:off x="1005668" y="5498969"/>
              <a:ext cx="2385015" cy="536015"/>
            </a:xfrm>
            <a:prstGeom prst="rect">
              <a:avLst/>
            </a:prstGeom>
          </p:spPr>
          <p:txBody>
            <a:bodyPr wrap="square">
              <a:spAutoFit/>
            </a:bodyPr>
            <a:lstStyle/>
            <a:p>
              <a:pPr algn="l">
                <a:lnSpc>
                  <a:spcPct val="130000"/>
                </a:lnSpc>
              </a:pPr>
              <a:r>
                <a:rPr lang="en-US" altLang="zh-CN" sz="1200" dirty="0">
                  <a:solidFill>
                    <a:srgbClr val="00C1DE"/>
                  </a:solidFill>
                  <a:cs typeface="+mn-ea"/>
                  <a:sym typeface="+mn-lt"/>
                </a:rPr>
                <a:t>  </a:t>
              </a:r>
              <a:r>
                <a:rPr lang="zh-CN" altLang="en-US" sz="1200" dirty="0">
                  <a:solidFill>
                    <a:srgbClr val="00C1DE"/>
                  </a:solidFill>
                  <a:cs typeface="+mn-ea"/>
                  <a:sym typeface="+mn-lt"/>
                </a:rPr>
                <a:t>应用机床夹具，有利于保证工件的加工精度、稳定产品质量；有利于提高劳动生产率和降低成本；有利于改善工人劳动条件，保证安全生产；有利于扩大机床工艺范围，实现“一机多用”。</a:t>
              </a:r>
              <a:endParaRPr lang="zh-CN" altLang="en-US" sz="1200" dirty="0">
                <a:solidFill>
                  <a:srgbClr val="00C1DE"/>
                </a:solidFill>
                <a:cs typeface="+mn-ea"/>
                <a:sym typeface="+mn-lt"/>
              </a:endParaRPr>
            </a:p>
          </p:txBody>
        </p:sp>
        <p:sp>
          <p:nvSpPr>
            <p:cNvPr id="96" name="矩形 95"/>
            <p:cNvSpPr/>
            <p:nvPr/>
          </p:nvSpPr>
          <p:spPr>
            <a:xfrm>
              <a:off x="876300" y="4143525"/>
              <a:ext cx="2752725" cy="220012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childTnLst>
                                </p:cTn>
                              </p:par>
                              <p:par>
                                <p:cTn id="9" presetID="6" presetClass="emph" presetSubtype="0" decel="100000" autoRev="1" fill="hold" nodeType="withEffect">
                                  <p:stCondLst>
                                    <p:cond delay="0"/>
                                  </p:stCondLst>
                                  <p:childTnLst>
                                    <p:animScale>
                                      <p:cBhvr>
                                        <p:cTn id="10" dur="500" fill="hold"/>
                                        <p:tgtEl>
                                          <p:spTgt spid="99"/>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anim calcmode="lin" valueType="num">
                                      <p:cBhvr>
                                        <p:cTn id="13" dur="500" fill="hold"/>
                                        <p:tgtEl>
                                          <p:spTgt spid="102"/>
                                        </p:tgtEl>
                                        <p:attrNameLst>
                                          <p:attrName>ppt_w</p:attrName>
                                        </p:attrNameLst>
                                      </p:cBhvr>
                                      <p:tavLst>
                                        <p:tav tm="0">
                                          <p:val>
                                            <p:fltVal val="0"/>
                                          </p:val>
                                        </p:tav>
                                        <p:tav tm="100000">
                                          <p:val>
                                            <p:strVal val="#ppt_w"/>
                                          </p:val>
                                        </p:tav>
                                      </p:tavLst>
                                    </p:anim>
                                    <p:anim calcmode="lin" valueType="num">
                                      <p:cBhvr>
                                        <p:cTn id="14" dur="500" fill="hold"/>
                                        <p:tgtEl>
                                          <p:spTgt spid="102"/>
                                        </p:tgtEl>
                                        <p:attrNameLst>
                                          <p:attrName>ppt_h</p:attrName>
                                        </p:attrNameLst>
                                      </p:cBhvr>
                                      <p:tavLst>
                                        <p:tav tm="0">
                                          <p:val>
                                            <p:fltVal val="0"/>
                                          </p:val>
                                        </p:tav>
                                        <p:tav tm="100000">
                                          <p:val>
                                            <p:strVal val="#ppt_h"/>
                                          </p:val>
                                        </p:tav>
                                      </p:tavLst>
                                    </p:anim>
                                  </p:childTnLst>
                                </p:cTn>
                              </p:par>
                              <p:par>
                                <p:cTn id="15" presetID="6" presetClass="emph" presetSubtype="0" decel="100000" autoRev="1" fill="hold" nodeType="withEffect">
                                  <p:stCondLst>
                                    <p:cond delay="0"/>
                                  </p:stCondLst>
                                  <p:childTnLst>
                                    <p:animScale>
                                      <p:cBhvr>
                                        <p:cTn id="16" dur="500" fill="hold"/>
                                        <p:tgtEl>
                                          <p:spTgt spid="10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5160"/>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en-US" altLang="zh-CN" sz="2000" spc="300" dirty="0">
              <a:solidFill>
                <a:schemeClr val="bg1"/>
              </a:solidFill>
              <a:cs typeface="+mn-ea"/>
              <a:sym typeface="+mn-lt"/>
            </a:endParaRPr>
          </a:p>
        </p:txBody>
      </p:sp>
      <p:sp>
        <p:nvSpPr>
          <p:cNvPr id="6" name="任意多边形 5"/>
          <p:cNvSpPr/>
          <p:nvPr/>
        </p:nvSpPr>
        <p:spPr bwMode="auto">
          <a:xfrm>
            <a:off x="8188008" y="3262633"/>
            <a:ext cx="2548739" cy="287339"/>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000000"/>
              </a:solidFill>
              <a:cs typeface="+mn-ea"/>
              <a:sym typeface="+mn-lt"/>
            </a:endParaRPr>
          </a:p>
        </p:txBody>
      </p:sp>
      <p:sp>
        <p:nvSpPr>
          <p:cNvPr id="7" name="任意多边形 6"/>
          <p:cNvSpPr/>
          <p:nvPr/>
        </p:nvSpPr>
        <p:spPr bwMode="auto">
          <a:xfrm flipH="1">
            <a:off x="1943126" y="3572198"/>
            <a:ext cx="2550327" cy="285751"/>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000000"/>
              </a:solidFill>
              <a:cs typeface="+mn-ea"/>
              <a:sym typeface="+mn-lt"/>
            </a:endParaRPr>
          </a:p>
        </p:txBody>
      </p:sp>
      <p:sp>
        <p:nvSpPr>
          <p:cNvPr id="8" name="任意多边形 7"/>
          <p:cNvSpPr/>
          <p:nvPr/>
        </p:nvSpPr>
        <p:spPr>
          <a:xfrm>
            <a:off x="6301021" y="2562543"/>
            <a:ext cx="672892" cy="1001712"/>
          </a:xfrm>
          <a:custGeom>
            <a:avLst/>
            <a:gdLst>
              <a:gd name="connsiteX0" fmla="*/ 0 w 647700"/>
              <a:gd name="connsiteY0" fmla="*/ 965200 h 965200"/>
              <a:gd name="connsiteX1" fmla="*/ 152400 w 647700"/>
              <a:gd name="connsiteY1" fmla="*/ 508000 h 965200"/>
              <a:gd name="connsiteX2" fmla="*/ 647700 w 647700"/>
              <a:gd name="connsiteY2" fmla="*/ 0 h 965200"/>
              <a:gd name="connsiteX0-1" fmla="*/ 0 w 647700"/>
              <a:gd name="connsiteY0-2" fmla="*/ 965200 h 965200"/>
              <a:gd name="connsiteX1-3" fmla="*/ 101600 w 647700"/>
              <a:gd name="connsiteY1-4" fmla="*/ 520700 h 965200"/>
              <a:gd name="connsiteX2-5" fmla="*/ 647700 w 647700"/>
              <a:gd name="connsiteY2-6" fmla="*/ 0 h 965200"/>
            </a:gdLst>
            <a:ahLst/>
            <a:cxnLst>
              <a:cxn ang="0">
                <a:pos x="connsiteX0-1" y="connsiteY0-2"/>
              </a:cxn>
              <a:cxn ang="0">
                <a:pos x="connsiteX1-3" y="connsiteY1-4"/>
              </a:cxn>
              <a:cxn ang="0">
                <a:pos x="connsiteX2-5" y="connsiteY2-6"/>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000000"/>
              </a:solidFill>
              <a:cs typeface="+mn-ea"/>
              <a:sym typeface="+mn-lt"/>
            </a:endParaRPr>
          </a:p>
        </p:txBody>
      </p:sp>
      <p:sp>
        <p:nvSpPr>
          <p:cNvPr id="9" name="任意多边形 8"/>
          <p:cNvSpPr/>
          <p:nvPr/>
        </p:nvSpPr>
        <p:spPr>
          <a:xfrm flipH="1">
            <a:off x="4588638" y="2556193"/>
            <a:ext cx="672892" cy="1001712"/>
          </a:xfrm>
          <a:custGeom>
            <a:avLst/>
            <a:gdLst>
              <a:gd name="connsiteX0" fmla="*/ 0 w 647700"/>
              <a:gd name="connsiteY0" fmla="*/ 965200 h 965200"/>
              <a:gd name="connsiteX1" fmla="*/ 152400 w 647700"/>
              <a:gd name="connsiteY1" fmla="*/ 508000 h 965200"/>
              <a:gd name="connsiteX2" fmla="*/ 647700 w 647700"/>
              <a:gd name="connsiteY2" fmla="*/ 0 h 965200"/>
              <a:gd name="connsiteX0-1" fmla="*/ 0 w 647700"/>
              <a:gd name="connsiteY0-2" fmla="*/ 965200 h 965200"/>
              <a:gd name="connsiteX1-3" fmla="*/ 101600 w 647700"/>
              <a:gd name="connsiteY1-4" fmla="*/ 520700 h 965200"/>
              <a:gd name="connsiteX2-5" fmla="*/ 647700 w 647700"/>
              <a:gd name="connsiteY2-6" fmla="*/ 0 h 965200"/>
            </a:gdLst>
            <a:ahLst/>
            <a:cxnLst>
              <a:cxn ang="0">
                <a:pos x="connsiteX0-1" y="connsiteY0-2"/>
              </a:cxn>
              <a:cxn ang="0">
                <a:pos x="connsiteX1-3" y="connsiteY1-4"/>
              </a:cxn>
              <a:cxn ang="0">
                <a:pos x="connsiteX2-5" y="connsiteY2-6"/>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000000"/>
              </a:solidFill>
              <a:cs typeface="+mn-ea"/>
              <a:sym typeface="+mn-lt"/>
            </a:endParaRPr>
          </a:p>
        </p:txBody>
      </p:sp>
      <p:grpSp>
        <p:nvGrpSpPr>
          <p:cNvPr id="5" name="组合 35"/>
          <p:cNvGrpSpPr/>
          <p:nvPr/>
        </p:nvGrpSpPr>
        <p:grpSpPr>
          <a:xfrm>
            <a:off x="3918918" y="3345183"/>
            <a:ext cx="1028383" cy="1041400"/>
            <a:chOff x="3137297" y="2428875"/>
            <a:chExt cx="771525" cy="781050"/>
          </a:xfrm>
        </p:grpSpPr>
        <p:sp>
          <p:nvSpPr>
            <p:cNvPr id="10" name="Freeform 19"/>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06A9C3"/>
            </a:solidFill>
            <a:ln w="3175" cap="flat" cmpd="sng" algn="ctr">
              <a:noFill/>
              <a:prstDash val="soli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11" name="Freeform 6"/>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ysClr val="window" lastClr="FFFFFF"/>
            </a:solidFill>
            <a:ln>
              <a:noFill/>
            </a:ln>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kern="0" dirty="0">
                <a:solidFill>
                  <a:prstClr val="black"/>
                </a:solidFill>
                <a:cs typeface="+mn-ea"/>
                <a:sym typeface="+mn-lt"/>
              </a:endParaRPr>
            </a:p>
          </p:txBody>
        </p:sp>
      </p:grpSp>
      <p:grpSp>
        <p:nvGrpSpPr>
          <p:cNvPr id="15" name="组合 39"/>
          <p:cNvGrpSpPr/>
          <p:nvPr/>
        </p:nvGrpSpPr>
        <p:grpSpPr>
          <a:xfrm>
            <a:off x="6558113" y="2860998"/>
            <a:ext cx="1937740" cy="1908175"/>
            <a:chOff x="5117306" y="2065735"/>
            <a:chExt cx="1453754" cy="1431131"/>
          </a:xfrm>
        </p:grpSpPr>
        <p:sp>
          <p:nvSpPr>
            <p:cNvPr id="53" name="Freeform 17"/>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06A9C3"/>
            </a:solidFill>
            <a:ln w="3175" cap="flat" cmpd="sng" algn="ctr">
              <a:noFill/>
              <a:prstDash val="soli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54" name="Freeform 26"/>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kern="0" dirty="0">
                <a:solidFill>
                  <a:prstClr val="black"/>
                </a:solidFill>
                <a:cs typeface="+mn-ea"/>
                <a:sym typeface="+mn-lt"/>
              </a:endParaRPr>
            </a:p>
          </p:txBody>
        </p:sp>
      </p:grpSp>
      <p:grpSp>
        <p:nvGrpSpPr>
          <p:cNvPr id="55" name="组合 37"/>
          <p:cNvGrpSpPr/>
          <p:nvPr/>
        </p:nvGrpSpPr>
        <p:grpSpPr>
          <a:xfrm>
            <a:off x="4641004" y="3219772"/>
            <a:ext cx="1295000" cy="1265237"/>
            <a:chOff x="3679031" y="2334816"/>
            <a:chExt cx="971550" cy="948928"/>
          </a:xfrm>
        </p:grpSpPr>
        <p:sp>
          <p:nvSpPr>
            <p:cNvPr id="56" name="Freeform 18"/>
            <p:cNvSpPr/>
            <p:nvPr/>
          </p:nvSpPr>
          <p:spPr bwMode="auto">
            <a:xfrm>
              <a:off x="3679031" y="2334816"/>
              <a:ext cx="971550" cy="94892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06A9C3"/>
            </a:solidFill>
            <a:ln w="3175" cap="flat" cmpd="sng" algn="ctr">
              <a:noFill/>
              <a:prstDash val="soli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57" name="Freeform 442"/>
            <p:cNvSpPr>
              <a:spLocks noEditPoints="1"/>
            </p:cNvSpPr>
            <p:nvPr/>
          </p:nvSpPr>
          <p:spPr bwMode="auto">
            <a:xfrm>
              <a:off x="4106466" y="2730103"/>
              <a:ext cx="194072" cy="166688"/>
            </a:xfrm>
            <a:custGeom>
              <a:avLst/>
              <a:gdLst>
                <a:gd name="T0" fmla="*/ 278 w 288"/>
                <a:gd name="T1" fmla="*/ 0 h 246"/>
                <a:gd name="T2" fmla="*/ 52 w 288"/>
                <a:gd name="T3" fmla="*/ 0 h 246"/>
                <a:gd name="T4" fmla="*/ 42 w 288"/>
                <a:gd name="T5" fmla="*/ 10 h 246"/>
                <a:gd name="T6" fmla="*/ 42 w 288"/>
                <a:gd name="T7" fmla="*/ 43 h 246"/>
                <a:gd name="T8" fmla="*/ 10 w 288"/>
                <a:gd name="T9" fmla="*/ 43 h 246"/>
                <a:gd name="T10" fmla="*/ 0 w 288"/>
                <a:gd name="T11" fmla="*/ 53 h 246"/>
                <a:gd name="T12" fmla="*/ 0 w 288"/>
                <a:gd name="T13" fmla="*/ 219 h 246"/>
                <a:gd name="T14" fmla="*/ 27 w 288"/>
                <a:gd name="T15" fmla="*/ 246 h 246"/>
                <a:gd name="T16" fmla="*/ 52 w 288"/>
                <a:gd name="T17" fmla="*/ 246 h 246"/>
                <a:gd name="T18" fmla="*/ 241 w 288"/>
                <a:gd name="T19" fmla="*/ 246 h 246"/>
                <a:gd name="T20" fmla="*/ 278 w 288"/>
                <a:gd name="T21" fmla="*/ 246 h 246"/>
                <a:gd name="T22" fmla="*/ 288 w 288"/>
                <a:gd name="T23" fmla="*/ 236 h 246"/>
                <a:gd name="T24" fmla="*/ 288 w 288"/>
                <a:gd name="T25" fmla="*/ 10 h 246"/>
                <a:gd name="T26" fmla="*/ 278 w 288"/>
                <a:gd name="T27" fmla="*/ 0 h 246"/>
                <a:gd name="T28" fmla="*/ 271 w 288"/>
                <a:gd name="T29" fmla="*/ 229 h 246"/>
                <a:gd name="T30" fmla="*/ 241 w 288"/>
                <a:gd name="T31" fmla="*/ 229 h 246"/>
                <a:gd name="T32" fmla="*/ 52 w 288"/>
                <a:gd name="T33" fmla="*/ 229 h 246"/>
                <a:gd name="T34" fmla="*/ 27 w 288"/>
                <a:gd name="T35" fmla="*/ 229 h 246"/>
                <a:gd name="T36" fmla="*/ 17 w 288"/>
                <a:gd name="T37" fmla="*/ 219 h 246"/>
                <a:gd name="T38" fmla="*/ 17 w 288"/>
                <a:gd name="T39" fmla="*/ 60 h 246"/>
                <a:gd name="T40" fmla="*/ 42 w 288"/>
                <a:gd name="T41" fmla="*/ 60 h 246"/>
                <a:gd name="T42" fmla="*/ 42 w 288"/>
                <a:gd name="T43" fmla="*/ 214 h 246"/>
                <a:gd name="T44" fmla="*/ 59 w 288"/>
                <a:gd name="T45" fmla="*/ 214 h 246"/>
                <a:gd name="T46" fmla="*/ 59 w 288"/>
                <a:gd name="T47" fmla="*/ 60 h 246"/>
                <a:gd name="T48" fmla="*/ 59 w 288"/>
                <a:gd name="T49" fmla="*/ 60 h 246"/>
                <a:gd name="T50" fmla="*/ 59 w 288"/>
                <a:gd name="T51" fmla="*/ 43 h 246"/>
                <a:gd name="T52" fmla="*/ 59 w 288"/>
                <a:gd name="T53" fmla="*/ 17 h 246"/>
                <a:gd name="T54" fmla="*/ 271 w 288"/>
                <a:gd name="T55" fmla="*/ 17 h 246"/>
                <a:gd name="T56" fmla="*/ 271 w 288"/>
                <a:gd name="T57" fmla="*/ 22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56" name="Rectangle 443"/>
            <p:cNvSpPr>
              <a:spLocks noChangeArrowheads="1"/>
            </p:cNvSpPr>
            <p:nvPr/>
          </p:nvSpPr>
          <p:spPr bwMode="auto">
            <a:xfrm>
              <a:off x="4161235" y="2757488"/>
              <a:ext cx="51197" cy="51197"/>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57" name="Rectangle 444"/>
            <p:cNvSpPr>
              <a:spLocks noChangeArrowheads="1"/>
            </p:cNvSpPr>
            <p:nvPr/>
          </p:nvSpPr>
          <p:spPr bwMode="auto">
            <a:xfrm>
              <a:off x="4229100" y="2764632"/>
              <a:ext cx="42863"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58" name="Rectangle 445"/>
            <p:cNvSpPr>
              <a:spLocks noChangeArrowheads="1"/>
            </p:cNvSpPr>
            <p:nvPr/>
          </p:nvSpPr>
          <p:spPr bwMode="auto">
            <a:xfrm>
              <a:off x="4229100" y="2790825"/>
              <a:ext cx="42863" cy="833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59" name="Rectangle 446"/>
            <p:cNvSpPr>
              <a:spLocks noChangeArrowheads="1"/>
            </p:cNvSpPr>
            <p:nvPr/>
          </p:nvSpPr>
          <p:spPr bwMode="auto">
            <a:xfrm>
              <a:off x="4161235" y="2826544"/>
              <a:ext cx="110728"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60" name="Rectangle 447"/>
            <p:cNvSpPr>
              <a:spLocks noChangeArrowheads="1"/>
            </p:cNvSpPr>
            <p:nvPr/>
          </p:nvSpPr>
          <p:spPr bwMode="auto">
            <a:xfrm>
              <a:off x="4161235" y="2853928"/>
              <a:ext cx="110728" cy="8334"/>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grpSp>
      <p:grpSp>
        <p:nvGrpSpPr>
          <p:cNvPr id="161" name="组合 38"/>
          <p:cNvGrpSpPr/>
          <p:nvPr/>
        </p:nvGrpSpPr>
        <p:grpSpPr>
          <a:xfrm>
            <a:off x="5559888" y="3100710"/>
            <a:ext cx="1480680" cy="1457325"/>
            <a:chOff x="4368404" y="2245519"/>
            <a:chExt cx="1110853" cy="1092994"/>
          </a:xfrm>
        </p:grpSpPr>
        <p:sp>
          <p:nvSpPr>
            <p:cNvPr id="162" name="Freeform 17"/>
            <p:cNvSpPr/>
            <p:nvPr/>
          </p:nvSpPr>
          <p:spPr bwMode="auto">
            <a:xfrm>
              <a:off x="4368404" y="2245519"/>
              <a:ext cx="1110853" cy="109299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06A9C3"/>
            </a:solidFill>
            <a:ln w="3175" cap="flat" cmpd="sng" algn="ctr">
              <a:noFill/>
              <a:prstDash val="soli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163" name="Oval 56"/>
            <p:cNvSpPr>
              <a:spLocks noChangeArrowheads="1"/>
            </p:cNvSpPr>
            <p:nvPr/>
          </p:nvSpPr>
          <p:spPr bwMode="auto">
            <a:xfrm>
              <a:off x="4924425" y="2700338"/>
              <a:ext cx="226219" cy="226219"/>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71" tIns="40136" rIns="80271" bIns="40136"/>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164" name="Freeform 57"/>
            <p:cNvSpPr/>
            <p:nvPr/>
          </p:nvSpPr>
          <p:spPr bwMode="auto">
            <a:xfrm>
              <a:off x="4958954" y="2730104"/>
              <a:ext cx="116681" cy="105965"/>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71" tIns="40136" rIns="80271" bIns="40136"/>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165" name="Freeform 58"/>
            <p:cNvSpPr/>
            <p:nvPr/>
          </p:nvSpPr>
          <p:spPr bwMode="auto">
            <a:xfrm>
              <a:off x="5020866" y="2812257"/>
              <a:ext cx="89297" cy="103585"/>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71" tIns="40136" rIns="80271" bIns="40136"/>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166" name="Freeform 59"/>
            <p:cNvSpPr/>
            <p:nvPr/>
          </p:nvSpPr>
          <p:spPr bwMode="auto">
            <a:xfrm>
              <a:off x="5068492" y="2706292"/>
              <a:ext cx="78581" cy="145256"/>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71" tIns="40136" rIns="80271" bIns="40136"/>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grpSp>
      <p:sp>
        <p:nvSpPr>
          <p:cNvPr id="167" name="TextBox 13"/>
          <p:cNvSpPr txBox="1"/>
          <p:nvPr/>
        </p:nvSpPr>
        <p:spPr>
          <a:xfrm>
            <a:off x="4076065" y="1883094"/>
            <a:ext cx="2174204" cy="28732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865" b="1" dirty="0">
                <a:solidFill>
                  <a:schemeClr val="bg1"/>
                </a:solidFill>
                <a:cs typeface="+mn-ea"/>
                <a:sym typeface="+mn-lt"/>
              </a:rPr>
              <a:t>标题</a:t>
            </a:r>
            <a:endParaRPr lang="zh-CN" altLang="en-US" sz="1865" b="1" dirty="0">
              <a:solidFill>
                <a:schemeClr val="bg1"/>
              </a:solidFill>
              <a:cs typeface="+mn-ea"/>
              <a:sym typeface="+mn-lt"/>
            </a:endParaRPr>
          </a:p>
        </p:txBody>
      </p:sp>
      <p:sp>
        <p:nvSpPr>
          <p:cNvPr id="168" name="TextBox 13"/>
          <p:cNvSpPr txBox="1"/>
          <p:nvPr/>
        </p:nvSpPr>
        <p:spPr>
          <a:xfrm>
            <a:off x="4080828" y="2256155"/>
            <a:ext cx="2071048"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335" dirty="0">
                <a:solidFill>
                  <a:srgbClr val="06A9C3"/>
                </a:solidFill>
                <a:cs typeface="+mn-ea"/>
                <a:sym typeface="+mn-lt"/>
              </a:rPr>
              <a:t>单击此处可编辑内容</a:t>
            </a:r>
            <a:endParaRPr lang="zh-CN" altLang="en-US" sz="1335" dirty="0">
              <a:solidFill>
                <a:srgbClr val="06A9C3"/>
              </a:solidFill>
              <a:cs typeface="+mn-ea"/>
              <a:sym typeface="+mn-lt"/>
            </a:endParaRPr>
          </a:p>
        </p:txBody>
      </p:sp>
      <p:sp>
        <p:nvSpPr>
          <p:cNvPr id="169" name="TextBox 13"/>
          <p:cNvSpPr txBox="1"/>
          <p:nvPr/>
        </p:nvSpPr>
        <p:spPr>
          <a:xfrm>
            <a:off x="6715265" y="1883094"/>
            <a:ext cx="2174204" cy="28732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865" b="1" dirty="0">
                <a:solidFill>
                  <a:schemeClr val="bg1"/>
                </a:solidFill>
                <a:cs typeface="+mn-ea"/>
                <a:sym typeface="+mn-lt"/>
              </a:rPr>
              <a:t>标题</a:t>
            </a:r>
            <a:endParaRPr lang="zh-CN" altLang="en-US" sz="1865" b="1" dirty="0">
              <a:solidFill>
                <a:schemeClr val="bg1"/>
              </a:solidFill>
              <a:cs typeface="+mn-ea"/>
              <a:sym typeface="+mn-lt"/>
            </a:endParaRPr>
          </a:p>
        </p:txBody>
      </p:sp>
      <p:sp>
        <p:nvSpPr>
          <p:cNvPr id="170" name="TextBox 13"/>
          <p:cNvSpPr txBox="1"/>
          <p:nvPr/>
        </p:nvSpPr>
        <p:spPr>
          <a:xfrm>
            <a:off x="6720022" y="2256155"/>
            <a:ext cx="2071049"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335" dirty="0">
                <a:solidFill>
                  <a:srgbClr val="06A9C3"/>
                </a:solidFill>
                <a:cs typeface="+mn-ea"/>
                <a:sym typeface="+mn-lt"/>
              </a:rPr>
              <a:t>单击此处可编辑内容</a:t>
            </a:r>
            <a:endParaRPr lang="zh-CN" altLang="en-US" sz="1335" dirty="0">
              <a:solidFill>
                <a:srgbClr val="06A9C3"/>
              </a:solidFill>
              <a:cs typeface="+mn-ea"/>
              <a:sym typeface="+mn-lt"/>
            </a:endParaRPr>
          </a:p>
        </p:txBody>
      </p:sp>
      <p:sp>
        <p:nvSpPr>
          <p:cNvPr id="171" name="TextBox 13"/>
          <p:cNvSpPr txBox="1"/>
          <p:nvPr/>
        </p:nvSpPr>
        <p:spPr>
          <a:xfrm>
            <a:off x="9197874" y="3502345"/>
            <a:ext cx="2174204" cy="28732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865" b="1" dirty="0">
                <a:solidFill>
                  <a:schemeClr val="bg1"/>
                </a:solidFill>
                <a:cs typeface="+mn-ea"/>
                <a:sym typeface="+mn-lt"/>
              </a:rPr>
              <a:t>标题</a:t>
            </a:r>
            <a:endParaRPr lang="zh-CN" altLang="en-US" sz="1865" b="1" dirty="0">
              <a:solidFill>
                <a:schemeClr val="bg1"/>
              </a:solidFill>
              <a:cs typeface="+mn-ea"/>
              <a:sym typeface="+mn-lt"/>
            </a:endParaRPr>
          </a:p>
        </p:txBody>
      </p:sp>
      <p:sp>
        <p:nvSpPr>
          <p:cNvPr id="172" name="TextBox 13"/>
          <p:cNvSpPr txBox="1"/>
          <p:nvPr/>
        </p:nvSpPr>
        <p:spPr>
          <a:xfrm>
            <a:off x="9202637" y="3875406"/>
            <a:ext cx="2071048"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335" dirty="0">
                <a:solidFill>
                  <a:srgbClr val="06A9C3"/>
                </a:solidFill>
                <a:cs typeface="+mn-ea"/>
                <a:sym typeface="+mn-lt"/>
              </a:rPr>
              <a:t>单击此处可编辑内容</a:t>
            </a:r>
            <a:endParaRPr lang="zh-CN" altLang="en-US" sz="1335" dirty="0">
              <a:solidFill>
                <a:srgbClr val="06A9C3"/>
              </a:solidFill>
              <a:cs typeface="+mn-ea"/>
              <a:sym typeface="+mn-lt"/>
            </a:endParaRPr>
          </a:p>
        </p:txBody>
      </p:sp>
      <p:sp>
        <p:nvSpPr>
          <p:cNvPr id="173" name="TextBox 13"/>
          <p:cNvSpPr txBox="1"/>
          <p:nvPr/>
        </p:nvSpPr>
        <p:spPr>
          <a:xfrm>
            <a:off x="1360789" y="3705545"/>
            <a:ext cx="2174204" cy="28732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865" b="1" dirty="0">
                <a:solidFill>
                  <a:schemeClr val="bg1"/>
                </a:solidFill>
                <a:cs typeface="+mn-ea"/>
                <a:sym typeface="+mn-lt"/>
              </a:rPr>
              <a:t>标题</a:t>
            </a:r>
            <a:endParaRPr lang="zh-CN" altLang="en-US" sz="1865" b="1" dirty="0">
              <a:solidFill>
                <a:schemeClr val="bg1"/>
              </a:solidFill>
              <a:cs typeface="+mn-ea"/>
              <a:sym typeface="+mn-lt"/>
            </a:endParaRPr>
          </a:p>
        </p:txBody>
      </p:sp>
      <p:sp>
        <p:nvSpPr>
          <p:cNvPr id="174" name="TextBox 13"/>
          <p:cNvSpPr txBox="1"/>
          <p:nvPr/>
        </p:nvSpPr>
        <p:spPr>
          <a:xfrm>
            <a:off x="1365549" y="4078606"/>
            <a:ext cx="2071049"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335" dirty="0">
                <a:solidFill>
                  <a:srgbClr val="06A9C3"/>
                </a:solidFill>
                <a:cs typeface="+mn-ea"/>
                <a:sym typeface="+mn-lt"/>
              </a:rPr>
              <a:t>单击此处可编辑内容</a:t>
            </a:r>
            <a:endParaRPr lang="zh-CN" altLang="en-US" sz="1335" dirty="0">
              <a:solidFill>
                <a:srgbClr val="06A9C3"/>
              </a:solidFill>
              <a:cs typeface="+mn-ea"/>
              <a:sym typeface="+mn-lt"/>
            </a:endParaRPr>
          </a:p>
        </p:txBody>
      </p:sp>
      <p:sp>
        <p:nvSpPr>
          <p:cNvPr id="175" name="矩形 174"/>
          <p:cNvSpPr/>
          <p:nvPr/>
        </p:nvSpPr>
        <p:spPr>
          <a:xfrm>
            <a:off x="1641591" y="5221608"/>
            <a:ext cx="9526823" cy="47224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r>
              <a:rPr lang="zh-CN" altLang="en-US" sz="1335" spc="100" dirty="0">
                <a:solidFill>
                  <a:srgbClr val="06A9C3"/>
                </a:solidFill>
                <a:cs typeface="+mn-ea"/>
                <a:sym typeface="+mn-lt"/>
              </a:rPr>
              <a:t>作品内所有图片和文字仅供参考使用，所有带网格的形状是为了给图片占位的，具体替换的方法请参考文档底部的教程，文档不能解决您的所有问题，遇到不明白的问题，不要忘记有百度搜索哦，相信你一定能找到解决方法的。</a:t>
            </a:r>
            <a:endParaRPr lang="zh-CN" altLang="en-US" sz="1335" spc="100" dirty="0">
              <a:solidFill>
                <a:srgbClr val="06A9C3"/>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fill="hold"/>
                                        <p:tgtEl>
                                          <p:spTgt spid="55"/>
                                        </p:tgtEl>
                                        <p:attrNameLst>
                                          <p:attrName>ppt_x</p:attrName>
                                        </p:attrNameLst>
                                      </p:cBhvr>
                                      <p:tavLst>
                                        <p:tav tm="0">
                                          <p:val>
                                            <p:strVal val="#ppt_x"/>
                                          </p:val>
                                        </p:tav>
                                        <p:tav tm="100000">
                                          <p:val>
                                            <p:strVal val="#ppt_x"/>
                                          </p:val>
                                        </p:tav>
                                      </p:tavLst>
                                    </p:anim>
                                    <p:anim calcmode="lin" valueType="num">
                                      <p:cBhvr additive="base">
                                        <p:cTn id="13" dur="500" fill="hold"/>
                                        <p:tgtEl>
                                          <p:spTgt spid="5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1"/>
                                        </p:tgtEl>
                                        <p:attrNameLst>
                                          <p:attrName>style.visibility</p:attrName>
                                        </p:attrNameLst>
                                      </p:cBhvr>
                                      <p:to>
                                        <p:strVal val="visible"/>
                                      </p:to>
                                    </p:set>
                                    <p:anim calcmode="lin" valueType="num">
                                      <p:cBhvr additive="base">
                                        <p:cTn id="17" dur="500" fill="hold"/>
                                        <p:tgtEl>
                                          <p:spTgt spid="161"/>
                                        </p:tgtEl>
                                        <p:attrNameLst>
                                          <p:attrName>ppt_x</p:attrName>
                                        </p:attrNameLst>
                                      </p:cBhvr>
                                      <p:tavLst>
                                        <p:tav tm="0">
                                          <p:val>
                                            <p:strVal val="#ppt_x"/>
                                          </p:val>
                                        </p:tav>
                                        <p:tav tm="100000">
                                          <p:val>
                                            <p:strVal val="#ppt_x"/>
                                          </p:val>
                                        </p:tav>
                                      </p:tavLst>
                                    </p:anim>
                                    <p:anim calcmode="lin" valueType="num">
                                      <p:cBhvr additive="base">
                                        <p:cTn id="18" dur="500" fill="hold"/>
                                        <p:tgtEl>
                                          <p:spTgt spid="16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par>
                          <p:cTn id="28" fill="hold">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173"/>
                                        </p:tgtEl>
                                        <p:attrNameLst>
                                          <p:attrName>style.visibility</p:attrName>
                                        </p:attrNameLst>
                                      </p:cBhvr>
                                      <p:to>
                                        <p:strVal val="visible"/>
                                      </p:to>
                                    </p:set>
                                    <p:animEffect transition="in" filter="fade">
                                      <p:cBhvr>
                                        <p:cTn id="31" dur="1000"/>
                                        <p:tgtEl>
                                          <p:spTgt spid="173"/>
                                        </p:tgtEl>
                                      </p:cBhvr>
                                    </p:animEffect>
                                    <p:anim calcmode="lin" valueType="num">
                                      <p:cBhvr>
                                        <p:cTn id="32" dur="1000" fill="hold"/>
                                        <p:tgtEl>
                                          <p:spTgt spid="173"/>
                                        </p:tgtEl>
                                        <p:attrNameLst>
                                          <p:attrName>ppt_x</p:attrName>
                                        </p:attrNameLst>
                                      </p:cBhvr>
                                      <p:tavLst>
                                        <p:tav tm="0">
                                          <p:val>
                                            <p:strVal val="#ppt_x"/>
                                          </p:val>
                                        </p:tav>
                                        <p:tav tm="100000">
                                          <p:val>
                                            <p:strVal val="#ppt_x"/>
                                          </p:val>
                                        </p:tav>
                                      </p:tavLst>
                                    </p:anim>
                                    <p:anim calcmode="lin" valueType="num">
                                      <p:cBhvr>
                                        <p:cTn id="33" dur="1000" fill="hold"/>
                                        <p:tgtEl>
                                          <p:spTgt spid="173"/>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74"/>
                                        </p:tgtEl>
                                        <p:attrNameLst>
                                          <p:attrName>style.visibility</p:attrName>
                                        </p:attrNameLst>
                                      </p:cBhvr>
                                      <p:to>
                                        <p:strVal val="visible"/>
                                      </p:to>
                                    </p:set>
                                    <p:animEffect transition="in" filter="fade">
                                      <p:cBhvr>
                                        <p:cTn id="36" dur="1000"/>
                                        <p:tgtEl>
                                          <p:spTgt spid="174"/>
                                        </p:tgtEl>
                                      </p:cBhvr>
                                    </p:animEffect>
                                    <p:anim calcmode="lin" valueType="num">
                                      <p:cBhvr>
                                        <p:cTn id="37" dur="1000" fill="hold"/>
                                        <p:tgtEl>
                                          <p:spTgt spid="174"/>
                                        </p:tgtEl>
                                        <p:attrNameLst>
                                          <p:attrName>ppt_x</p:attrName>
                                        </p:attrNameLst>
                                      </p:cBhvr>
                                      <p:tavLst>
                                        <p:tav tm="0">
                                          <p:val>
                                            <p:strVal val="#ppt_x"/>
                                          </p:val>
                                        </p:tav>
                                        <p:tav tm="100000">
                                          <p:val>
                                            <p:strVal val="#ppt_x"/>
                                          </p:val>
                                        </p:tav>
                                      </p:tavLst>
                                    </p:anim>
                                    <p:anim calcmode="lin" valueType="num">
                                      <p:cBhvr>
                                        <p:cTn id="38" dur="1000" fill="hold"/>
                                        <p:tgtEl>
                                          <p:spTgt spid="174"/>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167"/>
                                        </p:tgtEl>
                                        <p:attrNameLst>
                                          <p:attrName>style.visibility</p:attrName>
                                        </p:attrNameLst>
                                      </p:cBhvr>
                                      <p:to>
                                        <p:strVal val="visible"/>
                                      </p:to>
                                    </p:set>
                                    <p:animEffect transition="in" filter="fade">
                                      <p:cBhvr>
                                        <p:cTn id="46" dur="1000"/>
                                        <p:tgtEl>
                                          <p:spTgt spid="167"/>
                                        </p:tgtEl>
                                      </p:cBhvr>
                                    </p:animEffect>
                                    <p:anim calcmode="lin" valueType="num">
                                      <p:cBhvr>
                                        <p:cTn id="47" dur="1000" fill="hold"/>
                                        <p:tgtEl>
                                          <p:spTgt spid="167"/>
                                        </p:tgtEl>
                                        <p:attrNameLst>
                                          <p:attrName>ppt_x</p:attrName>
                                        </p:attrNameLst>
                                      </p:cBhvr>
                                      <p:tavLst>
                                        <p:tav tm="0">
                                          <p:val>
                                            <p:strVal val="#ppt_x"/>
                                          </p:val>
                                        </p:tav>
                                        <p:tav tm="100000">
                                          <p:val>
                                            <p:strVal val="#ppt_x"/>
                                          </p:val>
                                        </p:tav>
                                      </p:tavLst>
                                    </p:anim>
                                    <p:anim calcmode="lin" valueType="num">
                                      <p:cBhvr>
                                        <p:cTn id="48" dur="1000" fill="hold"/>
                                        <p:tgtEl>
                                          <p:spTgt spid="16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8"/>
                                        </p:tgtEl>
                                        <p:attrNameLst>
                                          <p:attrName>style.visibility</p:attrName>
                                        </p:attrNameLst>
                                      </p:cBhvr>
                                      <p:to>
                                        <p:strVal val="visible"/>
                                      </p:to>
                                    </p:set>
                                    <p:animEffect transition="in" filter="fade">
                                      <p:cBhvr>
                                        <p:cTn id="51" dur="1000"/>
                                        <p:tgtEl>
                                          <p:spTgt spid="168"/>
                                        </p:tgtEl>
                                      </p:cBhvr>
                                    </p:animEffect>
                                    <p:anim calcmode="lin" valueType="num">
                                      <p:cBhvr>
                                        <p:cTn id="52" dur="1000" fill="hold"/>
                                        <p:tgtEl>
                                          <p:spTgt spid="168"/>
                                        </p:tgtEl>
                                        <p:attrNameLst>
                                          <p:attrName>ppt_x</p:attrName>
                                        </p:attrNameLst>
                                      </p:cBhvr>
                                      <p:tavLst>
                                        <p:tav tm="0">
                                          <p:val>
                                            <p:strVal val="#ppt_x"/>
                                          </p:val>
                                        </p:tav>
                                        <p:tav tm="100000">
                                          <p:val>
                                            <p:strVal val="#ppt_x"/>
                                          </p:val>
                                        </p:tav>
                                      </p:tavLst>
                                    </p:anim>
                                    <p:anim calcmode="lin" valueType="num">
                                      <p:cBhvr>
                                        <p:cTn id="53" dur="1000" fill="hold"/>
                                        <p:tgtEl>
                                          <p:spTgt spid="168"/>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12" presetClass="entr" presetSubtype="4"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slide(fromBottom)">
                                      <p:cBhvr>
                                        <p:cTn id="57" dur="500"/>
                                        <p:tgtEl>
                                          <p:spTgt spid="8"/>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169"/>
                                        </p:tgtEl>
                                        <p:attrNameLst>
                                          <p:attrName>style.visibility</p:attrName>
                                        </p:attrNameLst>
                                      </p:cBhvr>
                                      <p:to>
                                        <p:strVal val="visible"/>
                                      </p:to>
                                    </p:set>
                                    <p:animEffect transition="in" filter="fade">
                                      <p:cBhvr>
                                        <p:cTn id="61" dur="1000"/>
                                        <p:tgtEl>
                                          <p:spTgt spid="169"/>
                                        </p:tgtEl>
                                      </p:cBhvr>
                                    </p:animEffect>
                                    <p:anim calcmode="lin" valueType="num">
                                      <p:cBhvr>
                                        <p:cTn id="62" dur="1000" fill="hold"/>
                                        <p:tgtEl>
                                          <p:spTgt spid="169"/>
                                        </p:tgtEl>
                                        <p:attrNameLst>
                                          <p:attrName>ppt_x</p:attrName>
                                        </p:attrNameLst>
                                      </p:cBhvr>
                                      <p:tavLst>
                                        <p:tav tm="0">
                                          <p:val>
                                            <p:strVal val="#ppt_x"/>
                                          </p:val>
                                        </p:tav>
                                        <p:tav tm="100000">
                                          <p:val>
                                            <p:strVal val="#ppt_x"/>
                                          </p:val>
                                        </p:tav>
                                      </p:tavLst>
                                    </p:anim>
                                    <p:anim calcmode="lin" valueType="num">
                                      <p:cBhvr>
                                        <p:cTn id="63" dur="1000" fill="hold"/>
                                        <p:tgtEl>
                                          <p:spTgt spid="16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1000"/>
                                        <p:tgtEl>
                                          <p:spTgt spid="170"/>
                                        </p:tgtEl>
                                      </p:cBhvr>
                                    </p:animEffect>
                                    <p:anim calcmode="lin" valueType="num">
                                      <p:cBhvr>
                                        <p:cTn id="67" dur="1000" fill="hold"/>
                                        <p:tgtEl>
                                          <p:spTgt spid="170"/>
                                        </p:tgtEl>
                                        <p:attrNameLst>
                                          <p:attrName>ppt_x</p:attrName>
                                        </p:attrNameLst>
                                      </p:cBhvr>
                                      <p:tavLst>
                                        <p:tav tm="0">
                                          <p:val>
                                            <p:strVal val="#ppt_x"/>
                                          </p:val>
                                        </p:tav>
                                        <p:tav tm="100000">
                                          <p:val>
                                            <p:strVal val="#ppt_x"/>
                                          </p:val>
                                        </p:tav>
                                      </p:tavLst>
                                    </p:anim>
                                    <p:anim calcmode="lin" valueType="num">
                                      <p:cBhvr>
                                        <p:cTn id="68" dur="1000" fill="hold"/>
                                        <p:tgtEl>
                                          <p:spTgt spid="170"/>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12" presetClass="entr" presetSubtype="8"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slide(fromLeft)">
                                      <p:cBhvr>
                                        <p:cTn id="72" dur="500"/>
                                        <p:tgtEl>
                                          <p:spTgt spid="6"/>
                                        </p:tgtEl>
                                      </p:cBhvr>
                                    </p:animEffect>
                                  </p:childTnLst>
                                </p:cTn>
                              </p:par>
                              <p:par>
                                <p:cTn id="73" presetID="47" presetClass="entr" presetSubtype="0" fill="hold" grpId="0" nodeType="withEffect">
                                  <p:stCondLst>
                                    <p:cond delay="0"/>
                                  </p:stCondLst>
                                  <p:childTnLst>
                                    <p:set>
                                      <p:cBhvr>
                                        <p:cTn id="74" dur="1" fill="hold">
                                          <p:stCondLst>
                                            <p:cond delay="0"/>
                                          </p:stCondLst>
                                        </p:cTn>
                                        <p:tgtEl>
                                          <p:spTgt spid="171"/>
                                        </p:tgtEl>
                                        <p:attrNameLst>
                                          <p:attrName>style.visibility</p:attrName>
                                        </p:attrNameLst>
                                      </p:cBhvr>
                                      <p:to>
                                        <p:strVal val="visible"/>
                                      </p:to>
                                    </p:set>
                                    <p:animEffect transition="in" filter="fade">
                                      <p:cBhvr>
                                        <p:cTn id="75" dur="1000"/>
                                        <p:tgtEl>
                                          <p:spTgt spid="171"/>
                                        </p:tgtEl>
                                      </p:cBhvr>
                                    </p:animEffect>
                                    <p:anim calcmode="lin" valueType="num">
                                      <p:cBhvr>
                                        <p:cTn id="76" dur="1000" fill="hold"/>
                                        <p:tgtEl>
                                          <p:spTgt spid="171"/>
                                        </p:tgtEl>
                                        <p:attrNameLst>
                                          <p:attrName>ppt_x</p:attrName>
                                        </p:attrNameLst>
                                      </p:cBhvr>
                                      <p:tavLst>
                                        <p:tav tm="0">
                                          <p:val>
                                            <p:strVal val="#ppt_x"/>
                                          </p:val>
                                        </p:tav>
                                        <p:tav tm="100000">
                                          <p:val>
                                            <p:strVal val="#ppt_x"/>
                                          </p:val>
                                        </p:tav>
                                      </p:tavLst>
                                    </p:anim>
                                    <p:anim calcmode="lin" valueType="num">
                                      <p:cBhvr>
                                        <p:cTn id="77" dur="1000" fill="hold"/>
                                        <p:tgtEl>
                                          <p:spTgt spid="171"/>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172"/>
                                        </p:tgtEl>
                                        <p:attrNameLst>
                                          <p:attrName>style.visibility</p:attrName>
                                        </p:attrNameLst>
                                      </p:cBhvr>
                                      <p:to>
                                        <p:strVal val="visible"/>
                                      </p:to>
                                    </p:set>
                                    <p:animEffect transition="in" filter="fade">
                                      <p:cBhvr>
                                        <p:cTn id="80" dur="1000"/>
                                        <p:tgtEl>
                                          <p:spTgt spid="172"/>
                                        </p:tgtEl>
                                      </p:cBhvr>
                                    </p:animEffect>
                                    <p:anim calcmode="lin" valueType="num">
                                      <p:cBhvr>
                                        <p:cTn id="81" dur="1000" fill="hold"/>
                                        <p:tgtEl>
                                          <p:spTgt spid="172"/>
                                        </p:tgtEl>
                                        <p:attrNameLst>
                                          <p:attrName>ppt_x</p:attrName>
                                        </p:attrNameLst>
                                      </p:cBhvr>
                                      <p:tavLst>
                                        <p:tav tm="0">
                                          <p:val>
                                            <p:strVal val="#ppt_x"/>
                                          </p:val>
                                        </p:tav>
                                        <p:tav tm="100000">
                                          <p:val>
                                            <p:strVal val="#ppt_x"/>
                                          </p:val>
                                        </p:tav>
                                      </p:tavLst>
                                    </p:anim>
                                    <p:anim calcmode="lin" valueType="num">
                                      <p:cBhvr>
                                        <p:cTn id="82" dur="1000" fill="hold"/>
                                        <p:tgtEl>
                                          <p:spTgt spid="172"/>
                                        </p:tgtEl>
                                        <p:attrNameLst>
                                          <p:attrName>ppt_y</p:attrName>
                                        </p:attrNameLst>
                                      </p:cBhvr>
                                      <p:tavLst>
                                        <p:tav tm="0">
                                          <p:val>
                                            <p:strVal val="#ppt_y-.1"/>
                                          </p:val>
                                        </p:tav>
                                        <p:tav tm="100000">
                                          <p:val>
                                            <p:strVal val="#ppt_y"/>
                                          </p:val>
                                        </p:tav>
                                      </p:tavLst>
                                    </p:anim>
                                  </p:childTnLst>
                                </p:cTn>
                              </p:par>
                            </p:childTnLst>
                          </p:cTn>
                        </p:par>
                        <p:par>
                          <p:cTn id="83" fill="hold">
                            <p:stCondLst>
                              <p:cond delay="7000"/>
                            </p:stCondLst>
                            <p:childTnLst>
                              <p:par>
                                <p:cTn id="84" presetID="2" presetClass="entr" presetSubtype="4" fill="hold" grpId="0" nodeType="afterEffect">
                                  <p:stCondLst>
                                    <p:cond delay="0"/>
                                  </p:stCondLst>
                                  <p:childTnLst>
                                    <p:set>
                                      <p:cBhvr>
                                        <p:cTn id="85" dur="1" fill="hold">
                                          <p:stCondLst>
                                            <p:cond delay="0"/>
                                          </p:stCondLst>
                                        </p:cTn>
                                        <p:tgtEl>
                                          <p:spTgt spid="175"/>
                                        </p:tgtEl>
                                        <p:attrNameLst>
                                          <p:attrName>style.visibility</p:attrName>
                                        </p:attrNameLst>
                                      </p:cBhvr>
                                      <p:to>
                                        <p:strVal val="visible"/>
                                      </p:to>
                                    </p:set>
                                    <p:anim calcmode="lin" valueType="num">
                                      <p:cBhvr additive="base">
                                        <p:cTn id="86" dur="500" fill="hold"/>
                                        <p:tgtEl>
                                          <p:spTgt spid="175"/>
                                        </p:tgtEl>
                                        <p:attrNameLst>
                                          <p:attrName>ppt_x</p:attrName>
                                        </p:attrNameLst>
                                      </p:cBhvr>
                                      <p:tavLst>
                                        <p:tav tm="0">
                                          <p:val>
                                            <p:strVal val="#ppt_x"/>
                                          </p:val>
                                        </p:tav>
                                        <p:tav tm="100000">
                                          <p:val>
                                            <p:strVal val="#ppt_x"/>
                                          </p:val>
                                        </p:tav>
                                      </p:tavLst>
                                    </p:anim>
                                    <p:anim calcmode="lin" valueType="num">
                                      <p:cBhvr additive="base">
                                        <p:cTn id="87"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67" grpId="0"/>
      <p:bldP spid="168" grpId="0"/>
      <p:bldP spid="169" grpId="0"/>
      <p:bldP spid="170" grpId="0"/>
      <p:bldP spid="171" grpId="0"/>
      <p:bldP spid="172" grpId="0"/>
      <p:bldP spid="173" grpId="0"/>
      <p:bldP spid="174" grpId="0"/>
      <p:bldP spid="1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33" name="组合 32"/>
          <p:cNvGrpSpPr/>
          <p:nvPr/>
        </p:nvGrpSpPr>
        <p:grpSpPr>
          <a:xfrm rot="3600000">
            <a:off x="1272144" y="3566730"/>
            <a:ext cx="563481" cy="945502"/>
            <a:chOff x="6289609" y="3332739"/>
            <a:chExt cx="1058497" cy="1776122"/>
          </a:xfrm>
        </p:grpSpPr>
        <p:sp>
          <p:nvSpPr>
            <p:cNvPr id="26" name="椭圆 25"/>
            <p:cNvSpPr/>
            <p:nvPr/>
          </p:nvSpPr>
          <p:spPr>
            <a:xfrm rot="20322526">
              <a:off x="6308112" y="3618462"/>
              <a:ext cx="111557" cy="13542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rot="20322526">
              <a:off x="6456013" y="3481184"/>
              <a:ext cx="128196" cy="196406"/>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rot="21285281">
              <a:off x="6637040" y="3443820"/>
              <a:ext cx="128881" cy="176998"/>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rot="683520">
              <a:off x="6823883" y="3417820"/>
              <a:ext cx="150637" cy="21181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rot="1183601">
              <a:off x="7052649" y="3332739"/>
              <a:ext cx="295457" cy="399160"/>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任意多边形: 形状 31"/>
            <p:cNvSpPr/>
            <p:nvPr/>
          </p:nvSpPr>
          <p:spPr>
            <a:xfrm>
              <a:off x="6289609" y="3746922"/>
              <a:ext cx="905764" cy="1361939"/>
            </a:xfrm>
            <a:custGeom>
              <a:avLst/>
              <a:gdLst>
                <a:gd name="connsiteX0" fmla="*/ 279466 w 905764"/>
                <a:gd name="connsiteY0" fmla="*/ 2753 h 1361939"/>
                <a:gd name="connsiteX1" fmla="*/ 120716 w 905764"/>
                <a:gd name="connsiteY1" fmla="*/ 123403 h 1361939"/>
                <a:gd name="connsiteX2" fmla="*/ 66 w 905764"/>
                <a:gd name="connsiteY2" fmla="*/ 609178 h 1361939"/>
                <a:gd name="connsiteX3" fmla="*/ 136591 w 905764"/>
                <a:gd name="connsiteY3" fmla="*/ 1199728 h 1361939"/>
                <a:gd name="connsiteX4" fmla="*/ 415991 w 905764"/>
                <a:gd name="connsiteY4" fmla="*/ 1358478 h 1361939"/>
                <a:gd name="connsiteX5" fmla="*/ 565216 w 905764"/>
                <a:gd name="connsiteY5" fmla="*/ 1291803 h 1361939"/>
                <a:gd name="connsiteX6" fmla="*/ 619191 w 905764"/>
                <a:gd name="connsiteY6" fmla="*/ 1094953 h 1361939"/>
                <a:gd name="connsiteX7" fmla="*/ 571566 w 905764"/>
                <a:gd name="connsiteY7" fmla="*/ 894928 h 1361939"/>
                <a:gd name="connsiteX8" fmla="*/ 717616 w 905764"/>
                <a:gd name="connsiteY8" fmla="*/ 596478 h 1361939"/>
                <a:gd name="connsiteX9" fmla="*/ 895416 w 905764"/>
                <a:gd name="connsiteY9" fmla="*/ 294853 h 1361939"/>
                <a:gd name="connsiteX10" fmla="*/ 822391 w 905764"/>
                <a:gd name="connsiteY10" fmla="*/ 59903 h 1361939"/>
                <a:gd name="connsiteX11" fmla="*/ 279466 w 905764"/>
                <a:gd name="connsiteY11" fmla="*/ 2753 h 13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5764" h="1361939">
                  <a:moveTo>
                    <a:pt x="279466" y="2753"/>
                  </a:moveTo>
                  <a:cubicBezTo>
                    <a:pt x="162520" y="13336"/>
                    <a:pt x="167283" y="22332"/>
                    <a:pt x="120716" y="123403"/>
                  </a:cubicBezTo>
                  <a:cubicBezTo>
                    <a:pt x="74149" y="224474"/>
                    <a:pt x="-2580" y="429791"/>
                    <a:pt x="66" y="609178"/>
                  </a:cubicBezTo>
                  <a:cubicBezTo>
                    <a:pt x="2712" y="788565"/>
                    <a:pt x="67270" y="1074845"/>
                    <a:pt x="136591" y="1199728"/>
                  </a:cubicBezTo>
                  <a:cubicBezTo>
                    <a:pt x="205912" y="1324611"/>
                    <a:pt x="344554" y="1343132"/>
                    <a:pt x="415991" y="1358478"/>
                  </a:cubicBezTo>
                  <a:cubicBezTo>
                    <a:pt x="487428" y="1373824"/>
                    <a:pt x="531349" y="1335724"/>
                    <a:pt x="565216" y="1291803"/>
                  </a:cubicBezTo>
                  <a:cubicBezTo>
                    <a:pt x="599083" y="1247882"/>
                    <a:pt x="618133" y="1161099"/>
                    <a:pt x="619191" y="1094953"/>
                  </a:cubicBezTo>
                  <a:cubicBezTo>
                    <a:pt x="620249" y="1028807"/>
                    <a:pt x="555162" y="978007"/>
                    <a:pt x="571566" y="894928"/>
                  </a:cubicBezTo>
                  <a:cubicBezTo>
                    <a:pt x="587970" y="811849"/>
                    <a:pt x="663641" y="696490"/>
                    <a:pt x="717616" y="596478"/>
                  </a:cubicBezTo>
                  <a:cubicBezTo>
                    <a:pt x="771591" y="496466"/>
                    <a:pt x="877954" y="384282"/>
                    <a:pt x="895416" y="294853"/>
                  </a:cubicBezTo>
                  <a:cubicBezTo>
                    <a:pt x="912878" y="205424"/>
                    <a:pt x="919228" y="107528"/>
                    <a:pt x="822391" y="59903"/>
                  </a:cubicBezTo>
                  <a:cubicBezTo>
                    <a:pt x="725554" y="12278"/>
                    <a:pt x="396412" y="-7830"/>
                    <a:pt x="279466" y="2753"/>
                  </a:cubicBezTo>
                  <a:close/>
                </a:path>
              </a:pathLst>
            </a:custGeom>
            <a:noFill/>
            <a:ln>
              <a:solidFill>
                <a:srgbClr val="00C1DE"/>
              </a:solidFill>
            </a:ln>
            <a:effectLst>
              <a:glow rad="254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rot="3600000">
            <a:off x="4329669" y="3423855"/>
            <a:ext cx="563481" cy="945502"/>
            <a:chOff x="6289609" y="3332739"/>
            <a:chExt cx="1058497" cy="1776122"/>
          </a:xfrm>
        </p:grpSpPr>
        <p:sp>
          <p:nvSpPr>
            <p:cNvPr id="35" name="椭圆 34"/>
            <p:cNvSpPr/>
            <p:nvPr/>
          </p:nvSpPr>
          <p:spPr>
            <a:xfrm rot="20322526">
              <a:off x="6308112" y="3618462"/>
              <a:ext cx="111557" cy="13542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rot="20322526">
              <a:off x="6456013" y="3481184"/>
              <a:ext cx="128196" cy="196406"/>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rot="21285281">
              <a:off x="6637040" y="3443820"/>
              <a:ext cx="128881" cy="176998"/>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rot="683520">
              <a:off x="6823883" y="3417820"/>
              <a:ext cx="150637" cy="21181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rot="1183601">
              <a:off x="7052649" y="3332739"/>
              <a:ext cx="295457" cy="399160"/>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任意多边形: 形状 39"/>
            <p:cNvSpPr/>
            <p:nvPr/>
          </p:nvSpPr>
          <p:spPr>
            <a:xfrm>
              <a:off x="6289609" y="3746922"/>
              <a:ext cx="905764" cy="1361939"/>
            </a:xfrm>
            <a:custGeom>
              <a:avLst/>
              <a:gdLst>
                <a:gd name="connsiteX0" fmla="*/ 279466 w 905764"/>
                <a:gd name="connsiteY0" fmla="*/ 2753 h 1361939"/>
                <a:gd name="connsiteX1" fmla="*/ 120716 w 905764"/>
                <a:gd name="connsiteY1" fmla="*/ 123403 h 1361939"/>
                <a:gd name="connsiteX2" fmla="*/ 66 w 905764"/>
                <a:gd name="connsiteY2" fmla="*/ 609178 h 1361939"/>
                <a:gd name="connsiteX3" fmla="*/ 136591 w 905764"/>
                <a:gd name="connsiteY3" fmla="*/ 1199728 h 1361939"/>
                <a:gd name="connsiteX4" fmla="*/ 415991 w 905764"/>
                <a:gd name="connsiteY4" fmla="*/ 1358478 h 1361939"/>
                <a:gd name="connsiteX5" fmla="*/ 565216 w 905764"/>
                <a:gd name="connsiteY5" fmla="*/ 1291803 h 1361939"/>
                <a:gd name="connsiteX6" fmla="*/ 619191 w 905764"/>
                <a:gd name="connsiteY6" fmla="*/ 1094953 h 1361939"/>
                <a:gd name="connsiteX7" fmla="*/ 571566 w 905764"/>
                <a:gd name="connsiteY7" fmla="*/ 894928 h 1361939"/>
                <a:gd name="connsiteX8" fmla="*/ 717616 w 905764"/>
                <a:gd name="connsiteY8" fmla="*/ 596478 h 1361939"/>
                <a:gd name="connsiteX9" fmla="*/ 895416 w 905764"/>
                <a:gd name="connsiteY9" fmla="*/ 294853 h 1361939"/>
                <a:gd name="connsiteX10" fmla="*/ 822391 w 905764"/>
                <a:gd name="connsiteY10" fmla="*/ 59903 h 1361939"/>
                <a:gd name="connsiteX11" fmla="*/ 279466 w 905764"/>
                <a:gd name="connsiteY11" fmla="*/ 2753 h 13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5764" h="1361939">
                  <a:moveTo>
                    <a:pt x="279466" y="2753"/>
                  </a:moveTo>
                  <a:cubicBezTo>
                    <a:pt x="162520" y="13336"/>
                    <a:pt x="167283" y="22332"/>
                    <a:pt x="120716" y="123403"/>
                  </a:cubicBezTo>
                  <a:cubicBezTo>
                    <a:pt x="74149" y="224474"/>
                    <a:pt x="-2580" y="429791"/>
                    <a:pt x="66" y="609178"/>
                  </a:cubicBezTo>
                  <a:cubicBezTo>
                    <a:pt x="2712" y="788565"/>
                    <a:pt x="67270" y="1074845"/>
                    <a:pt x="136591" y="1199728"/>
                  </a:cubicBezTo>
                  <a:cubicBezTo>
                    <a:pt x="205912" y="1324611"/>
                    <a:pt x="344554" y="1343132"/>
                    <a:pt x="415991" y="1358478"/>
                  </a:cubicBezTo>
                  <a:cubicBezTo>
                    <a:pt x="487428" y="1373824"/>
                    <a:pt x="531349" y="1335724"/>
                    <a:pt x="565216" y="1291803"/>
                  </a:cubicBezTo>
                  <a:cubicBezTo>
                    <a:pt x="599083" y="1247882"/>
                    <a:pt x="618133" y="1161099"/>
                    <a:pt x="619191" y="1094953"/>
                  </a:cubicBezTo>
                  <a:cubicBezTo>
                    <a:pt x="620249" y="1028807"/>
                    <a:pt x="555162" y="978007"/>
                    <a:pt x="571566" y="894928"/>
                  </a:cubicBezTo>
                  <a:cubicBezTo>
                    <a:pt x="587970" y="811849"/>
                    <a:pt x="663641" y="696490"/>
                    <a:pt x="717616" y="596478"/>
                  </a:cubicBezTo>
                  <a:cubicBezTo>
                    <a:pt x="771591" y="496466"/>
                    <a:pt x="877954" y="384282"/>
                    <a:pt x="895416" y="294853"/>
                  </a:cubicBezTo>
                  <a:cubicBezTo>
                    <a:pt x="912878" y="205424"/>
                    <a:pt x="919228" y="107528"/>
                    <a:pt x="822391" y="59903"/>
                  </a:cubicBezTo>
                  <a:cubicBezTo>
                    <a:pt x="725554" y="12278"/>
                    <a:pt x="396412" y="-7830"/>
                    <a:pt x="279466" y="2753"/>
                  </a:cubicBezTo>
                  <a:close/>
                </a:path>
              </a:pathLst>
            </a:custGeom>
            <a:noFill/>
            <a:ln>
              <a:solidFill>
                <a:srgbClr val="00C1DE"/>
              </a:solidFill>
            </a:ln>
            <a:effectLst>
              <a:glow rad="254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p:cNvGrpSpPr/>
          <p:nvPr/>
        </p:nvGrpSpPr>
        <p:grpSpPr>
          <a:xfrm rot="3600000">
            <a:off x="7504267" y="3503112"/>
            <a:ext cx="563481" cy="945502"/>
            <a:chOff x="6289609" y="3332739"/>
            <a:chExt cx="1058497" cy="1776122"/>
          </a:xfrm>
        </p:grpSpPr>
        <p:sp>
          <p:nvSpPr>
            <p:cNvPr id="42" name="椭圆 41"/>
            <p:cNvSpPr/>
            <p:nvPr/>
          </p:nvSpPr>
          <p:spPr>
            <a:xfrm rot="20322526">
              <a:off x="6308112" y="3618462"/>
              <a:ext cx="111557" cy="13542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rot="20322526">
              <a:off x="6456013" y="3481184"/>
              <a:ext cx="128196" cy="196406"/>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21285281">
              <a:off x="6637040" y="3443820"/>
              <a:ext cx="128881" cy="176998"/>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683520">
              <a:off x="6823883" y="3417820"/>
              <a:ext cx="150637" cy="21181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1183601">
              <a:off x="7052649" y="3332739"/>
              <a:ext cx="295457" cy="399160"/>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任意多边形: 形状 46"/>
            <p:cNvSpPr/>
            <p:nvPr/>
          </p:nvSpPr>
          <p:spPr>
            <a:xfrm>
              <a:off x="6289609" y="3746922"/>
              <a:ext cx="905764" cy="1361939"/>
            </a:xfrm>
            <a:custGeom>
              <a:avLst/>
              <a:gdLst>
                <a:gd name="connsiteX0" fmla="*/ 279466 w 905764"/>
                <a:gd name="connsiteY0" fmla="*/ 2753 h 1361939"/>
                <a:gd name="connsiteX1" fmla="*/ 120716 w 905764"/>
                <a:gd name="connsiteY1" fmla="*/ 123403 h 1361939"/>
                <a:gd name="connsiteX2" fmla="*/ 66 w 905764"/>
                <a:gd name="connsiteY2" fmla="*/ 609178 h 1361939"/>
                <a:gd name="connsiteX3" fmla="*/ 136591 w 905764"/>
                <a:gd name="connsiteY3" fmla="*/ 1199728 h 1361939"/>
                <a:gd name="connsiteX4" fmla="*/ 415991 w 905764"/>
                <a:gd name="connsiteY4" fmla="*/ 1358478 h 1361939"/>
                <a:gd name="connsiteX5" fmla="*/ 565216 w 905764"/>
                <a:gd name="connsiteY5" fmla="*/ 1291803 h 1361939"/>
                <a:gd name="connsiteX6" fmla="*/ 619191 w 905764"/>
                <a:gd name="connsiteY6" fmla="*/ 1094953 h 1361939"/>
                <a:gd name="connsiteX7" fmla="*/ 571566 w 905764"/>
                <a:gd name="connsiteY7" fmla="*/ 894928 h 1361939"/>
                <a:gd name="connsiteX8" fmla="*/ 717616 w 905764"/>
                <a:gd name="connsiteY8" fmla="*/ 596478 h 1361939"/>
                <a:gd name="connsiteX9" fmla="*/ 895416 w 905764"/>
                <a:gd name="connsiteY9" fmla="*/ 294853 h 1361939"/>
                <a:gd name="connsiteX10" fmla="*/ 822391 w 905764"/>
                <a:gd name="connsiteY10" fmla="*/ 59903 h 1361939"/>
                <a:gd name="connsiteX11" fmla="*/ 279466 w 905764"/>
                <a:gd name="connsiteY11" fmla="*/ 2753 h 13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5764" h="1361939">
                  <a:moveTo>
                    <a:pt x="279466" y="2753"/>
                  </a:moveTo>
                  <a:cubicBezTo>
                    <a:pt x="162520" y="13336"/>
                    <a:pt x="167283" y="22332"/>
                    <a:pt x="120716" y="123403"/>
                  </a:cubicBezTo>
                  <a:cubicBezTo>
                    <a:pt x="74149" y="224474"/>
                    <a:pt x="-2580" y="429791"/>
                    <a:pt x="66" y="609178"/>
                  </a:cubicBezTo>
                  <a:cubicBezTo>
                    <a:pt x="2712" y="788565"/>
                    <a:pt x="67270" y="1074845"/>
                    <a:pt x="136591" y="1199728"/>
                  </a:cubicBezTo>
                  <a:cubicBezTo>
                    <a:pt x="205912" y="1324611"/>
                    <a:pt x="344554" y="1343132"/>
                    <a:pt x="415991" y="1358478"/>
                  </a:cubicBezTo>
                  <a:cubicBezTo>
                    <a:pt x="487428" y="1373824"/>
                    <a:pt x="531349" y="1335724"/>
                    <a:pt x="565216" y="1291803"/>
                  </a:cubicBezTo>
                  <a:cubicBezTo>
                    <a:pt x="599083" y="1247882"/>
                    <a:pt x="618133" y="1161099"/>
                    <a:pt x="619191" y="1094953"/>
                  </a:cubicBezTo>
                  <a:cubicBezTo>
                    <a:pt x="620249" y="1028807"/>
                    <a:pt x="555162" y="978007"/>
                    <a:pt x="571566" y="894928"/>
                  </a:cubicBezTo>
                  <a:cubicBezTo>
                    <a:pt x="587970" y="811849"/>
                    <a:pt x="663641" y="696490"/>
                    <a:pt x="717616" y="596478"/>
                  </a:cubicBezTo>
                  <a:cubicBezTo>
                    <a:pt x="771591" y="496466"/>
                    <a:pt x="877954" y="384282"/>
                    <a:pt x="895416" y="294853"/>
                  </a:cubicBezTo>
                  <a:cubicBezTo>
                    <a:pt x="912878" y="205424"/>
                    <a:pt x="919228" y="107528"/>
                    <a:pt x="822391" y="59903"/>
                  </a:cubicBezTo>
                  <a:cubicBezTo>
                    <a:pt x="725554" y="12278"/>
                    <a:pt x="396412" y="-7830"/>
                    <a:pt x="279466" y="2753"/>
                  </a:cubicBezTo>
                  <a:close/>
                </a:path>
              </a:pathLst>
            </a:custGeom>
            <a:noFill/>
            <a:ln>
              <a:solidFill>
                <a:srgbClr val="00C1DE"/>
              </a:solidFill>
            </a:ln>
            <a:effectLst>
              <a:glow rad="254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8" name="组合 47"/>
          <p:cNvGrpSpPr/>
          <p:nvPr/>
        </p:nvGrpSpPr>
        <p:grpSpPr>
          <a:xfrm rot="3600000">
            <a:off x="10292317" y="3384567"/>
            <a:ext cx="563481" cy="945502"/>
            <a:chOff x="6289609" y="3332739"/>
            <a:chExt cx="1058497" cy="1776122"/>
          </a:xfrm>
        </p:grpSpPr>
        <p:sp>
          <p:nvSpPr>
            <p:cNvPr id="49" name="椭圆 48"/>
            <p:cNvSpPr/>
            <p:nvPr/>
          </p:nvSpPr>
          <p:spPr>
            <a:xfrm rot="20322526">
              <a:off x="6308112" y="3618462"/>
              <a:ext cx="111557" cy="13542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20322526">
              <a:off x="6456013" y="3481184"/>
              <a:ext cx="128196" cy="196406"/>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21285281">
              <a:off x="6637040" y="3443820"/>
              <a:ext cx="128881" cy="176998"/>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683520">
              <a:off x="6823883" y="3417820"/>
              <a:ext cx="150637" cy="21181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1183601">
              <a:off x="7052649" y="3332739"/>
              <a:ext cx="295457" cy="399160"/>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任意多边形: 形状 53"/>
            <p:cNvSpPr/>
            <p:nvPr/>
          </p:nvSpPr>
          <p:spPr>
            <a:xfrm>
              <a:off x="6289609" y="3746922"/>
              <a:ext cx="905764" cy="1361939"/>
            </a:xfrm>
            <a:custGeom>
              <a:avLst/>
              <a:gdLst>
                <a:gd name="connsiteX0" fmla="*/ 279466 w 905764"/>
                <a:gd name="connsiteY0" fmla="*/ 2753 h 1361939"/>
                <a:gd name="connsiteX1" fmla="*/ 120716 w 905764"/>
                <a:gd name="connsiteY1" fmla="*/ 123403 h 1361939"/>
                <a:gd name="connsiteX2" fmla="*/ 66 w 905764"/>
                <a:gd name="connsiteY2" fmla="*/ 609178 h 1361939"/>
                <a:gd name="connsiteX3" fmla="*/ 136591 w 905764"/>
                <a:gd name="connsiteY3" fmla="*/ 1199728 h 1361939"/>
                <a:gd name="connsiteX4" fmla="*/ 415991 w 905764"/>
                <a:gd name="connsiteY4" fmla="*/ 1358478 h 1361939"/>
                <a:gd name="connsiteX5" fmla="*/ 565216 w 905764"/>
                <a:gd name="connsiteY5" fmla="*/ 1291803 h 1361939"/>
                <a:gd name="connsiteX6" fmla="*/ 619191 w 905764"/>
                <a:gd name="connsiteY6" fmla="*/ 1094953 h 1361939"/>
                <a:gd name="connsiteX7" fmla="*/ 571566 w 905764"/>
                <a:gd name="connsiteY7" fmla="*/ 894928 h 1361939"/>
                <a:gd name="connsiteX8" fmla="*/ 717616 w 905764"/>
                <a:gd name="connsiteY8" fmla="*/ 596478 h 1361939"/>
                <a:gd name="connsiteX9" fmla="*/ 895416 w 905764"/>
                <a:gd name="connsiteY9" fmla="*/ 294853 h 1361939"/>
                <a:gd name="connsiteX10" fmla="*/ 822391 w 905764"/>
                <a:gd name="connsiteY10" fmla="*/ 59903 h 1361939"/>
                <a:gd name="connsiteX11" fmla="*/ 279466 w 905764"/>
                <a:gd name="connsiteY11" fmla="*/ 2753 h 13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5764" h="1361939">
                  <a:moveTo>
                    <a:pt x="279466" y="2753"/>
                  </a:moveTo>
                  <a:cubicBezTo>
                    <a:pt x="162520" y="13336"/>
                    <a:pt x="167283" y="22332"/>
                    <a:pt x="120716" y="123403"/>
                  </a:cubicBezTo>
                  <a:cubicBezTo>
                    <a:pt x="74149" y="224474"/>
                    <a:pt x="-2580" y="429791"/>
                    <a:pt x="66" y="609178"/>
                  </a:cubicBezTo>
                  <a:cubicBezTo>
                    <a:pt x="2712" y="788565"/>
                    <a:pt x="67270" y="1074845"/>
                    <a:pt x="136591" y="1199728"/>
                  </a:cubicBezTo>
                  <a:cubicBezTo>
                    <a:pt x="205912" y="1324611"/>
                    <a:pt x="344554" y="1343132"/>
                    <a:pt x="415991" y="1358478"/>
                  </a:cubicBezTo>
                  <a:cubicBezTo>
                    <a:pt x="487428" y="1373824"/>
                    <a:pt x="531349" y="1335724"/>
                    <a:pt x="565216" y="1291803"/>
                  </a:cubicBezTo>
                  <a:cubicBezTo>
                    <a:pt x="599083" y="1247882"/>
                    <a:pt x="618133" y="1161099"/>
                    <a:pt x="619191" y="1094953"/>
                  </a:cubicBezTo>
                  <a:cubicBezTo>
                    <a:pt x="620249" y="1028807"/>
                    <a:pt x="555162" y="978007"/>
                    <a:pt x="571566" y="894928"/>
                  </a:cubicBezTo>
                  <a:cubicBezTo>
                    <a:pt x="587970" y="811849"/>
                    <a:pt x="663641" y="696490"/>
                    <a:pt x="717616" y="596478"/>
                  </a:cubicBezTo>
                  <a:cubicBezTo>
                    <a:pt x="771591" y="496466"/>
                    <a:pt x="877954" y="384282"/>
                    <a:pt x="895416" y="294853"/>
                  </a:cubicBezTo>
                  <a:cubicBezTo>
                    <a:pt x="912878" y="205424"/>
                    <a:pt x="919228" y="107528"/>
                    <a:pt x="822391" y="59903"/>
                  </a:cubicBezTo>
                  <a:cubicBezTo>
                    <a:pt x="725554" y="12278"/>
                    <a:pt x="396412" y="-7830"/>
                    <a:pt x="279466" y="2753"/>
                  </a:cubicBezTo>
                  <a:close/>
                </a:path>
              </a:pathLst>
            </a:custGeom>
            <a:noFill/>
            <a:ln>
              <a:solidFill>
                <a:srgbClr val="00C1DE"/>
              </a:solidFill>
            </a:ln>
            <a:effectLst>
              <a:glow rad="254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5" name="矩形 54"/>
          <p:cNvSpPr/>
          <p:nvPr/>
        </p:nvSpPr>
        <p:spPr>
          <a:xfrm>
            <a:off x="235158" y="4526995"/>
            <a:ext cx="3415914" cy="701346"/>
          </a:xfrm>
          <a:prstGeom prst="rect">
            <a:avLst/>
          </a:prstGeom>
        </p:spPr>
        <p:txBody>
          <a:bodyPr wrap="square">
            <a:spAutoFit/>
          </a:bodyPr>
          <a:lstStyle/>
          <a:p>
            <a:pPr>
              <a:lnSpc>
                <a:spcPct val="130000"/>
              </a:lnSpc>
            </a:pPr>
            <a:r>
              <a:rPr lang="zh-CN" altLang="en-US" sz="1600" dirty="0">
                <a:solidFill>
                  <a:srgbClr val="00C1DE"/>
                </a:solidFill>
                <a:cs typeface="+mn-ea"/>
                <a:sym typeface="+mn-lt"/>
              </a:rPr>
              <a:t>总结是应用写作的一种，是对已经做过的工作进行理性的思考。</a:t>
            </a:r>
            <a:endParaRPr lang="zh-CN" altLang="en-US" sz="1600" dirty="0">
              <a:solidFill>
                <a:srgbClr val="00C1DE"/>
              </a:solidFill>
              <a:cs typeface="+mn-ea"/>
              <a:sym typeface="+mn-lt"/>
            </a:endParaRPr>
          </a:p>
        </p:txBody>
      </p:sp>
      <p:sp>
        <p:nvSpPr>
          <p:cNvPr id="56" name="矩形 55"/>
          <p:cNvSpPr/>
          <p:nvPr/>
        </p:nvSpPr>
        <p:spPr>
          <a:xfrm>
            <a:off x="2787652" y="2270408"/>
            <a:ext cx="3415914" cy="701346"/>
          </a:xfrm>
          <a:prstGeom prst="rect">
            <a:avLst/>
          </a:prstGeom>
        </p:spPr>
        <p:txBody>
          <a:bodyPr wrap="square">
            <a:spAutoFit/>
          </a:bodyPr>
          <a:lstStyle/>
          <a:p>
            <a:pPr>
              <a:lnSpc>
                <a:spcPct val="130000"/>
              </a:lnSpc>
            </a:pPr>
            <a:r>
              <a:rPr lang="zh-CN" altLang="en-US" sz="1600" dirty="0">
                <a:solidFill>
                  <a:srgbClr val="00C1DE"/>
                </a:solidFill>
                <a:cs typeface="+mn-ea"/>
                <a:sym typeface="+mn-lt"/>
              </a:rPr>
              <a:t>总结是应用写作的一种，是对已经做过的工作进行理性的思考。</a:t>
            </a:r>
            <a:endParaRPr lang="zh-CN" altLang="en-US" sz="1600" dirty="0">
              <a:solidFill>
                <a:srgbClr val="00C1DE"/>
              </a:solidFill>
              <a:cs typeface="+mn-ea"/>
              <a:sym typeface="+mn-lt"/>
            </a:endParaRPr>
          </a:p>
        </p:txBody>
      </p:sp>
      <p:sp>
        <p:nvSpPr>
          <p:cNvPr id="57" name="矩形 56"/>
          <p:cNvSpPr/>
          <p:nvPr/>
        </p:nvSpPr>
        <p:spPr>
          <a:xfrm>
            <a:off x="8750300" y="2344802"/>
            <a:ext cx="3415914" cy="701346"/>
          </a:xfrm>
          <a:prstGeom prst="rect">
            <a:avLst/>
          </a:prstGeom>
        </p:spPr>
        <p:txBody>
          <a:bodyPr wrap="square">
            <a:spAutoFit/>
          </a:bodyPr>
          <a:lstStyle/>
          <a:p>
            <a:pPr>
              <a:lnSpc>
                <a:spcPct val="130000"/>
              </a:lnSpc>
            </a:pPr>
            <a:r>
              <a:rPr lang="zh-CN" altLang="en-US" sz="1600" dirty="0">
                <a:solidFill>
                  <a:srgbClr val="00C1DE"/>
                </a:solidFill>
                <a:cs typeface="+mn-ea"/>
                <a:sym typeface="+mn-lt"/>
              </a:rPr>
              <a:t>总结是应用写作的一种，是对已经做过的工作进行理性的思考。</a:t>
            </a:r>
            <a:endParaRPr lang="zh-CN" altLang="en-US" sz="1600" dirty="0">
              <a:solidFill>
                <a:srgbClr val="00C1DE"/>
              </a:solidFill>
              <a:cs typeface="+mn-ea"/>
              <a:sym typeface="+mn-lt"/>
            </a:endParaRPr>
          </a:p>
        </p:txBody>
      </p:sp>
      <p:sp>
        <p:nvSpPr>
          <p:cNvPr id="58" name="矩形 57"/>
          <p:cNvSpPr/>
          <p:nvPr/>
        </p:nvSpPr>
        <p:spPr>
          <a:xfrm>
            <a:off x="6127370" y="4592429"/>
            <a:ext cx="3415914" cy="701346"/>
          </a:xfrm>
          <a:prstGeom prst="rect">
            <a:avLst/>
          </a:prstGeom>
        </p:spPr>
        <p:txBody>
          <a:bodyPr wrap="square">
            <a:spAutoFit/>
          </a:bodyPr>
          <a:lstStyle/>
          <a:p>
            <a:pPr>
              <a:lnSpc>
                <a:spcPct val="130000"/>
              </a:lnSpc>
            </a:pPr>
            <a:r>
              <a:rPr lang="zh-CN" altLang="en-US" sz="1600" dirty="0">
                <a:solidFill>
                  <a:srgbClr val="00C1DE"/>
                </a:solidFill>
                <a:cs typeface="+mn-ea"/>
                <a:sym typeface="+mn-lt"/>
              </a:rPr>
              <a:t>总结是应用写作的一种，是对已经做过的工作进行理性的思考。</a:t>
            </a:r>
            <a:endParaRPr lang="zh-CN" altLang="en-US" sz="1600" dirty="0">
              <a:solidFill>
                <a:srgbClr val="00C1DE"/>
              </a:solidFill>
              <a:cs typeface="+mn-ea"/>
              <a:sym typeface="+mn-lt"/>
            </a:endParaRPr>
          </a:p>
        </p:txBody>
      </p:sp>
      <p:sp>
        <p:nvSpPr>
          <p:cNvPr id="59" name="任意多边形: 形状 58"/>
          <p:cNvSpPr/>
          <p:nvPr/>
        </p:nvSpPr>
        <p:spPr>
          <a:xfrm>
            <a:off x="2046582" y="3573661"/>
            <a:ext cx="8067675" cy="832843"/>
          </a:xfrm>
          <a:custGeom>
            <a:avLst/>
            <a:gdLst>
              <a:gd name="connsiteX0" fmla="*/ 0 w 8067675"/>
              <a:gd name="connsiteY0" fmla="*/ 486789 h 808130"/>
              <a:gd name="connsiteX1" fmla="*/ 1162050 w 8067675"/>
              <a:gd name="connsiteY1" fmla="*/ 1014 h 808130"/>
              <a:gd name="connsiteX2" fmla="*/ 2152650 w 8067675"/>
              <a:gd name="connsiteY2" fmla="*/ 601089 h 808130"/>
              <a:gd name="connsiteX3" fmla="*/ 4314825 w 8067675"/>
              <a:gd name="connsiteY3" fmla="*/ 39114 h 808130"/>
              <a:gd name="connsiteX4" fmla="*/ 5715000 w 8067675"/>
              <a:gd name="connsiteY4" fmla="*/ 801114 h 808130"/>
              <a:gd name="connsiteX5" fmla="*/ 8067675 w 8067675"/>
              <a:gd name="connsiteY5" fmla="*/ 353439 h 808130"/>
              <a:gd name="connsiteX0-1" fmla="*/ 0 w 8067675"/>
              <a:gd name="connsiteY0-2" fmla="*/ 489733 h 811074"/>
              <a:gd name="connsiteX1-3" fmla="*/ 1162050 w 8067675"/>
              <a:gd name="connsiteY1-4" fmla="*/ 3958 h 811074"/>
              <a:gd name="connsiteX2-5" fmla="*/ 2178050 w 8067675"/>
              <a:gd name="connsiteY2-6" fmla="*/ 731033 h 811074"/>
              <a:gd name="connsiteX3-7" fmla="*/ 4314825 w 8067675"/>
              <a:gd name="connsiteY3-8" fmla="*/ 42058 h 811074"/>
              <a:gd name="connsiteX4-9" fmla="*/ 5715000 w 8067675"/>
              <a:gd name="connsiteY4-10" fmla="*/ 804058 h 811074"/>
              <a:gd name="connsiteX5-11" fmla="*/ 8067675 w 8067675"/>
              <a:gd name="connsiteY5-12" fmla="*/ 356383 h 811074"/>
              <a:gd name="connsiteX0-13" fmla="*/ 0 w 8067675"/>
              <a:gd name="connsiteY0-14" fmla="*/ 489733 h 811074"/>
              <a:gd name="connsiteX1-15" fmla="*/ 1162050 w 8067675"/>
              <a:gd name="connsiteY1-16" fmla="*/ 3958 h 811074"/>
              <a:gd name="connsiteX2-17" fmla="*/ 2178050 w 8067675"/>
              <a:gd name="connsiteY2-18" fmla="*/ 731033 h 811074"/>
              <a:gd name="connsiteX3-19" fmla="*/ 4314825 w 8067675"/>
              <a:gd name="connsiteY3-20" fmla="*/ 42058 h 811074"/>
              <a:gd name="connsiteX4-21" fmla="*/ 5715000 w 8067675"/>
              <a:gd name="connsiteY4-22" fmla="*/ 804058 h 811074"/>
              <a:gd name="connsiteX5-23" fmla="*/ 8067675 w 8067675"/>
              <a:gd name="connsiteY5-24" fmla="*/ 356383 h 811074"/>
              <a:gd name="connsiteX0-25" fmla="*/ 0 w 8067675"/>
              <a:gd name="connsiteY0-26" fmla="*/ 489733 h 811074"/>
              <a:gd name="connsiteX1-27" fmla="*/ 1162050 w 8067675"/>
              <a:gd name="connsiteY1-28" fmla="*/ 3958 h 811074"/>
              <a:gd name="connsiteX2-29" fmla="*/ 2178050 w 8067675"/>
              <a:gd name="connsiteY2-30" fmla="*/ 731033 h 811074"/>
              <a:gd name="connsiteX3-31" fmla="*/ 4314825 w 8067675"/>
              <a:gd name="connsiteY3-32" fmla="*/ 42058 h 811074"/>
              <a:gd name="connsiteX4-33" fmla="*/ 5715000 w 8067675"/>
              <a:gd name="connsiteY4-34" fmla="*/ 804058 h 811074"/>
              <a:gd name="connsiteX5-35" fmla="*/ 8067675 w 8067675"/>
              <a:gd name="connsiteY5-36" fmla="*/ 356383 h 811074"/>
              <a:gd name="connsiteX0-37" fmla="*/ 0 w 8067675"/>
              <a:gd name="connsiteY0-38" fmla="*/ 489733 h 811074"/>
              <a:gd name="connsiteX1-39" fmla="*/ 1162050 w 8067675"/>
              <a:gd name="connsiteY1-40" fmla="*/ 3958 h 811074"/>
              <a:gd name="connsiteX2-41" fmla="*/ 2178050 w 8067675"/>
              <a:gd name="connsiteY2-42" fmla="*/ 731033 h 811074"/>
              <a:gd name="connsiteX3-43" fmla="*/ 4314825 w 8067675"/>
              <a:gd name="connsiteY3-44" fmla="*/ 42058 h 811074"/>
              <a:gd name="connsiteX4-45" fmla="*/ 5715000 w 8067675"/>
              <a:gd name="connsiteY4-46" fmla="*/ 804058 h 811074"/>
              <a:gd name="connsiteX5-47" fmla="*/ 8067675 w 8067675"/>
              <a:gd name="connsiteY5-48" fmla="*/ 356383 h 811074"/>
              <a:gd name="connsiteX0-49" fmla="*/ 0 w 8067675"/>
              <a:gd name="connsiteY0-50" fmla="*/ 489733 h 832843"/>
              <a:gd name="connsiteX1-51" fmla="*/ 1162050 w 8067675"/>
              <a:gd name="connsiteY1-52" fmla="*/ 3958 h 832843"/>
              <a:gd name="connsiteX2-53" fmla="*/ 2178050 w 8067675"/>
              <a:gd name="connsiteY2-54" fmla="*/ 731033 h 832843"/>
              <a:gd name="connsiteX3-55" fmla="*/ 4314825 w 8067675"/>
              <a:gd name="connsiteY3-56" fmla="*/ 42058 h 832843"/>
              <a:gd name="connsiteX4-57" fmla="*/ 5715000 w 8067675"/>
              <a:gd name="connsiteY4-58" fmla="*/ 804058 h 832843"/>
              <a:gd name="connsiteX5-59" fmla="*/ 8067675 w 8067675"/>
              <a:gd name="connsiteY5-60" fmla="*/ 356383 h 8328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67675" h="832843">
                <a:moveTo>
                  <a:pt x="0" y="489733"/>
                </a:moveTo>
                <a:cubicBezTo>
                  <a:pt x="401637" y="237320"/>
                  <a:pt x="799042" y="-36259"/>
                  <a:pt x="1162050" y="3958"/>
                </a:cubicBezTo>
                <a:cubicBezTo>
                  <a:pt x="1525058" y="44175"/>
                  <a:pt x="1782763" y="681821"/>
                  <a:pt x="2178050" y="731033"/>
                </a:cubicBezTo>
                <a:cubicBezTo>
                  <a:pt x="2573337" y="780245"/>
                  <a:pt x="3725333" y="29887"/>
                  <a:pt x="4314825" y="42058"/>
                </a:cubicBezTo>
                <a:cubicBezTo>
                  <a:pt x="4904317" y="54229"/>
                  <a:pt x="5037137" y="1008846"/>
                  <a:pt x="5715000" y="804058"/>
                </a:cubicBezTo>
                <a:cubicBezTo>
                  <a:pt x="6392863" y="599270"/>
                  <a:pt x="7204075" y="606414"/>
                  <a:pt x="8067675" y="356383"/>
                </a:cubicBezTo>
              </a:path>
            </a:pathLst>
          </a:custGeom>
          <a:noFill/>
          <a:ln>
            <a:gradFill flip="none" rotWithShape="1">
              <a:gsLst>
                <a:gs pos="0">
                  <a:srgbClr val="C9AA11"/>
                </a:gs>
                <a:gs pos="100000">
                  <a:srgbClr val="00C1DE"/>
                </a:gs>
              </a:gsLst>
              <a:lin ang="10800000" scaled="1"/>
              <a:tileRect/>
            </a:gradFill>
          </a:ln>
          <a:effectLst>
            <a:glow rad="635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left)">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1000"/>
                                        <p:tgtEl>
                                          <p:spTgt spid="55"/>
                                        </p:tgtEl>
                                      </p:cBhvr>
                                    </p:animEffect>
                                    <p:anim calcmode="lin" valueType="num">
                                      <p:cBhvr>
                                        <p:cTn id="27" dur="1000" fill="hold"/>
                                        <p:tgtEl>
                                          <p:spTgt spid="55"/>
                                        </p:tgtEl>
                                        <p:attrNameLst>
                                          <p:attrName>ppt_x</p:attrName>
                                        </p:attrNameLst>
                                      </p:cBhvr>
                                      <p:tavLst>
                                        <p:tav tm="0">
                                          <p:val>
                                            <p:strVal val="#ppt_x"/>
                                          </p:val>
                                        </p:tav>
                                        <p:tav tm="100000">
                                          <p:val>
                                            <p:strVal val="#ppt_x"/>
                                          </p:val>
                                        </p:tav>
                                      </p:tavLst>
                                    </p:anim>
                                    <p:anim calcmode="lin" valueType="num">
                                      <p:cBhvr>
                                        <p:cTn id="28" dur="1000" fill="hold"/>
                                        <p:tgtEl>
                                          <p:spTgt spid="5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00"/>
                                        <p:tgtEl>
                                          <p:spTgt spid="58"/>
                                        </p:tgtEl>
                                      </p:cBhvr>
                                    </p:animEffect>
                                    <p:anim calcmode="lin" valueType="num">
                                      <p:cBhvr>
                                        <p:cTn id="32" dur="1000" fill="hold"/>
                                        <p:tgtEl>
                                          <p:spTgt spid="58"/>
                                        </p:tgtEl>
                                        <p:attrNameLst>
                                          <p:attrName>ppt_x</p:attrName>
                                        </p:attrNameLst>
                                      </p:cBhvr>
                                      <p:tavLst>
                                        <p:tav tm="0">
                                          <p:val>
                                            <p:strVal val="#ppt_x"/>
                                          </p:val>
                                        </p:tav>
                                        <p:tav tm="100000">
                                          <p:val>
                                            <p:strVal val="#ppt_x"/>
                                          </p:val>
                                        </p:tav>
                                      </p:tavLst>
                                    </p:anim>
                                    <p:anim calcmode="lin" valueType="num">
                                      <p:cBhvr>
                                        <p:cTn id="33" dur="1000" fill="hold"/>
                                        <p:tgtEl>
                                          <p:spTgt spid="5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1000"/>
                                        <p:tgtEl>
                                          <p:spTgt spid="56"/>
                                        </p:tgtEl>
                                      </p:cBhvr>
                                    </p:animEffect>
                                    <p:anim calcmode="lin" valueType="num">
                                      <p:cBhvr>
                                        <p:cTn id="37" dur="1000" fill="hold"/>
                                        <p:tgtEl>
                                          <p:spTgt spid="56"/>
                                        </p:tgtEl>
                                        <p:attrNameLst>
                                          <p:attrName>ppt_x</p:attrName>
                                        </p:attrNameLst>
                                      </p:cBhvr>
                                      <p:tavLst>
                                        <p:tav tm="0">
                                          <p:val>
                                            <p:strVal val="#ppt_x"/>
                                          </p:val>
                                        </p:tav>
                                        <p:tav tm="100000">
                                          <p:val>
                                            <p:strVal val="#ppt_x"/>
                                          </p:val>
                                        </p:tav>
                                      </p:tavLst>
                                    </p:anim>
                                    <p:anim calcmode="lin" valueType="num">
                                      <p:cBhvr>
                                        <p:cTn id="38" dur="1000" fill="hold"/>
                                        <p:tgtEl>
                                          <p:spTgt spid="56"/>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1000"/>
                                        <p:tgtEl>
                                          <p:spTgt spid="57"/>
                                        </p:tgtEl>
                                      </p:cBhvr>
                                    </p:animEffect>
                                    <p:anim calcmode="lin" valueType="num">
                                      <p:cBhvr>
                                        <p:cTn id="42" dur="1000" fill="hold"/>
                                        <p:tgtEl>
                                          <p:spTgt spid="57"/>
                                        </p:tgtEl>
                                        <p:attrNameLst>
                                          <p:attrName>ppt_x</p:attrName>
                                        </p:attrNameLst>
                                      </p:cBhvr>
                                      <p:tavLst>
                                        <p:tav tm="0">
                                          <p:val>
                                            <p:strVal val="#ppt_x"/>
                                          </p:val>
                                        </p:tav>
                                        <p:tav tm="100000">
                                          <p:val>
                                            <p:strVal val="#ppt_x"/>
                                          </p:val>
                                        </p:tav>
                                      </p:tavLst>
                                    </p:anim>
                                    <p:anim calcmode="lin" valueType="num">
                                      <p:cBhvr>
                                        <p:cTn id="4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088c693a217c87cb936813b8e903d6"/>
          <p:cNvPicPr>
            <a:picLocks noChangeAspect="1"/>
          </p:cNvPicPr>
          <p:nvPr/>
        </p:nvPicPr>
        <p:blipFill>
          <a:blip r:embed="rId1" cstate="screen">
            <a:lum bright="6000"/>
          </a:blip>
          <a:stretch>
            <a:fillRect/>
          </a:stretch>
        </p:blipFill>
        <p:spPr>
          <a:xfrm>
            <a:off x="6504305" y="-309245"/>
            <a:ext cx="5616575" cy="5616575"/>
          </a:xfrm>
          <a:prstGeom prst="rect">
            <a:avLst/>
          </a:prstGeom>
        </p:spPr>
      </p:pic>
      <p:sp>
        <p:nvSpPr>
          <p:cNvPr id="3" name="椭圆 2"/>
          <p:cNvSpPr/>
          <p:nvPr/>
        </p:nvSpPr>
        <p:spPr>
          <a:xfrm>
            <a:off x="8498223" y="44299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87683" y="55196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107823" y="5291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549783" y="5420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039243" y="6152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315343" y="63502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062103" y="66093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511683" y="61140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0197483" y="5336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572643" y="4635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9938403" y="3980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304163" y="33479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7103" y="3515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570863" y="3873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0410843" y="4574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913763" y="49862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157603" y="4414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310003" y="36756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691003" y="4148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1934843" y="35003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165223" y="29974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5" idx="2"/>
            <a:endCxn id="4" idx="0"/>
          </p:cNvCxnSpPr>
          <p:nvPr/>
        </p:nvCxnSpPr>
        <p:spPr>
          <a:xfrm flipH="1">
            <a:off x="8043101" y="53464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5"/>
            <a:endCxn id="5" idx="1"/>
          </p:cNvCxnSpPr>
          <p:nvPr/>
        </p:nvCxnSpPr>
        <p:spPr>
          <a:xfrm>
            <a:off x="8592827" y="45246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 idx="4"/>
            <a:endCxn id="8" idx="1"/>
          </p:cNvCxnSpPr>
          <p:nvPr/>
        </p:nvCxnSpPr>
        <p:spPr>
          <a:xfrm>
            <a:off x="8043101" y="56304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6"/>
            <a:endCxn id="7" idx="5"/>
          </p:cNvCxnSpPr>
          <p:nvPr/>
        </p:nvCxnSpPr>
        <p:spPr>
          <a:xfrm>
            <a:off x="8098519" y="55750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3"/>
            <a:endCxn id="7" idx="4"/>
          </p:cNvCxnSpPr>
          <p:nvPr/>
        </p:nvCxnSpPr>
        <p:spPr>
          <a:xfrm flipH="1">
            <a:off x="9094661" y="53856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9" idx="2"/>
          </p:cNvCxnSpPr>
          <p:nvPr/>
        </p:nvCxnSpPr>
        <p:spPr>
          <a:xfrm>
            <a:off x="8409947" y="64448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 idx="4"/>
            <a:endCxn id="9" idx="0"/>
          </p:cNvCxnSpPr>
          <p:nvPr/>
        </p:nvCxnSpPr>
        <p:spPr>
          <a:xfrm>
            <a:off x="9094661" y="62629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7"/>
            <a:endCxn id="10" idx="3"/>
          </p:cNvCxnSpPr>
          <p:nvPr/>
        </p:nvCxnSpPr>
        <p:spPr>
          <a:xfrm flipV="1">
            <a:off x="9156707" y="62086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a:endCxn id="7" idx="2"/>
          </p:cNvCxnSpPr>
          <p:nvPr/>
        </p:nvCxnSpPr>
        <p:spPr>
          <a:xfrm flipH="1">
            <a:off x="9039243" y="61694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6" idx="3"/>
          </p:cNvCxnSpPr>
          <p:nvPr/>
        </p:nvCxnSpPr>
        <p:spPr>
          <a:xfrm flipV="1">
            <a:off x="9094661" y="55152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6"/>
            <a:endCxn id="6" idx="5"/>
          </p:cNvCxnSpPr>
          <p:nvPr/>
        </p:nvCxnSpPr>
        <p:spPr>
          <a:xfrm>
            <a:off x="9218659" y="53464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1" idx="2"/>
          </p:cNvCxnSpPr>
          <p:nvPr/>
        </p:nvCxnSpPr>
        <p:spPr>
          <a:xfrm flipV="1">
            <a:off x="9606287" y="53921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8" idx="2"/>
          </p:cNvCxnSpPr>
          <p:nvPr/>
        </p:nvCxnSpPr>
        <p:spPr>
          <a:xfrm flipV="1">
            <a:off x="10197483" y="5041676"/>
            <a:ext cx="716280" cy="3505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7"/>
            <a:endCxn id="19" idx="0"/>
          </p:cNvCxnSpPr>
          <p:nvPr/>
        </p:nvCxnSpPr>
        <p:spPr>
          <a:xfrm flipV="1">
            <a:off x="11008367" y="4414758"/>
            <a:ext cx="204654" cy="58773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9" idx="7"/>
            <a:endCxn id="21" idx="3"/>
          </p:cNvCxnSpPr>
          <p:nvPr/>
        </p:nvCxnSpPr>
        <p:spPr>
          <a:xfrm flipV="1">
            <a:off x="11252207" y="4242662"/>
            <a:ext cx="455028" cy="18832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7"/>
            <a:endCxn id="22" idx="0"/>
          </p:cNvCxnSpPr>
          <p:nvPr/>
        </p:nvCxnSpPr>
        <p:spPr>
          <a:xfrm flipV="1">
            <a:off x="11785607" y="3500358"/>
            <a:ext cx="204654" cy="66393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2" idx="0"/>
            <a:endCxn id="20" idx="7"/>
          </p:cNvCxnSpPr>
          <p:nvPr/>
        </p:nvCxnSpPr>
        <p:spPr>
          <a:xfrm flipH="1">
            <a:off x="11404607" y="3500358"/>
            <a:ext cx="585654" cy="19149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2" idx="0"/>
            <a:endCxn id="23" idx="5"/>
          </p:cNvCxnSpPr>
          <p:nvPr/>
        </p:nvCxnSpPr>
        <p:spPr>
          <a:xfrm flipH="1" flipV="1">
            <a:off x="11259827" y="3092042"/>
            <a:ext cx="730434" cy="4083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3" idx="3"/>
            <a:endCxn id="15" idx="0"/>
          </p:cNvCxnSpPr>
          <p:nvPr/>
        </p:nvCxnSpPr>
        <p:spPr>
          <a:xfrm flipH="1">
            <a:off x="11022521" y="3092042"/>
            <a:ext cx="158934" cy="42355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5" idx="0"/>
            <a:endCxn id="14" idx="2"/>
          </p:cNvCxnSpPr>
          <p:nvPr/>
        </p:nvCxnSpPr>
        <p:spPr>
          <a:xfrm flipH="1" flipV="1">
            <a:off x="10304163" y="3403376"/>
            <a:ext cx="718358" cy="11222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4" idx="3"/>
            <a:endCxn id="13" idx="7"/>
          </p:cNvCxnSpPr>
          <p:nvPr/>
        </p:nvCxnSpPr>
        <p:spPr>
          <a:xfrm flipH="1">
            <a:off x="10033007" y="34425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7"/>
            <a:endCxn id="3" idx="7"/>
          </p:cNvCxnSpPr>
          <p:nvPr/>
        </p:nvCxnSpPr>
        <p:spPr>
          <a:xfrm flipH="1">
            <a:off x="8592827" y="39966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 idx="6"/>
            <a:endCxn id="12" idx="5"/>
          </p:cNvCxnSpPr>
          <p:nvPr/>
        </p:nvCxnSpPr>
        <p:spPr>
          <a:xfrm>
            <a:off x="8609059" y="44854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3" idx="3"/>
            <a:endCxn id="12" idx="0"/>
          </p:cNvCxnSpPr>
          <p:nvPr/>
        </p:nvCxnSpPr>
        <p:spPr>
          <a:xfrm flipH="1">
            <a:off x="9628061" y="40750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 idx="7"/>
            <a:endCxn id="12" idx="3"/>
          </p:cNvCxnSpPr>
          <p:nvPr/>
        </p:nvCxnSpPr>
        <p:spPr>
          <a:xfrm flipV="1">
            <a:off x="9202427" y="47303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4"/>
            <a:endCxn id="6" idx="0"/>
          </p:cNvCxnSpPr>
          <p:nvPr/>
        </p:nvCxnSpPr>
        <p:spPr>
          <a:xfrm flipH="1">
            <a:off x="9605201" y="47465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 idx="1"/>
            <a:endCxn id="11" idx="1"/>
          </p:cNvCxnSpPr>
          <p:nvPr/>
        </p:nvCxnSpPr>
        <p:spPr>
          <a:xfrm>
            <a:off x="9588875" y="46519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 idx="5"/>
            <a:endCxn id="11" idx="2"/>
          </p:cNvCxnSpPr>
          <p:nvPr/>
        </p:nvCxnSpPr>
        <p:spPr>
          <a:xfrm flipV="1">
            <a:off x="9644387" y="53921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 idx="1"/>
            <a:endCxn id="17" idx="1"/>
          </p:cNvCxnSpPr>
          <p:nvPr/>
        </p:nvCxnSpPr>
        <p:spPr>
          <a:xfrm>
            <a:off x="9954635" y="39966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6"/>
            <a:endCxn id="17" idx="2"/>
          </p:cNvCxnSpPr>
          <p:nvPr/>
        </p:nvCxnSpPr>
        <p:spPr>
          <a:xfrm flipV="1">
            <a:off x="9683479" y="46301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4"/>
            <a:endCxn id="11" idx="0"/>
          </p:cNvCxnSpPr>
          <p:nvPr/>
        </p:nvCxnSpPr>
        <p:spPr>
          <a:xfrm flipH="1">
            <a:off x="10252901" y="46856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7" idx="1"/>
            <a:endCxn id="18" idx="0"/>
          </p:cNvCxnSpPr>
          <p:nvPr/>
        </p:nvCxnSpPr>
        <p:spPr>
          <a:xfrm>
            <a:off x="10427075" y="4591010"/>
            <a:ext cx="542106" cy="3952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6" idx="3"/>
            <a:endCxn id="17" idx="0"/>
          </p:cNvCxnSpPr>
          <p:nvPr/>
        </p:nvCxnSpPr>
        <p:spPr>
          <a:xfrm flipH="1">
            <a:off x="10466261" y="39683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 idx="6"/>
            <a:endCxn id="16" idx="3"/>
          </p:cNvCxnSpPr>
          <p:nvPr/>
        </p:nvCxnSpPr>
        <p:spPr>
          <a:xfrm flipV="1">
            <a:off x="10049239" y="39683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6" idx="7"/>
            <a:endCxn id="15" idx="2"/>
          </p:cNvCxnSpPr>
          <p:nvPr/>
        </p:nvCxnSpPr>
        <p:spPr>
          <a:xfrm flipV="1">
            <a:off x="10665467" y="3571016"/>
            <a:ext cx="301636" cy="31895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6" idx="1"/>
            <a:endCxn id="19" idx="1"/>
          </p:cNvCxnSpPr>
          <p:nvPr/>
        </p:nvCxnSpPr>
        <p:spPr>
          <a:xfrm>
            <a:off x="10587095" y="3889970"/>
            <a:ext cx="586740" cy="5410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7" idx="7"/>
            <a:endCxn id="19" idx="2"/>
          </p:cNvCxnSpPr>
          <p:nvPr/>
        </p:nvCxnSpPr>
        <p:spPr>
          <a:xfrm flipV="1">
            <a:off x="10505447" y="4470176"/>
            <a:ext cx="652156" cy="12083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6"/>
            <a:endCxn id="20" idx="1"/>
          </p:cNvCxnSpPr>
          <p:nvPr/>
        </p:nvCxnSpPr>
        <p:spPr>
          <a:xfrm>
            <a:off x="11077939" y="3571016"/>
            <a:ext cx="248296" cy="120834"/>
          </a:xfrm>
          <a:prstGeom prst="straightConnector1">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20" idx="3"/>
            <a:endCxn id="19" idx="0"/>
          </p:cNvCxnSpPr>
          <p:nvPr/>
        </p:nvCxnSpPr>
        <p:spPr>
          <a:xfrm flipH="1">
            <a:off x="11213021" y="3770222"/>
            <a:ext cx="113214" cy="6445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20" idx="0"/>
            <a:endCxn id="21" idx="1"/>
          </p:cNvCxnSpPr>
          <p:nvPr/>
        </p:nvCxnSpPr>
        <p:spPr>
          <a:xfrm>
            <a:off x="11365421" y="3675618"/>
            <a:ext cx="341814" cy="48867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a:xfrm>
            <a:off x="9588875" y="40263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任意多边形: 形状 119"/>
          <p:cNvSpPr/>
          <p:nvPr/>
        </p:nvSpPr>
        <p:spPr>
          <a:xfrm>
            <a:off x="9088831" y="61789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任意多边形: 形状 121"/>
          <p:cNvSpPr/>
          <p:nvPr/>
        </p:nvSpPr>
        <p:spPr>
          <a:xfrm>
            <a:off x="11368087" y="3511326"/>
            <a:ext cx="622300" cy="692150"/>
          </a:xfrm>
          <a:custGeom>
            <a:avLst/>
            <a:gdLst>
              <a:gd name="connsiteX0" fmla="*/ 0 w 622300"/>
              <a:gd name="connsiteY0" fmla="*/ 203200 h 685800"/>
              <a:gd name="connsiteX1" fmla="*/ 393700 w 622300"/>
              <a:gd name="connsiteY1" fmla="*/ 685800 h 685800"/>
              <a:gd name="connsiteX2" fmla="*/ 622300 w 622300"/>
              <a:gd name="connsiteY2" fmla="*/ 0 h 685800"/>
              <a:gd name="connsiteX3" fmla="*/ 0 w 622300"/>
              <a:gd name="connsiteY3" fmla="*/ 203200 h 685800"/>
            </a:gdLst>
            <a:ahLst/>
            <a:cxnLst>
              <a:cxn ang="0">
                <a:pos x="connsiteX0" y="connsiteY0"/>
              </a:cxn>
              <a:cxn ang="0">
                <a:pos x="connsiteX1" y="connsiteY1"/>
              </a:cxn>
              <a:cxn ang="0">
                <a:pos x="connsiteX2" y="connsiteY2"/>
              </a:cxn>
              <a:cxn ang="0">
                <a:pos x="connsiteX3" y="connsiteY3"/>
              </a:cxn>
            </a:cxnLst>
            <a:rect l="l" t="t" r="r" b="b"/>
            <a:pathLst>
              <a:path w="622300" h="685800">
                <a:moveTo>
                  <a:pt x="0" y="203200"/>
                </a:moveTo>
                <a:lnTo>
                  <a:pt x="393700" y="685800"/>
                </a:lnTo>
                <a:lnTo>
                  <a:pt x="622300" y="0"/>
                </a:lnTo>
                <a:lnTo>
                  <a:pt x="0" y="20320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nvSpPr>
        <p:spPr>
          <a:xfrm>
            <a:off x="1362075" y="1544374"/>
            <a:ext cx="2924175" cy="553085"/>
          </a:xfrm>
          <a:prstGeom prst="rect">
            <a:avLst/>
          </a:prstGeom>
          <a:noFill/>
        </p:spPr>
        <p:txBody>
          <a:bodyPr wrap="square" rtlCol="0">
            <a:spAutoFit/>
          </a:bodyPr>
          <a:lstStyle/>
          <a:p>
            <a:r>
              <a:rPr lang="en-US" altLang="zh-CN" sz="3000" dirty="0">
                <a:solidFill>
                  <a:schemeClr val="bg1"/>
                </a:solidFill>
                <a:cs typeface="+mn-ea"/>
                <a:sym typeface="+mn-lt"/>
              </a:rPr>
              <a:t>PART TWO</a:t>
            </a:r>
            <a:endParaRPr lang="zh-CN" altLang="en-US" sz="3000" dirty="0">
              <a:solidFill>
                <a:schemeClr val="bg1"/>
              </a:solidFill>
              <a:cs typeface="+mn-ea"/>
              <a:sym typeface="+mn-lt"/>
            </a:endParaRPr>
          </a:p>
        </p:txBody>
      </p:sp>
      <p:sp>
        <p:nvSpPr>
          <p:cNvPr id="124" name="文本框 123"/>
          <p:cNvSpPr txBox="1"/>
          <p:nvPr/>
        </p:nvSpPr>
        <p:spPr>
          <a:xfrm>
            <a:off x="1362075" y="2197010"/>
            <a:ext cx="5691868" cy="861774"/>
          </a:xfrm>
          <a:prstGeom prst="rect">
            <a:avLst/>
          </a:prstGeom>
          <a:noFill/>
        </p:spPr>
        <p:txBody>
          <a:bodyPr wrap="square" rtlCol="0">
            <a:spAutoFit/>
          </a:bodyPr>
          <a:lstStyle/>
          <a:p>
            <a:r>
              <a:rPr lang="zh-CN" altLang="en-US" sz="5000" spc="300" dirty="0">
                <a:solidFill>
                  <a:schemeClr val="bg1"/>
                </a:solidFill>
                <a:cs typeface="+mn-ea"/>
                <a:sym typeface="+mn-lt"/>
              </a:rPr>
              <a:t>这里是您的标题</a:t>
            </a:r>
            <a:endParaRPr lang="zh-CN" altLang="en-US" sz="5000" spc="300" dirty="0">
              <a:solidFill>
                <a:schemeClr val="bg1"/>
              </a:solidFill>
              <a:cs typeface="+mn-ea"/>
              <a:sym typeface="+mn-lt"/>
            </a:endParaRPr>
          </a:p>
        </p:txBody>
      </p:sp>
      <p:sp>
        <p:nvSpPr>
          <p:cNvPr id="126" name="文本框 125"/>
          <p:cNvSpPr txBox="1"/>
          <p:nvPr/>
        </p:nvSpPr>
        <p:spPr>
          <a:xfrm>
            <a:off x="1912784" y="3177044"/>
            <a:ext cx="2019686" cy="338554"/>
          </a:xfrm>
          <a:prstGeom prst="rect">
            <a:avLst/>
          </a:prstGeom>
          <a:noFill/>
          <a:ln>
            <a:noFill/>
          </a:ln>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0" name="文本框 129"/>
          <p:cNvSpPr txBox="1"/>
          <p:nvPr/>
        </p:nvSpPr>
        <p:spPr>
          <a:xfrm>
            <a:off x="1452939" y="3192433"/>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127" name="文本框 126"/>
          <p:cNvSpPr txBox="1"/>
          <p:nvPr/>
        </p:nvSpPr>
        <p:spPr>
          <a:xfrm>
            <a:off x="1912784" y="3698037"/>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2" name="文本框 131"/>
          <p:cNvSpPr txBox="1"/>
          <p:nvPr/>
        </p:nvSpPr>
        <p:spPr>
          <a:xfrm>
            <a:off x="1452939" y="3713426"/>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128" name="文本框 127"/>
          <p:cNvSpPr txBox="1"/>
          <p:nvPr/>
        </p:nvSpPr>
        <p:spPr>
          <a:xfrm>
            <a:off x="1912785" y="4202706"/>
            <a:ext cx="2019685"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3" name="文本框 132"/>
          <p:cNvSpPr txBox="1"/>
          <p:nvPr/>
        </p:nvSpPr>
        <p:spPr>
          <a:xfrm>
            <a:off x="1452939" y="4218095"/>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129" name="文本框 128"/>
          <p:cNvSpPr txBox="1"/>
          <p:nvPr/>
        </p:nvSpPr>
        <p:spPr>
          <a:xfrm>
            <a:off x="1912784" y="4711330"/>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4" name="文本框 133"/>
          <p:cNvSpPr txBox="1"/>
          <p:nvPr/>
        </p:nvSpPr>
        <p:spPr>
          <a:xfrm>
            <a:off x="1452939" y="4726719"/>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139" name="矩形 138"/>
          <p:cNvSpPr/>
          <p:nvPr/>
        </p:nvSpPr>
        <p:spPr>
          <a:xfrm>
            <a:off x="1919664" y="3198684"/>
            <a:ext cx="2108488" cy="29527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0" name="矩形 139"/>
          <p:cNvSpPr/>
          <p:nvPr/>
        </p:nvSpPr>
        <p:spPr>
          <a:xfrm>
            <a:off x="1919664" y="3717130"/>
            <a:ext cx="2108488" cy="297657"/>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1" name="矩形 140"/>
          <p:cNvSpPr/>
          <p:nvPr/>
        </p:nvSpPr>
        <p:spPr>
          <a:xfrm>
            <a:off x="1919664" y="4221956"/>
            <a:ext cx="2108488" cy="30005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2" name="矩形 141"/>
          <p:cNvSpPr/>
          <p:nvPr/>
        </p:nvSpPr>
        <p:spPr>
          <a:xfrm>
            <a:off x="1919664" y="4730915"/>
            <a:ext cx="2108488" cy="29590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ppt_x"/>
                                          </p:val>
                                        </p:tav>
                                        <p:tav tm="100000">
                                          <p:val>
                                            <p:strVal val="#ppt_x"/>
                                          </p:val>
                                        </p:tav>
                                      </p:tavLst>
                                    </p:anim>
                                    <p:anim calcmode="lin" valueType="num">
                                      <p:cBhvr additive="base">
                                        <p:cTn id="19" dur="500" fill="hold"/>
                                        <p:tgtEl>
                                          <p:spTgt spid="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fill="hold"/>
                                        <p:tgtEl>
                                          <p:spTgt spid="130"/>
                                        </p:tgtEl>
                                        <p:attrNameLst>
                                          <p:attrName>ppt_x</p:attrName>
                                        </p:attrNameLst>
                                      </p:cBhvr>
                                      <p:tavLst>
                                        <p:tav tm="0">
                                          <p:val>
                                            <p:strVal val="#ppt_x"/>
                                          </p:val>
                                        </p:tav>
                                        <p:tav tm="100000">
                                          <p:val>
                                            <p:strVal val="#ppt_x"/>
                                          </p:val>
                                        </p:tav>
                                      </p:tavLst>
                                    </p:anim>
                                    <p:anim calcmode="lin" valueType="num">
                                      <p:cBhvr additive="base">
                                        <p:cTn id="23" dur="500" fill="hold"/>
                                        <p:tgtEl>
                                          <p:spTgt spid="1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 calcmode="lin" valueType="num">
                                      <p:cBhvr additive="base">
                                        <p:cTn id="26" dur="500" fill="hold"/>
                                        <p:tgtEl>
                                          <p:spTgt spid="127"/>
                                        </p:tgtEl>
                                        <p:attrNameLst>
                                          <p:attrName>ppt_x</p:attrName>
                                        </p:attrNameLst>
                                      </p:cBhvr>
                                      <p:tavLst>
                                        <p:tav tm="0">
                                          <p:val>
                                            <p:strVal val="#ppt_x"/>
                                          </p:val>
                                        </p:tav>
                                        <p:tav tm="100000">
                                          <p:val>
                                            <p:strVal val="#ppt_x"/>
                                          </p:val>
                                        </p:tav>
                                      </p:tavLst>
                                    </p:anim>
                                    <p:anim calcmode="lin" valueType="num">
                                      <p:cBhvr additive="base">
                                        <p:cTn id="27" dur="500" fill="hold"/>
                                        <p:tgtEl>
                                          <p:spTgt spid="1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additive="base">
                                        <p:cTn id="30" dur="500" fill="hold"/>
                                        <p:tgtEl>
                                          <p:spTgt spid="132"/>
                                        </p:tgtEl>
                                        <p:attrNameLst>
                                          <p:attrName>ppt_x</p:attrName>
                                        </p:attrNameLst>
                                      </p:cBhvr>
                                      <p:tavLst>
                                        <p:tav tm="0">
                                          <p:val>
                                            <p:strVal val="#ppt_x"/>
                                          </p:val>
                                        </p:tav>
                                        <p:tav tm="100000">
                                          <p:val>
                                            <p:strVal val="#ppt_x"/>
                                          </p:val>
                                        </p:tav>
                                      </p:tavLst>
                                    </p:anim>
                                    <p:anim calcmode="lin" valueType="num">
                                      <p:cBhvr additive="base">
                                        <p:cTn id="31" dur="500" fill="hold"/>
                                        <p:tgtEl>
                                          <p:spTgt spid="1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additive="base">
                                        <p:cTn id="38" dur="500" fill="hold"/>
                                        <p:tgtEl>
                                          <p:spTgt spid="133"/>
                                        </p:tgtEl>
                                        <p:attrNameLst>
                                          <p:attrName>ppt_x</p:attrName>
                                        </p:attrNameLst>
                                      </p:cBhvr>
                                      <p:tavLst>
                                        <p:tav tm="0">
                                          <p:val>
                                            <p:strVal val="#ppt_x"/>
                                          </p:val>
                                        </p:tav>
                                        <p:tav tm="100000">
                                          <p:val>
                                            <p:strVal val="#ppt_x"/>
                                          </p:val>
                                        </p:tav>
                                      </p:tavLst>
                                    </p:anim>
                                    <p:anim calcmode="lin" valueType="num">
                                      <p:cBhvr additive="base">
                                        <p:cTn id="39" dur="500" fill="hold"/>
                                        <p:tgtEl>
                                          <p:spTgt spid="13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500" fill="hold"/>
                                        <p:tgtEl>
                                          <p:spTgt spid="129"/>
                                        </p:tgtEl>
                                        <p:attrNameLst>
                                          <p:attrName>ppt_x</p:attrName>
                                        </p:attrNameLst>
                                      </p:cBhvr>
                                      <p:tavLst>
                                        <p:tav tm="0">
                                          <p:val>
                                            <p:strVal val="#ppt_x"/>
                                          </p:val>
                                        </p:tav>
                                        <p:tav tm="100000">
                                          <p:val>
                                            <p:strVal val="#ppt_x"/>
                                          </p:val>
                                        </p:tav>
                                      </p:tavLst>
                                    </p:anim>
                                    <p:anim calcmode="lin" valueType="num">
                                      <p:cBhvr additive="base">
                                        <p:cTn id="43" dur="500" fill="hold"/>
                                        <p:tgtEl>
                                          <p:spTgt spid="1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additive="base">
                                        <p:cTn id="46" dur="500" fill="hold"/>
                                        <p:tgtEl>
                                          <p:spTgt spid="134"/>
                                        </p:tgtEl>
                                        <p:attrNameLst>
                                          <p:attrName>ppt_x</p:attrName>
                                        </p:attrNameLst>
                                      </p:cBhvr>
                                      <p:tavLst>
                                        <p:tav tm="0">
                                          <p:val>
                                            <p:strVal val="#ppt_x"/>
                                          </p:val>
                                        </p:tav>
                                        <p:tav tm="100000">
                                          <p:val>
                                            <p:strVal val="#ppt_x"/>
                                          </p:val>
                                        </p:tav>
                                      </p:tavLst>
                                    </p:anim>
                                    <p:anim calcmode="lin" valueType="num">
                                      <p:cBhvr additive="base">
                                        <p:cTn id="47" dur="500" fill="hold"/>
                                        <p:tgtEl>
                                          <p:spTgt spid="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ppt_x"/>
                                          </p:val>
                                        </p:tav>
                                        <p:tav tm="100000">
                                          <p:val>
                                            <p:strVal val="#ppt_x"/>
                                          </p:val>
                                        </p:tav>
                                      </p:tavLst>
                                    </p:anim>
                                    <p:anim calcmode="lin" valueType="num">
                                      <p:cBhvr additive="base">
                                        <p:cTn id="51" dur="500" fill="hold"/>
                                        <p:tgtEl>
                                          <p:spTgt spid="13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additive="base">
                                        <p:cTn id="54" dur="500" fill="hold"/>
                                        <p:tgtEl>
                                          <p:spTgt spid="140"/>
                                        </p:tgtEl>
                                        <p:attrNameLst>
                                          <p:attrName>ppt_x</p:attrName>
                                        </p:attrNameLst>
                                      </p:cBhvr>
                                      <p:tavLst>
                                        <p:tav tm="0">
                                          <p:val>
                                            <p:strVal val="#ppt_x"/>
                                          </p:val>
                                        </p:tav>
                                        <p:tav tm="100000">
                                          <p:val>
                                            <p:strVal val="#ppt_x"/>
                                          </p:val>
                                        </p:tav>
                                      </p:tavLst>
                                    </p:anim>
                                    <p:anim calcmode="lin" valueType="num">
                                      <p:cBhvr additive="base">
                                        <p:cTn id="55" dur="500" fill="hold"/>
                                        <p:tgtEl>
                                          <p:spTgt spid="1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 calcmode="lin" valueType="num">
                                      <p:cBhvr additive="base">
                                        <p:cTn id="58" dur="500" fill="hold"/>
                                        <p:tgtEl>
                                          <p:spTgt spid="141"/>
                                        </p:tgtEl>
                                        <p:attrNameLst>
                                          <p:attrName>ppt_x</p:attrName>
                                        </p:attrNameLst>
                                      </p:cBhvr>
                                      <p:tavLst>
                                        <p:tav tm="0">
                                          <p:val>
                                            <p:strVal val="#ppt_x"/>
                                          </p:val>
                                        </p:tav>
                                        <p:tav tm="100000">
                                          <p:val>
                                            <p:strVal val="#ppt_x"/>
                                          </p:val>
                                        </p:tav>
                                      </p:tavLst>
                                    </p:anim>
                                    <p:anim calcmode="lin" valueType="num">
                                      <p:cBhvr additive="base">
                                        <p:cTn id="59" dur="500" fill="hold"/>
                                        <p:tgtEl>
                                          <p:spTgt spid="1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 calcmode="lin" valueType="num">
                                      <p:cBhvr additive="base">
                                        <p:cTn id="62" dur="500" fill="hold"/>
                                        <p:tgtEl>
                                          <p:spTgt spid="142"/>
                                        </p:tgtEl>
                                        <p:attrNameLst>
                                          <p:attrName>ppt_x</p:attrName>
                                        </p:attrNameLst>
                                      </p:cBhvr>
                                      <p:tavLst>
                                        <p:tav tm="0">
                                          <p:val>
                                            <p:strVal val="#ppt_x"/>
                                          </p:val>
                                        </p:tav>
                                        <p:tav tm="100000">
                                          <p:val>
                                            <p:strVal val="#ppt_x"/>
                                          </p:val>
                                        </p:tav>
                                      </p:tavLst>
                                    </p:anim>
                                    <p:anim calcmode="lin" valueType="num">
                                      <p:cBhvr additive="base">
                                        <p:cTn id="63" dur="500" fill="hold"/>
                                        <p:tgtEl>
                                          <p:spTgt spid="14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6" presetClass="emph" presetSubtype="0" repeatCount="indefinite" fill="hold" grpId="0" nodeType="afterEffect">
                                  <p:stCondLst>
                                    <p:cond delay="0"/>
                                  </p:stCondLst>
                                  <p:endCondLst>
                                    <p:cond evt="onNext" delay="0">
                                      <p:tgtEl>
                                        <p:sldTgt/>
                                      </p:tgtEl>
                                    </p:cond>
                                  </p:endCondLst>
                                  <p:childTnLst>
                                    <p:animEffect transition="out" filter="fade">
                                      <p:cBhvr>
                                        <p:cTn id="66" dur="1000" tmFilter="0, 0; .2, .5; .8, .5; 1, 0"/>
                                        <p:tgtEl>
                                          <p:spTgt spid="119"/>
                                        </p:tgtEl>
                                      </p:cBhvr>
                                    </p:animEffect>
                                    <p:animScale>
                                      <p:cBhvr>
                                        <p:cTn id="67" dur="500" autoRev="1" fill="hold"/>
                                        <p:tgtEl>
                                          <p:spTgt spid="119"/>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1000" tmFilter="0, 0; .2, .5; .8, .5; 1, 0"/>
                                        <p:tgtEl>
                                          <p:spTgt spid="122"/>
                                        </p:tgtEl>
                                      </p:cBhvr>
                                    </p:animEffect>
                                    <p:animScale>
                                      <p:cBhvr>
                                        <p:cTn id="70" dur="500" autoRev="1" fill="hold"/>
                                        <p:tgtEl>
                                          <p:spTgt spid="12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1000" tmFilter="0, 0; .2, .5; .8, .5; 1, 0"/>
                                        <p:tgtEl>
                                          <p:spTgt spid="120"/>
                                        </p:tgtEl>
                                      </p:cBhvr>
                                    </p:animEffect>
                                    <p:animScale>
                                      <p:cBhvr>
                                        <p:cTn id="73" dur="50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ldLvl="0" animBg="1"/>
      <p:bldP spid="120" grpId="0" bldLvl="0" animBg="1"/>
      <p:bldP spid="122" grpId="0" bldLvl="0" animBg="1"/>
      <p:bldP spid="123" grpId="0"/>
      <p:bldP spid="124" grpId="0"/>
      <p:bldP spid="126" grpId="0"/>
      <p:bldP spid="130" grpId="0" bldLvl="0" animBg="1"/>
      <p:bldP spid="127" grpId="0"/>
      <p:bldP spid="132" grpId="0" bldLvl="0" animBg="1"/>
      <p:bldP spid="128" grpId="0"/>
      <p:bldP spid="133" grpId="0" bldLvl="0" animBg="1"/>
      <p:bldP spid="129" grpId="0"/>
      <p:bldP spid="134" grpId="0" bldLvl="0" animBg="1"/>
      <p:bldP spid="139" grpId="0" bldLvl="0" animBg="1"/>
      <p:bldP spid="140" grpId="0" bldLvl="0" animBg="1"/>
      <p:bldP spid="141" grpId="0" bldLvl="0" animBg="1"/>
      <p:bldP spid="14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aphicFrame>
        <p:nvGraphicFramePr>
          <p:cNvPr id="6" name="图表 5"/>
          <p:cNvGraphicFramePr/>
          <p:nvPr/>
        </p:nvGraphicFramePr>
        <p:xfrm>
          <a:off x="127000" y="3733800"/>
          <a:ext cx="11684000" cy="2984500"/>
        </p:xfrm>
        <a:graphic>
          <a:graphicData uri="http://schemas.openxmlformats.org/drawingml/2006/chart">
            <c:chart xmlns:c="http://schemas.openxmlformats.org/drawingml/2006/chart" xmlns:r="http://schemas.openxmlformats.org/officeDocument/2006/relationships" r:id="rId1"/>
          </a:graphicData>
        </a:graphic>
      </p:graphicFrame>
      <p:sp>
        <p:nvSpPr>
          <p:cNvPr id="56" name="矩形 55"/>
          <p:cNvSpPr/>
          <p:nvPr/>
        </p:nvSpPr>
        <p:spPr>
          <a:xfrm>
            <a:off x="1533698" y="1862907"/>
            <a:ext cx="2263232" cy="1172629"/>
          </a:xfrm>
          <a:prstGeom prst="rect">
            <a:avLst/>
          </a:prstGeom>
        </p:spPr>
        <p:txBody>
          <a:bodyPr wrap="square">
            <a:spAutoFit/>
          </a:bodyPr>
          <a:lstStyle/>
          <a:p>
            <a:pPr algn="ct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57" name="矩形 56"/>
          <p:cNvSpPr/>
          <p:nvPr/>
        </p:nvSpPr>
        <p:spPr>
          <a:xfrm>
            <a:off x="5392961" y="1862907"/>
            <a:ext cx="2263232" cy="1172629"/>
          </a:xfrm>
          <a:prstGeom prst="rect">
            <a:avLst/>
          </a:prstGeom>
        </p:spPr>
        <p:txBody>
          <a:bodyPr wrap="square">
            <a:spAutoFit/>
          </a:bodyPr>
          <a:lstStyle/>
          <a:p>
            <a:pPr algn="ct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58" name="矩形 57"/>
          <p:cNvSpPr/>
          <p:nvPr/>
        </p:nvSpPr>
        <p:spPr>
          <a:xfrm>
            <a:off x="9336837" y="1862907"/>
            <a:ext cx="2263232" cy="1172629"/>
          </a:xfrm>
          <a:prstGeom prst="rect">
            <a:avLst/>
          </a:prstGeom>
        </p:spPr>
        <p:txBody>
          <a:bodyPr wrap="square">
            <a:spAutoFit/>
          </a:bodyPr>
          <a:lstStyle/>
          <a:p>
            <a:pPr algn="ct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grpSp>
        <p:nvGrpSpPr>
          <p:cNvPr id="4" name="组合 3"/>
          <p:cNvGrpSpPr/>
          <p:nvPr/>
        </p:nvGrpSpPr>
        <p:grpSpPr>
          <a:xfrm>
            <a:off x="503053" y="1920406"/>
            <a:ext cx="914400" cy="914400"/>
            <a:chOff x="503053" y="1920406"/>
            <a:chExt cx="914400" cy="914400"/>
          </a:xfrm>
        </p:grpSpPr>
        <p:grpSp>
          <p:nvGrpSpPr>
            <p:cNvPr id="7" name="组合 6"/>
            <p:cNvGrpSpPr/>
            <p:nvPr/>
          </p:nvGrpSpPr>
          <p:grpSpPr>
            <a:xfrm>
              <a:off x="648158" y="2173265"/>
              <a:ext cx="655250" cy="476112"/>
              <a:chOff x="2125661" y="2009088"/>
              <a:chExt cx="708820" cy="515036"/>
            </a:xfrm>
          </p:grpSpPr>
          <p:grpSp>
            <p:nvGrpSpPr>
              <p:cNvPr id="8" name="组合 7"/>
              <p:cNvGrpSpPr/>
              <p:nvPr/>
            </p:nvGrpSpPr>
            <p:grpSpPr>
              <a:xfrm>
                <a:off x="2188369" y="2231280"/>
                <a:ext cx="600300" cy="88058"/>
                <a:chOff x="2188369" y="2231280"/>
                <a:chExt cx="600300" cy="88058"/>
              </a:xfrm>
            </p:grpSpPr>
            <p:cxnSp>
              <p:nvCxnSpPr>
                <p:cNvPr id="31" name="直接连接符 30"/>
                <p:cNvCxnSpPr/>
                <p:nvPr/>
              </p:nvCxnSpPr>
              <p:spPr>
                <a:xfrm flipH="1">
                  <a:off x="2188369" y="2237735"/>
                  <a:ext cx="128362" cy="8160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653506" y="2231280"/>
                  <a:ext cx="135163" cy="8805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125661" y="2009088"/>
                <a:ext cx="706439" cy="226906"/>
                <a:chOff x="2125661" y="2009088"/>
                <a:chExt cx="706439" cy="226906"/>
              </a:xfrm>
            </p:grpSpPr>
            <p:sp>
              <p:nvSpPr>
                <p:cNvPr id="22" name="椭圆 21"/>
                <p:cNvSpPr/>
                <p:nvPr/>
              </p:nvSpPr>
              <p:spPr>
                <a:xfrm>
                  <a:off x="2277269"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2125661"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p:cNvCxnSpPr>
                  <a:stCxn id="22" idx="3"/>
                  <a:endCxn id="23" idx="6"/>
                </p:cNvCxnSpPr>
                <p:nvPr/>
              </p:nvCxnSpPr>
              <p:spPr>
                <a:xfrm flipH="1">
                  <a:off x="2206623" y="2078193"/>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751138"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2599530"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nvCxnSpPr>
              <p:spPr>
                <a:xfrm flipH="1">
                  <a:off x="2680492" y="2061526"/>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2" idx="6"/>
                  <a:endCxn id="25" idx="2"/>
                </p:cNvCxnSpPr>
                <p:nvPr/>
              </p:nvCxnSpPr>
              <p:spPr>
                <a:xfrm>
                  <a:off x="2358231" y="2049569"/>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6"/>
                  <a:endCxn id="26" idx="2"/>
                </p:cNvCxnSpPr>
                <p:nvPr/>
              </p:nvCxnSpPr>
              <p:spPr>
                <a:xfrm>
                  <a:off x="2206623" y="213053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316956" y="2233613"/>
                  <a:ext cx="471488" cy="23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125661" y="2315078"/>
                <a:ext cx="708820" cy="209046"/>
                <a:chOff x="2125661" y="2315078"/>
                <a:chExt cx="708820" cy="209046"/>
              </a:xfrm>
            </p:grpSpPr>
            <p:sp>
              <p:nvSpPr>
                <p:cNvPr id="11" name="椭圆 10"/>
                <p:cNvSpPr/>
                <p:nvPr/>
              </p:nvSpPr>
              <p:spPr>
                <a:xfrm>
                  <a:off x="2277269" y="236458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753519" y="236220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277269"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125661"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5" name="直接连接符 14"/>
                <p:cNvCxnSpPr>
                  <a:stCxn id="13" idx="3"/>
                  <a:endCxn id="14" idx="6"/>
                </p:cNvCxnSpPr>
                <p:nvPr/>
              </p:nvCxnSpPr>
              <p:spPr>
                <a:xfrm flipH="1">
                  <a:off x="2206623" y="2431305"/>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751138"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599530"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H="1">
                  <a:off x="2674144" y="2414638"/>
                  <a:ext cx="88852" cy="594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6"/>
                  <a:endCxn id="16" idx="2"/>
                </p:cNvCxnSpPr>
                <p:nvPr/>
              </p:nvCxnSpPr>
              <p:spPr>
                <a:xfrm>
                  <a:off x="2358231" y="240268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7" idx="2"/>
                </p:cNvCxnSpPr>
                <p:nvPr/>
              </p:nvCxnSpPr>
              <p:spPr>
                <a:xfrm>
                  <a:off x="2206623" y="2483643"/>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193131" y="2315078"/>
                  <a:ext cx="463322" cy="187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sp>
          <p:nvSpPr>
            <p:cNvPr id="59" name="椭圆 58"/>
            <p:cNvSpPr/>
            <p:nvPr/>
          </p:nvSpPr>
          <p:spPr>
            <a:xfrm>
              <a:off x="503053" y="1920406"/>
              <a:ext cx="914400" cy="9144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4456152" y="1935812"/>
            <a:ext cx="914400" cy="914400"/>
            <a:chOff x="4456152" y="1935812"/>
            <a:chExt cx="914400" cy="914400"/>
          </a:xfrm>
        </p:grpSpPr>
        <p:grpSp>
          <p:nvGrpSpPr>
            <p:cNvPr id="33" name="组合 32"/>
            <p:cNvGrpSpPr/>
            <p:nvPr/>
          </p:nvGrpSpPr>
          <p:grpSpPr>
            <a:xfrm>
              <a:off x="4633384" y="2119090"/>
              <a:ext cx="572440" cy="571960"/>
              <a:chOff x="5541168" y="2862263"/>
              <a:chExt cx="1119188" cy="1118248"/>
            </a:xfrm>
          </p:grpSpPr>
          <p:sp>
            <p:nvSpPr>
              <p:cNvPr id="34" name="椭圆 33"/>
              <p:cNvSpPr/>
              <p:nvPr/>
            </p:nvSpPr>
            <p:spPr>
              <a:xfrm>
                <a:off x="5775076" y="3112509"/>
                <a:ext cx="630487" cy="630487"/>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5569116" y="2909043"/>
                <a:ext cx="1039914" cy="103991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5984340" y="3313568"/>
                <a:ext cx="217284" cy="21728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6308489" y="3238618"/>
                <a:ext cx="145138" cy="14513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6289878" y="3774551"/>
                <a:ext cx="182360" cy="18236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9" name="直接连接符 38"/>
              <p:cNvCxnSpPr/>
              <p:nvPr/>
            </p:nvCxnSpPr>
            <p:spPr>
              <a:xfrm flipH="1">
                <a:off x="6524625" y="2862263"/>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541168" y="3844780"/>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60" name="椭圆 59"/>
            <p:cNvSpPr/>
            <p:nvPr/>
          </p:nvSpPr>
          <p:spPr>
            <a:xfrm>
              <a:off x="4456152" y="1935812"/>
              <a:ext cx="914400" cy="9144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2" name="组合 61"/>
          <p:cNvGrpSpPr/>
          <p:nvPr/>
        </p:nvGrpSpPr>
        <p:grpSpPr>
          <a:xfrm>
            <a:off x="8337824" y="1935812"/>
            <a:ext cx="914400" cy="914400"/>
            <a:chOff x="8337824" y="1935812"/>
            <a:chExt cx="914400" cy="914400"/>
          </a:xfrm>
        </p:grpSpPr>
        <p:grpSp>
          <p:nvGrpSpPr>
            <p:cNvPr id="41" name="组合 40"/>
            <p:cNvGrpSpPr/>
            <p:nvPr/>
          </p:nvGrpSpPr>
          <p:grpSpPr>
            <a:xfrm>
              <a:off x="8513259" y="2144423"/>
              <a:ext cx="563530" cy="497178"/>
              <a:chOff x="5473700" y="2897981"/>
              <a:chExt cx="1230767" cy="1085850"/>
            </a:xfrm>
          </p:grpSpPr>
          <p:sp>
            <p:nvSpPr>
              <p:cNvPr id="42" name="椭圆 41"/>
              <p:cNvSpPr/>
              <p:nvPr/>
            </p:nvSpPr>
            <p:spPr>
              <a:xfrm>
                <a:off x="5473700"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000975" y="2897981"/>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6528253"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628757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572928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5473700"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6000976"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6528253"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0" name="直接连接符 49"/>
              <p:cNvCxnSpPr>
                <a:stCxn id="42" idx="6"/>
                <a:endCxn id="44" idx="2"/>
              </p:cNvCxnSpPr>
              <p:nvPr/>
            </p:nvCxnSpPr>
            <p:spPr>
              <a:xfrm>
                <a:off x="5649914" y="2993232"/>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649914" y="3900487"/>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600702" y="3059719"/>
                <a:ext cx="444199" cy="77171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593556" y="3043238"/>
                <a:ext cx="457200" cy="79057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9" idx="1"/>
              </p:cNvCxnSpPr>
              <p:nvPr/>
            </p:nvCxnSpPr>
            <p:spPr>
              <a:xfrm>
                <a:off x="6141244" y="3040856"/>
                <a:ext cx="412815" cy="79256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8" idx="7"/>
              </p:cNvCxnSpPr>
              <p:nvPr/>
            </p:nvCxnSpPr>
            <p:spPr>
              <a:xfrm flipH="1">
                <a:off x="6151384" y="3057525"/>
                <a:ext cx="428010" cy="77589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61" name="椭圆 60"/>
            <p:cNvSpPr/>
            <p:nvPr/>
          </p:nvSpPr>
          <p:spPr>
            <a:xfrm>
              <a:off x="8337824" y="1935812"/>
              <a:ext cx="914400" cy="9144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par>
                                <p:cTn id="14" presetID="6" presetClass="emph" presetSubtype="0" decel="100000" autoRev="1" fill="hold" nodeType="withEffect">
                                  <p:stCondLst>
                                    <p:cond delay="0"/>
                                  </p:stCondLst>
                                  <p:childTnLst>
                                    <p:animScale>
                                      <p:cBhvr>
                                        <p:cTn id="15" dur="500" fill="hold"/>
                                        <p:tgtEl>
                                          <p:spTgt spid="4"/>
                                        </p:tgtEl>
                                      </p:cBhvr>
                                      <p:by x="110000" y="110000"/>
                                    </p:animScale>
                                  </p:childTnLst>
                                </p:cTn>
                              </p:par>
                              <p:par>
                                <p:cTn id="16" presetID="2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childTnLst>
                                </p:cTn>
                              </p:par>
                              <p:par>
                                <p:cTn id="20" presetID="6" presetClass="emph" presetSubtype="0" decel="100000" autoRev="1" fill="hold" nodeType="withEffect">
                                  <p:stCondLst>
                                    <p:cond delay="0"/>
                                  </p:stCondLst>
                                  <p:childTnLst>
                                    <p:animScale>
                                      <p:cBhvr>
                                        <p:cTn id="21" dur="500" fill="hold"/>
                                        <p:tgtEl>
                                          <p:spTgt spid="5"/>
                                        </p:tgtEl>
                                      </p:cBhvr>
                                      <p:by x="110000" y="110000"/>
                                    </p:animScale>
                                  </p:childTnLst>
                                </p:cTn>
                              </p:par>
                              <p:par>
                                <p:cTn id="22" presetID="23" presetClass="entr" presetSubtype="16"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p:cTn id="24" dur="500" fill="hold"/>
                                        <p:tgtEl>
                                          <p:spTgt spid="62"/>
                                        </p:tgtEl>
                                        <p:attrNameLst>
                                          <p:attrName>ppt_w</p:attrName>
                                        </p:attrNameLst>
                                      </p:cBhvr>
                                      <p:tavLst>
                                        <p:tav tm="0">
                                          <p:val>
                                            <p:fltVal val="0"/>
                                          </p:val>
                                        </p:tav>
                                        <p:tav tm="100000">
                                          <p:val>
                                            <p:strVal val="#ppt_w"/>
                                          </p:val>
                                        </p:tav>
                                      </p:tavLst>
                                    </p:anim>
                                    <p:anim calcmode="lin" valueType="num">
                                      <p:cBhvr>
                                        <p:cTn id="25" dur="500" fill="hold"/>
                                        <p:tgtEl>
                                          <p:spTgt spid="62"/>
                                        </p:tgtEl>
                                        <p:attrNameLst>
                                          <p:attrName>ppt_h</p:attrName>
                                        </p:attrNameLst>
                                      </p:cBhvr>
                                      <p:tavLst>
                                        <p:tav tm="0">
                                          <p:val>
                                            <p:fltVal val="0"/>
                                          </p:val>
                                        </p:tav>
                                        <p:tav tm="100000">
                                          <p:val>
                                            <p:strVal val="#ppt_h"/>
                                          </p:val>
                                        </p:tav>
                                      </p:tavLst>
                                    </p:anim>
                                  </p:childTnLst>
                                </p:cTn>
                              </p:par>
                              <p:par>
                                <p:cTn id="26" presetID="6" presetClass="emph" presetSubtype="0" decel="100000" autoRev="1" fill="hold" nodeType="withEffect">
                                  <p:stCondLst>
                                    <p:cond delay="0"/>
                                  </p:stCondLst>
                                  <p:childTnLst>
                                    <p:animScale>
                                      <p:cBhvr>
                                        <p:cTn id="27" dur="500" fill="hold"/>
                                        <p:tgtEl>
                                          <p:spTgt spid="62"/>
                                        </p:tgtEl>
                                      </p:cBhvr>
                                      <p:by x="110000" y="110000"/>
                                    </p:animScale>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6" grpId="0"/>
      <p:bldP spid="57" grpId="0"/>
      <p:bldP spid="58" grpId="0"/>
    </p:bldLst>
  </p:timing>
</p:sld>
</file>

<file path=ppt/tags/tag1.xml><?xml version="1.0" encoding="utf-8"?>
<p:tagLst xmlns:p="http://schemas.openxmlformats.org/presentationml/2006/main">
  <p:tag name="MH" val="20170727154352"/>
  <p:tag name="MH_LIBRARY" val="GRAPHIC"/>
  <p:tag name="MH_TYPE" val="Other"/>
  <p:tag name="MH_ORDER" val="5"/>
</p:tagLst>
</file>

<file path=ppt/tags/tag2.xml><?xml version="1.0" encoding="utf-8"?>
<p:tagLst xmlns:p="http://schemas.openxmlformats.org/presentationml/2006/main">
  <p:tag name="MH" val="20170727154352"/>
  <p:tag name="MH_LIBRARY" val="GRAPHIC"/>
  <p:tag name="MH_TYPE" val="Other"/>
  <p:tag name="MH_ORDER" val="6"/>
</p:tagLst>
</file>

<file path=ppt/tags/tag3.xml><?xml version="1.0" encoding="utf-8"?>
<p:tagLst xmlns:p="http://schemas.openxmlformats.org/presentationml/2006/main">
  <p:tag name="MH" val="20170727154352"/>
  <p:tag name="MH_LIBRARY" val="GRAPHIC"/>
  <p:tag name="MH_TYPE" val="SubTitle"/>
  <p:tag name="MH_ORDER" val="2"/>
</p:tagLst>
</file>

<file path=ppt/tags/tag4.xml><?xml version="1.0" encoding="utf-8"?>
<p:tagLst xmlns:p="http://schemas.openxmlformats.org/presentationml/2006/main">
  <p:tag name="MH" val="20170727154352"/>
  <p:tag name="MH_LIBRARY" val="GRAPHIC"/>
  <p:tag name="MH_TYPE" val="SubTitle"/>
  <p:tag name="MH_ORDER" val="3"/>
</p:tagLst>
</file>

<file path=ppt/tags/tag5.xml><?xml version="1.0" encoding="utf-8"?>
<p:tagLst xmlns:p="http://schemas.openxmlformats.org/presentationml/2006/main">
  <p:tag name="MH" val="20170727154352"/>
  <p:tag name="MH_LIBRARY" val="GRAPHIC"/>
  <p:tag name="MH_TYPE" val="Other"/>
  <p:tag name="MH_ORDER" val="9"/>
</p:tagLst>
</file>

<file path=ppt/tags/tag6.xml><?xml version="1.0" encoding="utf-8"?>
<p:tagLst xmlns:p="http://schemas.openxmlformats.org/presentationml/2006/main">
  <p:tag name="MH" val="20170727154352"/>
  <p:tag name="MH_LIBRARY" val="GRAPHIC"/>
  <p:tag name="MH_TYPE" val="SubTitle"/>
  <p:tag name="MH_ORDER" val="1"/>
</p:tagLst>
</file>

<file path=ppt/tags/tag7.xml><?xml version="1.0" encoding="utf-8"?>
<p:tagLst xmlns:p="http://schemas.openxmlformats.org/presentationml/2006/main">
  <p:tag name="ISPRING_PRESENTATION_TITLE" val="4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fkm1vz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4190</Words>
  <Application>WPS 演示</Application>
  <PresentationFormat>自定义</PresentationFormat>
  <Paragraphs>443</Paragraphs>
  <Slides>25</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Arial</vt:lpstr>
      <vt:lpstr>宋体</vt:lpstr>
      <vt:lpstr>Wingdings</vt:lpstr>
      <vt:lpstr>Calibri</vt:lpstr>
      <vt:lpstr>方正细谭黑简体</vt:lpstr>
      <vt:lpstr>黑体</vt:lpstr>
      <vt:lpstr>微软雅黑</vt:lpstr>
      <vt:lpstr>Arial Unicode MS</vt:lpstr>
      <vt:lpstr>等线</vt:lpstr>
      <vt:lpstr>Arial</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蓝色齿轮</dc:title>
  <dc:creator>第一PPT</dc:creator>
  <cp:keywords>www.1ppt.com</cp:keywords>
  <dc:description>www.1ppt.com</dc:description>
  <cp:lastModifiedBy>仇誓博</cp:lastModifiedBy>
  <cp:revision>83</cp:revision>
  <dcterms:created xsi:type="dcterms:W3CDTF">2016-11-01T12:16:00Z</dcterms:created>
  <dcterms:modified xsi:type="dcterms:W3CDTF">2020-11-23T14:38:40Z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