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7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1FF-975B-2741-A7AA-9B076D12C4D6}" type="datetimeFigureOut">
              <a:rPr kumimoji="1" lang="zh-CN" altLang="en-US" smtClean="0"/>
              <a:t>2017/3/12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84898EF-8009-AB42-8AE7-BA5C0BB78A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77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1FF-975B-2741-A7AA-9B076D12C4D6}" type="datetimeFigureOut">
              <a:rPr kumimoji="1" lang="zh-CN" altLang="en-US" smtClean="0"/>
              <a:t>2017/3/12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98EF-8009-AB42-8AE7-BA5C0BB78A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47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1FF-975B-2741-A7AA-9B076D12C4D6}" type="datetimeFigureOut">
              <a:rPr kumimoji="1" lang="zh-CN" altLang="en-US" smtClean="0"/>
              <a:t>2017/3/12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98EF-8009-AB42-8AE7-BA5C0BB78A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53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1FF-975B-2741-A7AA-9B076D12C4D6}" type="datetimeFigureOut">
              <a:rPr kumimoji="1" lang="zh-CN" altLang="en-US" smtClean="0"/>
              <a:t>2017/3/12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98EF-8009-AB42-8AE7-BA5C0BB78A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58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F061FF-975B-2741-A7AA-9B076D12C4D6}" type="datetimeFigureOut">
              <a:rPr kumimoji="1" lang="zh-CN" altLang="en-US" smtClean="0"/>
              <a:t>2017/3/12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84898EF-8009-AB42-8AE7-BA5C0BB78A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6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1FF-975B-2741-A7AA-9B076D12C4D6}" type="datetimeFigureOut">
              <a:rPr kumimoji="1" lang="zh-CN" altLang="en-US" smtClean="0"/>
              <a:t>2017/3/12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98EF-8009-AB42-8AE7-BA5C0BB78A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8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1FF-975B-2741-A7AA-9B076D12C4D6}" type="datetimeFigureOut">
              <a:rPr kumimoji="1" lang="zh-CN" altLang="en-US" smtClean="0"/>
              <a:t>2017/3/12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98EF-8009-AB42-8AE7-BA5C0BB78A8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3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1FF-975B-2741-A7AA-9B076D12C4D6}" type="datetimeFigureOut">
              <a:rPr kumimoji="1" lang="zh-CN" altLang="en-US" smtClean="0"/>
              <a:t>2017/3/12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98EF-8009-AB42-8AE7-BA5C0BB78A8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1FF-975B-2741-A7AA-9B076D12C4D6}" type="datetimeFigureOut">
              <a:rPr kumimoji="1" lang="zh-CN" altLang="en-US" smtClean="0"/>
              <a:t>2017/3/12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98EF-8009-AB42-8AE7-BA5C0BB78A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25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1FF-975B-2741-A7AA-9B076D12C4D6}" type="datetimeFigureOut">
              <a:rPr kumimoji="1" lang="zh-CN" altLang="en-US" smtClean="0"/>
              <a:t>2017/3/12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98EF-8009-AB42-8AE7-BA5C0BB78A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42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1FF-975B-2741-A7AA-9B076D12C4D6}" type="datetimeFigureOut">
              <a:rPr kumimoji="1" lang="zh-CN" altLang="en-US" smtClean="0"/>
              <a:t>2017/3/12</a:t>
            </a:fld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98EF-8009-AB42-8AE7-BA5C0BB78A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9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F061FF-975B-2741-A7AA-9B076D12C4D6}" type="datetimeFigureOut">
              <a:rPr kumimoji="1" lang="zh-CN" altLang="en-US" smtClean="0"/>
              <a:t>2017/3/12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84898EF-8009-AB42-8AE7-BA5C0BB78A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0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8000" dirty="0" smtClean="0"/>
              <a:t>Talent</a:t>
            </a:r>
            <a:r>
              <a:rPr kumimoji="1" lang="zh-CN" altLang="en-US" sz="8000" dirty="0" smtClean="0"/>
              <a:t> </a:t>
            </a:r>
            <a:r>
              <a:rPr kumimoji="1" lang="en-US" altLang="zh-CN" sz="8000" dirty="0" smtClean="0"/>
              <a:t>Search</a:t>
            </a:r>
            <a:r>
              <a:rPr kumimoji="1" lang="zh-CN" altLang="en-US" sz="8000" dirty="0" smtClean="0"/>
              <a:t> </a:t>
            </a:r>
            <a:r>
              <a:rPr kumimoji="1" lang="en-US" altLang="zh-CN" sz="8000" dirty="0" smtClean="0"/>
              <a:t>Based</a:t>
            </a:r>
            <a:r>
              <a:rPr kumimoji="1" lang="zh-CN" altLang="en-US" sz="8000" dirty="0" smtClean="0"/>
              <a:t> </a:t>
            </a:r>
            <a:r>
              <a:rPr kumimoji="1" lang="en-US" altLang="zh-CN" sz="8000" dirty="0" smtClean="0"/>
              <a:t>on</a:t>
            </a:r>
            <a:r>
              <a:rPr kumimoji="1" lang="zh-CN" altLang="en-US" sz="8000" dirty="0" smtClean="0"/>
              <a:t> </a:t>
            </a:r>
            <a:r>
              <a:rPr kumimoji="1" lang="en-US" altLang="zh-CN" sz="8000" dirty="0" smtClean="0"/>
              <a:t>Word2Vec</a:t>
            </a:r>
            <a:r>
              <a:rPr kumimoji="1" lang="zh-CN" altLang="en-US" sz="8000" dirty="0" smtClean="0"/>
              <a:t> </a:t>
            </a:r>
            <a:r>
              <a:rPr kumimoji="1" lang="en-US" altLang="zh-CN" sz="8000" dirty="0" smtClean="0"/>
              <a:t>&amp;&amp;</a:t>
            </a:r>
            <a:r>
              <a:rPr kumimoji="1" lang="zh-CN" altLang="en-US" sz="8000" dirty="0" smtClean="0"/>
              <a:t> </a:t>
            </a:r>
            <a:r>
              <a:rPr kumimoji="1" lang="en-US" altLang="zh-CN" sz="8000" dirty="0" err="1" smtClean="0"/>
              <a:t>Pagerank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1997393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>
                <a:latin typeface="SimHei" charset="0"/>
                <a:ea typeface="SimHei" charset="0"/>
                <a:cs typeface="SimHei" charset="0"/>
              </a:rPr>
              <a:t>李  萍  中国科学院大学</a:t>
            </a:r>
          </a:p>
          <a:p>
            <a:r>
              <a:rPr kumimoji="1" lang="zh-CN" altLang="en-US" dirty="0" smtClean="0">
                <a:latin typeface="SimHei" charset="0"/>
                <a:ea typeface="SimHei" charset="0"/>
                <a:cs typeface="SimHei" charset="0"/>
              </a:rPr>
              <a:t>石婧文  中国科学院大学</a:t>
            </a:r>
          </a:p>
          <a:p>
            <a:r>
              <a:rPr kumimoji="1" lang="zh-CN" altLang="en-US" dirty="0">
                <a:latin typeface="SimHei" charset="0"/>
                <a:ea typeface="SimHei" charset="0"/>
                <a:cs typeface="SimHei" charset="0"/>
              </a:rPr>
              <a:t>麻莉</a:t>
            </a:r>
            <a:r>
              <a:rPr kumimoji="1" lang="zh-CN" altLang="en-US" dirty="0" smtClean="0">
                <a:latin typeface="SimHei" charset="0"/>
                <a:ea typeface="SimHei" charset="0"/>
                <a:cs typeface="SimHei" charset="0"/>
              </a:rPr>
              <a:t>雅   </a:t>
            </a:r>
            <a:r>
              <a:rPr kumimoji="1" lang="zh-CN" altLang="en-US" dirty="0" smtClean="0">
                <a:latin typeface="SimHei" charset="0"/>
                <a:ea typeface="SimHei" charset="0"/>
                <a:cs typeface="SimHei" charset="0"/>
              </a:rPr>
              <a:t>北京大学</a:t>
            </a:r>
          </a:p>
          <a:p>
            <a:r>
              <a:rPr kumimoji="1" lang="zh-CN" altLang="en-US" dirty="0" smtClean="0">
                <a:latin typeface="SimHei" charset="0"/>
                <a:ea typeface="SimHei" charset="0"/>
                <a:cs typeface="SimHei" charset="0"/>
              </a:rPr>
              <a:t>朱芄蓉   </a:t>
            </a:r>
            <a:r>
              <a:rPr kumimoji="1" lang="zh-CN" altLang="en-US" dirty="0" smtClean="0">
                <a:latin typeface="SimHei" charset="0"/>
                <a:ea typeface="SimHei" charset="0"/>
                <a:cs typeface="SimHei" charset="0"/>
              </a:rPr>
              <a:t>北京大学</a:t>
            </a:r>
            <a:endParaRPr kumimoji="1" lang="zh-CN" altLang="en-US" dirty="0" smtClean="0">
              <a:latin typeface="SimHei" charset="0"/>
              <a:ea typeface="SimHei" charset="0"/>
              <a:cs typeface="SimHei" charset="0"/>
            </a:endParaRPr>
          </a:p>
          <a:p>
            <a:r>
              <a:rPr kumimoji="1" lang="zh-CN" altLang="en-US" dirty="0" smtClean="0">
                <a:latin typeface="SimHei" charset="0"/>
                <a:ea typeface="SimHei" charset="0"/>
                <a:cs typeface="SimHei" charset="0"/>
              </a:rPr>
              <a:t>黎舜尧   北京大学</a:t>
            </a:r>
          </a:p>
          <a:p>
            <a:endParaRPr kumimoji="1" lang="zh-CN" altLang="en-US" dirty="0">
              <a:latin typeface="SimHei" charset="0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4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endParaRPr kumimoji="1" lang="zh-CN" altLang="en-US" dirty="0" smtClean="0"/>
          </a:p>
          <a:p>
            <a:r>
              <a:rPr kumimoji="1" lang="en-US" altLang="zh-CN" dirty="0" smtClean="0"/>
              <a:t>Who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目标用户</a:t>
            </a:r>
          </a:p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?</a:t>
            </a:r>
            <a:endParaRPr kumimoji="1" lang="zh-CN" altLang="en-US" dirty="0" smtClean="0"/>
          </a:p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develop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endParaRPr kumimoji="1" lang="zh-CN" altLang="en-US" dirty="0" smtClean="0"/>
          </a:p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endParaRPr kumimoji="1" lang="zh-CN" altLang="en-US" dirty="0" smtClean="0"/>
          </a:p>
          <a:p>
            <a:r>
              <a:rPr kumimoji="1" lang="en-US" altLang="zh-CN" dirty="0" smtClean="0"/>
              <a:t>Conclusion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54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69848" y="2093976"/>
            <a:ext cx="3073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400" dirty="0" smtClean="0"/>
              <a:t>在 </a:t>
            </a:r>
            <a:r>
              <a:rPr kumimoji="1" lang="en-US" altLang="zh-CN" sz="2400" dirty="0" smtClean="0"/>
              <a:t>Hacker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News</a:t>
            </a:r>
            <a:r>
              <a:rPr kumimoji="1" lang="zh-CN" altLang="en-US" sz="2400" dirty="0" smtClean="0"/>
              <a:t> 社区中寻找跟</a:t>
            </a:r>
            <a:r>
              <a:rPr kumimoji="1" lang="en-US" altLang="zh-CN" sz="2400" dirty="0" smtClean="0"/>
              <a:t>query</a:t>
            </a:r>
            <a:r>
              <a:rPr kumimoji="1" lang="zh-CN" altLang="en-US" sz="2400" dirty="0" smtClean="0"/>
              <a:t> 语义最匹配的用户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400" dirty="0" smtClean="0"/>
              <a:t>分析这些用户的背景分布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400" dirty="0" smtClean="0"/>
              <a:t>评估用户的影响力</a:t>
            </a:r>
            <a:endParaRPr kumimoji="1" lang="zh-CN" altLang="en-US" sz="2400" dirty="0" smtClean="0"/>
          </a:p>
          <a:p>
            <a:endParaRPr kumimoji="1" lang="zh-CN" altLang="en-US" sz="2400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69848" y="2121408"/>
            <a:ext cx="3302127" cy="4050792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2019487"/>
            <a:ext cx="6265410" cy="43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it?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024" y="2093976"/>
            <a:ext cx="2794000" cy="2908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57350" y="5229225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猎头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2309812"/>
            <a:ext cx="3124200" cy="2209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86513" y="5002276"/>
            <a:ext cx="16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职场社交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07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it?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427" y="1992149"/>
            <a:ext cx="5768106" cy="4051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473" y="1840802"/>
            <a:ext cx="6548120" cy="44558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302" y="1673951"/>
            <a:ext cx="6334774" cy="436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Develop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it?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487" y="1400174"/>
            <a:ext cx="4557388" cy="49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7736" y="1992821"/>
            <a:ext cx="2787777" cy="2293429"/>
          </a:xfrm>
        </p:spPr>
        <p:txBody>
          <a:bodyPr/>
          <a:lstStyle/>
          <a:p>
            <a:r>
              <a:rPr kumimoji="1" lang="en-US" altLang="zh-CN" dirty="0" err="1" smtClean="0"/>
              <a:t>Pagerank</a:t>
            </a:r>
            <a:r>
              <a:rPr kumimoji="1" lang="zh-CN" altLang="en-US" dirty="0" smtClean="0"/>
              <a:t> </a:t>
            </a:r>
          </a:p>
          <a:p>
            <a:pPr lvl="1"/>
            <a:r>
              <a:rPr kumimoji="1" lang="zh-CN" altLang="en-US" dirty="0" smtClean="0"/>
              <a:t>根据</a:t>
            </a:r>
            <a:r>
              <a:rPr kumimoji="1" lang="en-US" altLang="zh-CN" dirty="0" smtClean="0"/>
              <a:t>comment</a:t>
            </a:r>
            <a:r>
              <a:rPr kumimoji="1" lang="zh-CN" altLang="en-US" dirty="0" smtClean="0"/>
              <a:t> 指向信息建立用户关系表格</a:t>
            </a:r>
          </a:p>
          <a:p>
            <a:pPr lvl="1"/>
            <a:r>
              <a:rPr kumimoji="1" lang="zh-CN" altLang="en-US" dirty="0" smtClean="0"/>
              <a:t>采用幂法有效处理悬挂顶点，以及黑洞顶点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865186" y="1994250"/>
            <a:ext cx="2787777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Word2Vector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基于语义匹配</a:t>
            </a:r>
          </a:p>
          <a:p>
            <a:pPr lvl="1"/>
            <a:r>
              <a:rPr kumimoji="1" lang="zh-CN" altLang="en-US" dirty="0" smtClean="0"/>
              <a:t>不用建立近义词表就可以找到语音相近的单词</a:t>
            </a:r>
          </a:p>
          <a:p>
            <a:pPr lvl="1"/>
            <a:r>
              <a:rPr kumimoji="1" lang="zh-CN" altLang="en-US" dirty="0" smtClean="0"/>
              <a:t>与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最相近的词</a:t>
            </a:r>
          </a:p>
          <a:p>
            <a:pPr lvl="1"/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86" y="4643438"/>
            <a:ext cx="9236364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0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锻炼了独立开发能力</a:t>
            </a:r>
          </a:p>
          <a:p>
            <a:r>
              <a:rPr kumimoji="1" lang="zh-CN" altLang="en-US" smtClean="0"/>
              <a:t>锻炼抗压能力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80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50</TotalTime>
  <Words>145</Words>
  <Application>Microsoft Macintosh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SimHei</vt:lpstr>
      <vt:lpstr>Wingdings</vt:lpstr>
      <vt:lpstr>方正姚体</vt:lpstr>
      <vt:lpstr>Arial</vt:lpstr>
      <vt:lpstr>木活字</vt:lpstr>
      <vt:lpstr>Talent Search Based on Word2Vec &amp;&amp; Pagerank</vt:lpstr>
      <vt:lpstr>目录</vt:lpstr>
      <vt:lpstr>What’s it</vt:lpstr>
      <vt:lpstr>Who use it?</vt:lpstr>
      <vt:lpstr>How’s it?</vt:lpstr>
      <vt:lpstr>How WE Develop it?</vt:lpstr>
      <vt:lpstr>Why it is Good ?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Talent Search Based on Word2Vec &amp;&amp; Pagerank</dc:title>
  <dc:creator>Microsoft Office 用户</dc:creator>
  <cp:lastModifiedBy>Microsoft Office 用户</cp:lastModifiedBy>
  <cp:revision>18</cp:revision>
  <dcterms:created xsi:type="dcterms:W3CDTF">2017-03-12T05:50:51Z</dcterms:created>
  <dcterms:modified xsi:type="dcterms:W3CDTF">2017-03-12T06:41:06Z</dcterms:modified>
</cp:coreProperties>
</file>