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7" r:id="rId2"/>
    <p:sldId id="364" r:id="rId3"/>
    <p:sldId id="363" r:id="rId4"/>
    <p:sldId id="367" r:id="rId5"/>
    <p:sldId id="362" r:id="rId6"/>
    <p:sldId id="361" r:id="rId7"/>
    <p:sldId id="360" r:id="rId8"/>
    <p:sldId id="359" r:id="rId9"/>
    <p:sldId id="358" r:id="rId10"/>
    <p:sldId id="3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无标题节" id="{772DEC53-E22D-48CA-A8F1-DBEE833AE042}">
          <p14:sldIdLst>
            <p14:sldId id="357"/>
            <p14:sldId id="364"/>
            <p14:sldId id="363"/>
            <p14:sldId id="367"/>
            <p14:sldId id="362"/>
            <p14:sldId id="361"/>
            <p14:sldId id="360"/>
            <p14:sldId id="359"/>
            <p14:sldId id="358"/>
            <p14:sldId id="3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0E625D-3946-4CD3-9607-48E14E2374C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AE8B44D-1F72-4A0D-A33E-A5E88394EE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0832974-405A-4B13-B9A7-4F82C7E6566B}"/>
              </a:ext>
            </a:extLst>
          </p:cNvPr>
          <p:cNvSpPr>
            <a:spLocks noGrp="1"/>
          </p:cNvSpPr>
          <p:nvPr>
            <p:ph type="dt" sz="half" idx="10"/>
          </p:nvPr>
        </p:nvSpPr>
        <p:spPr/>
        <p:txBody>
          <a:bodyPr/>
          <a:lstStyle/>
          <a:p>
            <a:fld id="{209DDEBD-8970-4BE6-B798-4012062A83C0}" type="datetimeFigureOut">
              <a:rPr lang="zh-CN" altLang="en-US" smtClean="0"/>
              <a:t>2018/6/3</a:t>
            </a:fld>
            <a:endParaRPr lang="zh-CN" altLang="en-US"/>
          </a:p>
        </p:txBody>
      </p:sp>
      <p:sp>
        <p:nvSpPr>
          <p:cNvPr id="5" name="页脚占位符 4">
            <a:extLst>
              <a:ext uri="{FF2B5EF4-FFF2-40B4-BE49-F238E27FC236}">
                <a16:creationId xmlns:a16="http://schemas.microsoft.com/office/drawing/2014/main" id="{26A330E8-A5F3-4DB9-8BFD-CD3F717D6A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37F7660-3DBB-4DB1-8FAF-638B1009E401}"/>
              </a:ext>
            </a:extLst>
          </p:cNvPr>
          <p:cNvSpPr>
            <a:spLocks noGrp="1"/>
          </p:cNvSpPr>
          <p:nvPr>
            <p:ph type="sldNum" sz="quarter" idx="12"/>
          </p:nvPr>
        </p:nvSpPr>
        <p:spPr/>
        <p:txBody>
          <a:bodyPr/>
          <a:lstStyle/>
          <a:p>
            <a:fld id="{7CEB19B0-685A-4BC9-BBB3-ACE13F29ED47}" type="slidenum">
              <a:rPr lang="zh-CN" altLang="en-US" smtClean="0"/>
              <a:t>‹#›</a:t>
            </a:fld>
            <a:endParaRPr lang="zh-CN" altLang="en-US"/>
          </a:p>
        </p:txBody>
      </p:sp>
    </p:spTree>
    <p:extLst>
      <p:ext uri="{BB962C8B-B14F-4D97-AF65-F5344CB8AC3E}">
        <p14:creationId xmlns:p14="http://schemas.microsoft.com/office/powerpoint/2010/main" val="3278083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DC250C-991D-4683-ACA1-97A2E7E48FB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1504EC7-86A6-462A-A779-CA4358E8840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CDA03B1-FA8B-4FD7-9C6B-A7290717CC93}"/>
              </a:ext>
            </a:extLst>
          </p:cNvPr>
          <p:cNvSpPr>
            <a:spLocks noGrp="1"/>
          </p:cNvSpPr>
          <p:nvPr>
            <p:ph type="dt" sz="half" idx="10"/>
          </p:nvPr>
        </p:nvSpPr>
        <p:spPr/>
        <p:txBody>
          <a:bodyPr/>
          <a:lstStyle/>
          <a:p>
            <a:fld id="{209DDEBD-8970-4BE6-B798-4012062A83C0}" type="datetimeFigureOut">
              <a:rPr lang="zh-CN" altLang="en-US" smtClean="0"/>
              <a:t>2018/6/3</a:t>
            </a:fld>
            <a:endParaRPr lang="zh-CN" altLang="en-US"/>
          </a:p>
        </p:txBody>
      </p:sp>
      <p:sp>
        <p:nvSpPr>
          <p:cNvPr id="5" name="页脚占位符 4">
            <a:extLst>
              <a:ext uri="{FF2B5EF4-FFF2-40B4-BE49-F238E27FC236}">
                <a16:creationId xmlns:a16="http://schemas.microsoft.com/office/drawing/2014/main" id="{CAA3FFA8-6777-40E5-8598-52107B4059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4A2544-25AC-4289-9BDC-CEA108701DC6}"/>
              </a:ext>
            </a:extLst>
          </p:cNvPr>
          <p:cNvSpPr>
            <a:spLocks noGrp="1"/>
          </p:cNvSpPr>
          <p:nvPr>
            <p:ph type="sldNum" sz="quarter" idx="12"/>
          </p:nvPr>
        </p:nvSpPr>
        <p:spPr/>
        <p:txBody>
          <a:bodyPr/>
          <a:lstStyle/>
          <a:p>
            <a:fld id="{7CEB19B0-685A-4BC9-BBB3-ACE13F29ED47}" type="slidenum">
              <a:rPr lang="zh-CN" altLang="en-US" smtClean="0"/>
              <a:t>‹#›</a:t>
            </a:fld>
            <a:endParaRPr lang="zh-CN" altLang="en-US"/>
          </a:p>
        </p:txBody>
      </p:sp>
    </p:spTree>
    <p:extLst>
      <p:ext uri="{BB962C8B-B14F-4D97-AF65-F5344CB8AC3E}">
        <p14:creationId xmlns:p14="http://schemas.microsoft.com/office/powerpoint/2010/main" val="206026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171ED53-D03F-433B-9A56-E487387CB08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E44C8A0-890C-4D22-A570-890A2EE8D1D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C52F3A5-8383-4496-AA0C-7274456ED2B7}"/>
              </a:ext>
            </a:extLst>
          </p:cNvPr>
          <p:cNvSpPr>
            <a:spLocks noGrp="1"/>
          </p:cNvSpPr>
          <p:nvPr>
            <p:ph type="dt" sz="half" idx="10"/>
          </p:nvPr>
        </p:nvSpPr>
        <p:spPr/>
        <p:txBody>
          <a:bodyPr/>
          <a:lstStyle/>
          <a:p>
            <a:fld id="{209DDEBD-8970-4BE6-B798-4012062A83C0}" type="datetimeFigureOut">
              <a:rPr lang="zh-CN" altLang="en-US" smtClean="0"/>
              <a:t>2018/6/3</a:t>
            </a:fld>
            <a:endParaRPr lang="zh-CN" altLang="en-US"/>
          </a:p>
        </p:txBody>
      </p:sp>
      <p:sp>
        <p:nvSpPr>
          <p:cNvPr id="5" name="页脚占位符 4">
            <a:extLst>
              <a:ext uri="{FF2B5EF4-FFF2-40B4-BE49-F238E27FC236}">
                <a16:creationId xmlns:a16="http://schemas.microsoft.com/office/drawing/2014/main" id="{5864D918-BB7A-4AA3-B849-3C185FF41C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16D5CB-EFFE-46B6-A158-1710B4678056}"/>
              </a:ext>
            </a:extLst>
          </p:cNvPr>
          <p:cNvSpPr>
            <a:spLocks noGrp="1"/>
          </p:cNvSpPr>
          <p:nvPr>
            <p:ph type="sldNum" sz="quarter" idx="12"/>
          </p:nvPr>
        </p:nvSpPr>
        <p:spPr/>
        <p:txBody>
          <a:bodyPr/>
          <a:lstStyle/>
          <a:p>
            <a:fld id="{7CEB19B0-685A-4BC9-BBB3-ACE13F29ED47}" type="slidenum">
              <a:rPr lang="zh-CN" altLang="en-US" smtClean="0"/>
              <a:t>‹#›</a:t>
            </a:fld>
            <a:endParaRPr lang="zh-CN" altLang="en-US"/>
          </a:p>
        </p:txBody>
      </p:sp>
    </p:spTree>
    <p:extLst>
      <p:ext uri="{BB962C8B-B14F-4D97-AF65-F5344CB8AC3E}">
        <p14:creationId xmlns:p14="http://schemas.microsoft.com/office/powerpoint/2010/main" val="2511266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6936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A3F6DE-FAFE-4CA2-AFB2-69A1A6A8CED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50579D9-CEE8-4357-A33B-73155A3F1C7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0B52DFC-DAD0-4345-8D00-C4E8B8C70EDF}"/>
              </a:ext>
            </a:extLst>
          </p:cNvPr>
          <p:cNvSpPr>
            <a:spLocks noGrp="1"/>
          </p:cNvSpPr>
          <p:nvPr>
            <p:ph type="dt" sz="half" idx="10"/>
          </p:nvPr>
        </p:nvSpPr>
        <p:spPr/>
        <p:txBody>
          <a:bodyPr/>
          <a:lstStyle/>
          <a:p>
            <a:fld id="{209DDEBD-8970-4BE6-B798-4012062A83C0}" type="datetimeFigureOut">
              <a:rPr lang="zh-CN" altLang="en-US" smtClean="0"/>
              <a:t>2018/6/3</a:t>
            </a:fld>
            <a:endParaRPr lang="zh-CN" altLang="en-US"/>
          </a:p>
        </p:txBody>
      </p:sp>
      <p:sp>
        <p:nvSpPr>
          <p:cNvPr id="5" name="页脚占位符 4">
            <a:extLst>
              <a:ext uri="{FF2B5EF4-FFF2-40B4-BE49-F238E27FC236}">
                <a16:creationId xmlns:a16="http://schemas.microsoft.com/office/drawing/2014/main" id="{A89FBC06-5AE1-4892-BBC0-F321F99589D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38D903-FC3A-483A-AFAD-95C1BD5D0E4A}"/>
              </a:ext>
            </a:extLst>
          </p:cNvPr>
          <p:cNvSpPr>
            <a:spLocks noGrp="1"/>
          </p:cNvSpPr>
          <p:nvPr>
            <p:ph type="sldNum" sz="quarter" idx="12"/>
          </p:nvPr>
        </p:nvSpPr>
        <p:spPr/>
        <p:txBody>
          <a:bodyPr/>
          <a:lstStyle/>
          <a:p>
            <a:fld id="{7CEB19B0-685A-4BC9-BBB3-ACE13F29ED47}" type="slidenum">
              <a:rPr lang="zh-CN" altLang="en-US" smtClean="0"/>
              <a:t>‹#›</a:t>
            </a:fld>
            <a:endParaRPr lang="zh-CN" altLang="en-US"/>
          </a:p>
        </p:txBody>
      </p:sp>
    </p:spTree>
    <p:extLst>
      <p:ext uri="{BB962C8B-B14F-4D97-AF65-F5344CB8AC3E}">
        <p14:creationId xmlns:p14="http://schemas.microsoft.com/office/powerpoint/2010/main" val="2541462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923287-4E17-40B7-808C-873D8964769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56C17C4-FFB1-41A9-9FA9-00B8938AEE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EC7051F-22AA-4C2C-8B0D-64AAFD71C63D}"/>
              </a:ext>
            </a:extLst>
          </p:cNvPr>
          <p:cNvSpPr>
            <a:spLocks noGrp="1"/>
          </p:cNvSpPr>
          <p:nvPr>
            <p:ph type="dt" sz="half" idx="10"/>
          </p:nvPr>
        </p:nvSpPr>
        <p:spPr/>
        <p:txBody>
          <a:bodyPr/>
          <a:lstStyle/>
          <a:p>
            <a:fld id="{209DDEBD-8970-4BE6-B798-4012062A83C0}" type="datetimeFigureOut">
              <a:rPr lang="zh-CN" altLang="en-US" smtClean="0"/>
              <a:t>2018/6/3</a:t>
            </a:fld>
            <a:endParaRPr lang="zh-CN" altLang="en-US"/>
          </a:p>
        </p:txBody>
      </p:sp>
      <p:sp>
        <p:nvSpPr>
          <p:cNvPr id="5" name="页脚占位符 4">
            <a:extLst>
              <a:ext uri="{FF2B5EF4-FFF2-40B4-BE49-F238E27FC236}">
                <a16:creationId xmlns:a16="http://schemas.microsoft.com/office/drawing/2014/main" id="{D922E7FE-5314-42E5-9779-47DEC42208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401CA2-0269-4367-85A6-0A49D0728457}"/>
              </a:ext>
            </a:extLst>
          </p:cNvPr>
          <p:cNvSpPr>
            <a:spLocks noGrp="1"/>
          </p:cNvSpPr>
          <p:nvPr>
            <p:ph type="sldNum" sz="quarter" idx="12"/>
          </p:nvPr>
        </p:nvSpPr>
        <p:spPr/>
        <p:txBody>
          <a:bodyPr/>
          <a:lstStyle/>
          <a:p>
            <a:fld id="{7CEB19B0-685A-4BC9-BBB3-ACE13F29ED47}" type="slidenum">
              <a:rPr lang="zh-CN" altLang="en-US" smtClean="0"/>
              <a:t>‹#›</a:t>
            </a:fld>
            <a:endParaRPr lang="zh-CN" altLang="en-US"/>
          </a:p>
        </p:txBody>
      </p:sp>
    </p:spTree>
    <p:extLst>
      <p:ext uri="{BB962C8B-B14F-4D97-AF65-F5344CB8AC3E}">
        <p14:creationId xmlns:p14="http://schemas.microsoft.com/office/powerpoint/2010/main" val="260735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285E44-11EA-48AE-B874-B16DC2804A7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5E248F-0E59-40DC-AB25-D12ADB1A64A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D0A0D19-F3AB-4A53-B2C4-FB233B00FA7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F5E2E53-3ADC-4DC1-9AF7-EA441D3AB099}"/>
              </a:ext>
            </a:extLst>
          </p:cNvPr>
          <p:cNvSpPr>
            <a:spLocks noGrp="1"/>
          </p:cNvSpPr>
          <p:nvPr>
            <p:ph type="dt" sz="half" idx="10"/>
          </p:nvPr>
        </p:nvSpPr>
        <p:spPr/>
        <p:txBody>
          <a:bodyPr/>
          <a:lstStyle/>
          <a:p>
            <a:fld id="{209DDEBD-8970-4BE6-B798-4012062A83C0}" type="datetimeFigureOut">
              <a:rPr lang="zh-CN" altLang="en-US" smtClean="0"/>
              <a:t>2018/6/3</a:t>
            </a:fld>
            <a:endParaRPr lang="zh-CN" altLang="en-US"/>
          </a:p>
        </p:txBody>
      </p:sp>
      <p:sp>
        <p:nvSpPr>
          <p:cNvPr id="6" name="页脚占位符 5">
            <a:extLst>
              <a:ext uri="{FF2B5EF4-FFF2-40B4-BE49-F238E27FC236}">
                <a16:creationId xmlns:a16="http://schemas.microsoft.com/office/drawing/2014/main" id="{1654A8EB-C07D-4269-BF1C-AD8C2BB5262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CFD3AF6-6458-4879-BAE3-9A2916F434DB}"/>
              </a:ext>
            </a:extLst>
          </p:cNvPr>
          <p:cNvSpPr>
            <a:spLocks noGrp="1"/>
          </p:cNvSpPr>
          <p:nvPr>
            <p:ph type="sldNum" sz="quarter" idx="12"/>
          </p:nvPr>
        </p:nvSpPr>
        <p:spPr/>
        <p:txBody>
          <a:bodyPr/>
          <a:lstStyle/>
          <a:p>
            <a:fld id="{7CEB19B0-685A-4BC9-BBB3-ACE13F29ED47}" type="slidenum">
              <a:rPr lang="zh-CN" altLang="en-US" smtClean="0"/>
              <a:t>‹#›</a:t>
            </a:fld>
            <a:endParaRPr lang="zh-CN" altLang="en-US"/>
          </a:p>
        </p:txBody>
      </p:sp>
    </p:spTree>
    <p:extLst>
      <p:ext uri="{BB962C8B-B14F-4D97-AF65-F5344CB8AC3E}">
        <p14:creationId xmlns:p14="http://schemas.microsoft.com/office/powerpoint/2010/main" val="787742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B8AA5A-D48C-4922-8140-33D16462CCD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C0A0885-7B9D-44D2-9172-04B6F5FFD2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EF34AB1-0321-4B94-8A8F-8C8C0F99524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65EBD74E-29CF-48B2-9C8F-1E0A41CF2B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1EB075D-5C49-4C03-B192-01D1E1BD514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4DBAB6C9-5604-40D9-A072-D583F2DE1F92}"/>
              </a:ext>
            </a:extLst>
          </p:cNvPr>
          <p:cNvSpPr>
            <a:spLocks noGrp="1"/>
          </p:cNvSpPr>
          <p:nvPr>
            <p:ph type="dt" sz="half" idx="10"/>
          </p:nvPr>
        </p:nvSpPr>
        <p:spPr/>
        <p:txBody>
          <a:bodyPr/>
          <a:lstStyle/>
          <a:p>
            <a:fld id="{209DDEBD-8970-4BE6-B798-4012062A83C0}" type="datetimeFigureOut">
              <a:rPr lang="zh-CN" altLang="en-US" smtClean="0"/>
              <a:t>2018/6/3</a:t>
            </a:fld>
            <a:endParaRPr lang="zh-CN" altLang="en-US"/>
          </a:p>
        </p:txBody>
      </p:sp>
      <p:sp>
        <p:nvSpPr>
          <p:cNvPr id="8" name="页脚占位符 7">
            <a:extLst>
              <a:ext uri="{FF2B5EF4-FFF2-40B4-BE49-F238E27FC236}">
                <a16:creationId xmlns:a16="http://schemas.microsoft.com/office/drawing/2014/main" id="{D5FE2076-A438-44CC-AA79-8CF1E005FB6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02904C0-95B9-45D1-83B2-CC1395A5A89D}"/>
              </a:ext>
            </a:extLst>
          </p:cNvPr>
          <p:cNvSpPr>
            <a:spLocks noGrp="1"/>
          </p:cNvSpPr>
          <p:nvPr>
            <p:ph type="sldNum" sz="quarter" idx="12"/>
          </p:nvPr>
        </p:nvSpPr>
        <p:spPr/>
        <p:txBody>
          <a:bodyPr/>
          <a:lstStyle/>
          <a:p>
            <a:fld id="{7CEB19B0-685A-4BC9-BBB3-ACE13F29ED47}" type="slidenum">
              <a:rPr lang="zh-CN" altLang="en-US" smtClean="0"/>
              <a:t>‹#›</a:t>
            </a:fld>
            <a:endParaRPr lang="zh-CN" altLang="en-US"/>
          </a:p>
        </p:txBody>
      </p:sp>
    </p:spTree>
    <p:extLst>
      <p:ext uri="{BB962C8B-B14F-4D97-AF65-F5344CB8AC3E}">
        <p14:creationId xmlns:p14="http://schemas.microsoft.com/office/powerpoint/2010/main" val="4059047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00F2E5-9BA9-4D16-A813-319941A9780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50A7604-F9BA-445C-9F1D-348A8BA6FF54}"/>
              </a:ext>
            </a:extLst>
          </p:cNvPr>
          <p:cNvSpPr>
            <a:spLocks noGrp="1"/>
          </p:cNvSpPr>
          <p:nvPr>
            <p:ph type="dt" sz="half" idx="10"/>
          </p:nvPr>
        </p:nvSpPr>
        <p:spPr/>
        <p:txBody>
          <a:bodyPr/>
          <a:lstStyle/>
          <a:p>
            <a:fld id="{209DDEBD-8970-4BE6-B798-4012062A83C0}" type="datetimeFigureOut">
              <a:rPr lang="zh-CN" altLang="en-US" smtClean="0"/>
              <a:t>2018/6/3</a:t>
            </a:fld>
            <a:endParaRPr lang="zh-CN" altLang="en-US"/>
          </a:p>
        </p:txBody>
      </p:sp>
      <p:sp>
        <p:nvSpPr>
          <p:cNvPr id="4" name="页脚占位符 3">
            <a:extLst>
              <a:ext uri="{FF2B5EF4-FFF2-40B4-BE49-F238E27FC236}">
                <a16:creationId xmlns:a16="http://schemas.microsoft.com/office/drawing/2014/main" id="{36126C3A-3F55-464E-966B-22D92B5B32A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886F68B-BB4B-42A7-BF98-68400A127077}"/>
              </a:ext>
            </a:extLst>
          </p:cNvPr>
          <p:cNvSpPr>
            <a:spLocks noGrp="1"/>
          </p:cNvSpPr>
          <p:nvPr>
            <p:ph type="sldNum" sz="quarter" idx="12"/>
          </p:nvPr>
        </p:nvSpPr>
        <p:spPr/>
        <p:txBody>
          <a:bodyPr/>
          <a:lstStyle/>
          <a:p>
            <a:fld id="{7CEB19B0-685A-4BC9-BBB3-ACE13F29ED47}" type="slidenum">
              <a:rPr lang="zh-CN" altLang="en-US" smtClean="0"/>
              <a:t>‹#›</a:t>
            </a:fld>
            <a:endParaRPr lang="zh-CN" altLang="en-US"/>
          </a:p>
        </p:txBody>
      </p:sp>
    </p:spTree>
    <p:extLst>
      <p:ext uri="{BB962C8B-B14F-4D97-AF65-F5344CB8AC3E}">
        <p14:creationId xmlns:p14="http://schemas.microsoft.com/office/powerpoint/2010/main" val="4193733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0A17E5B-022F-492F-8893-7CADA62749C6}"/>
              </a:ext>
            </a:extLst>
          </p:cNvPr>
          <p:cNvSpPr>
            <a:spLocks noGrp="1"/>
          </p:cNvSpPr>
          <p:nvPr>
            <p:ph type="dt" sz="half" idx="10"/>
          </p:nvPr>
        </p:nvSpPr>
        <p:spPr/>
        <p:txBody>
          <a:bodyPr/>
          <a:lstStyle/>
          <a:p>
            <a:fld id="{209DDEBD-8970-4BE6-B798-4012062A83C0}" type="datetimeFigureOut">
              <a:rPr lang="zh-CN" altLang="en-US" smtClean="0"/>
              <a:t>2018/6/3</a:t>
            </a:fld>
            <a:endParaRPr lang="zh-CN" altLang="en-US"/>
          </a:p>
        </p:txBody>
      </p:sp>
      <p:sp>
        <p:nvSpPr>
          <p:cNvPr id="3" name="页脚占位符 2">
            <a:extLst>
              <a:ext uri="{FF2B5EF4-FFF2-40B4-BE49-F238E27FC236}">
                <a16:creationId xmlns:a16="http://schemas.microsoft.com/office/drawing/2014/main" id="{F77E114C-48A4-4D6F-8B6B-F3F592A68AF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E8F30B1-69AF-4366-B531-8CFD4C2A8F3E}"/>
              </a:ext>
            </a:extLst>
          </p:cNvPr>
          <p:cNvSpPr>
            <a:spLocks noGrp="1"/>
          </p:cNvSpPr>
          <p:nvPr>
            <p:ph type="sldNum" sz="quarter" idx="12"/>
          </p:nvPr>
        </p:nvSpPr>
        <p:spPr/>
        <p:txBody>
          <a:bodyPr/>
          <a:lstStyle/>
          <a:p>
            <a:fld id="{7CEB19B0-685A-4BC9-BBB3-ACE13F29ED47}" type="slidenum">
              <a:rPr lang="zh-CN" altLang="en-US" smtClean="0"/>
              <a:t>‹#›</a:t>
            </a:fld>
            <a:endParaRPr lang="zh-CN" altLang="en-US"/>
          </a:p>
        </p:txBody>
      </p:sp>
    </p:spTree>
    <p:extLst>
      <p:ext uri="{BB962C8B-B14F-4D97-AF65-F5344CB8AC3E}">
        <p14:creationId xmlns:p14="http://schemas.microsoft.com/office/powerpoint/2010/main" val="2042789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5BCDE7-8F91-4CF2-969A-5725AF77081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1333896-D882-4395-94CD-CDBCF8AB6C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AE1D112-FCEF-4480-9DA5-C8217BF83A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DB2431D-FC6B-487D-A310-508CC1A331A3}"/>
              </a:ext>
            </a:extLst>
          </p:cNvPr>
          <p:cNvSpPr>
            <a:spLocks noGrp="1"/>
          </p:cNvSpPr>
          <p:nvPr>
            <p:ph type="dt" sz="half" idx="10"/>
          </p:nvPr>
        </p:nvSpPr>
        <p:spPr/>
        <p:txBody>
          <a:bodyPr/>
          <a:lstStyle/>
          <a:p>
            <a:fld id="{209DDEBD-8970-4BE6-B798-4012062A83C0}" type="datetimeFigureOut">
              <a:rPr lang="zh-CN" altLang="en-US" smtClean="0"/>
              <a:t>2018/6/3</a:t>
            </a:fld>
            <a:endParaRPr lang="zh-CN" altLang="en-US"/>
          </a:p>
        </p:txBody>
      </p:sp>
      <p:sp>
        <p:nvSpPr>
          <p:cNvPr id="6" name="页脚占位符 5">
            <a:extLst>
              <a:ext uri="{FF2B5EF4-FFF2-40B4-BE49-F238E27FC236}">
                <a16:creationId xmlns:a16="http://schemas.microsoft.com/office/drawing/2014/main" id="{6D96FA10-885D-445F-8AB0-A46D0F8469A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AADF544-F0F2-4379-8801-439E94755972}"/>
              </a:ext>
            </a:extLst>
          </p:cNvPr>
          <p:cNvSpPr>
            <a:spLocks noGrp="1"/>
          </p:cNvSpPr>
          <p:nvPr>
            <p:ph type="sldNum" sz="quarter" idx="12"/>
          </p:nvPr>
        </p:nvSpPr>
        <p:spPr/>
        <p:txBody>
          <a:bodyPr/>
          <a:lstStyle/>
          <a:p>
            <a:fld id="{7CEB19B0-685A-4BC9-BBB3-ACE13F29ED47}" type="slidenum">
              <a:rPr lang="zh-CN" altLang="en-US" smtClean="0"/>
              <a:t>‹#›</a:t>
            </a:fld>
            <a:endParaRPr lang="zh-CN" altLang="en-US"/>
          </a:p>
        </p:txBody>
      </p:sp>
    </p:spTree>
    <p:extLst>
      <p:ext uri="{BB962C8B-B14F-4D97-AF65-F5344CB8AC3E}">
        <p14:creationId xmlns:p14="http://schemas.microsoft.com/office/powerpoint/2010/main" val="434124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8D8B30-B9AD-4AC5-8FC5-2F2E569C41D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EF871B4-27DB-4DB6-8B7A-2DB718E104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05A6E85-3D45-48B0-87AE-C721B84A12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C65357F-4385-4395-A5E2-E6D95C0986C6}"/>
              </a:ext>
            </a:extLst>
          </p:cNvPr>
          <p:cNvSpPr>
            <a:spLocks noGrp="1"/>
          </p:cNvSpPr>
          <p:nvPr>
            <p:ph type="dt" sz="half" idx="10"/>
          </p:nvPr>
        </p:nvSpPr>
        <p:spPr/>
        <p:txBody>
          <a:bodyPr/>
          <a:lstStyle/>
          <a:p>
            <a:fld id="{209DDEBD-8970-4BE6-B798-4012062A83C0}" type="datetimeFigureOut">
              <a:rPr lang="zh-CN" altLang="en-US" smtClean="0"/>
              <a:t>2018/6/3</a:t>
            </a:fld>
            <a:endParaRPr lang="zh-CN" altLang="en-US"/>
          </a:p>
        </p:txBody>
      </p:sp>
      <p:sp>
        <p:nvSpPr>
          <p:cNvPr id="6" name="页脚占位符 5">
            <a:extLst>
              <a:ext uri="{FF2B5EF4-FFF2-40B4-BE49-F238E27FC236}">
                <a16:creationId xmlns:a16="http://schemas.microsoft.com/office/drawing/2014/main" id="{5EE8EE6C-777F-4240-9810-F05EA119022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CB14291-641B-4F29-B898-7D44E63544FA}"/>
              </a:ext>
            </a:extLst>
          </p:cNvPr>
          <p:cNvSpPr>
            <a:spLocks noGrp="1"/>
          </p:cNvSpPr>
          <p:nvPr>
            <p:ph type="sldNum" sz="quarter" idx="12"/>
          </p:nvPr>
        </p:nvSpPr>
        <p:spPr/>
        <p:txBody>
          <a:bodyPr/>
          <a:lstStyle/>
          <a:p>
            <a:fld id="{7CEB19B0-685A-4BC9-BBB3-ACE13F29ED47}" type="slidenum">
              <a:rPr lang="zh-CN" altLang="en-US" smtClean="0"/>
              <a:t>‹#›</a:t>
            </a:fld>
            <a:endParaRPr lang="zh-CN" altLang="en-US"/>
          </a:p>
        </p:txBody>
      </p:sp>
    </p:spTree>
    <p:extLst>
      <p:ext uri="{BB962C8B-B14F-4D97-AF65-F5344CB8AC3E}">
        <p14:creationId xmlns:p14="http://schemas.microsoft.com/office/powerpoint/2010/main" val="3865393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6DD82AE-F8B8-4ADF-8FA4-89ACFCEC7F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12C7B0B-3862-4BAA-BD0A-08000E3745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FA8186B-8A95-4941-9282-BFE37E41D0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9DDEBD-8970-4BE6-B798-4012062A83C0}" type="datetimeFigureOut">
              <a:rPr lang="zh-CN" altLang="en-US" smtClean="0"/>
              <a:t>2018/6/3</a:t>
            </a:fld>
            <a:endParaRPr lang="zh-CN" altLang="en-US"/>
          </a:p>
        </p:txBody>
      </p:sp>
      <p:sp>
        <p:nvSpPr>
          <p:cNvPr id="5" name="页脚占位符 4">
            <a:extLst>
              <a:ext uri="{FF2B5EF4-FFF2-40B4-BE49-F238E27FC236}">
                <a16:creationId xmlns:a16="http://schemas.microsoft.com/office/drawing/2014/main" id="{6A1DE15B-5A69-4A91-8F8F-E787CBBCD7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29F7EF6-194A-4957-95B5-701A26E3F8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EB19B0-685A-4BC9-BBB3-ACE13F29ED47}" type="slidenum">
              <a:rPr lang="zh-CN" altLang="en-US" smtClean="0"/>
              <a:t>‹#›</a:t>
            </a:fld>
            <a:endParaRPr lang="zh-CN" altLang="en-US"/>
          </a:p>
        </p:txBody>
      </p:sp>
    </p:spTree>
    <p:extLst>
      <p:ext uri="{BB962C8B-B14F-4D97-AF65-F5344CB8AC3E}">
        <p14:creationId xmlns:p14="http://schemas.microsoft.com/office/powerpoint/2010/main" val="1703298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1524001" y="284389"/>
            <a:ext cx="1692275" cy="529772"/>
            <a:chOff x="0" y="284389"/>
            <a:chExt cx="1692275" cy="529772"/>
          </a:xfrm>
        </p:grpSpPr>
        <p:sp>
          <p:nvSpPr>
            <p:cNvPr id="17"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spider</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 name="文本框 1"/>
          <p:cNvSpPr txBox="1"/>
          <p:nvPr/>
        </p:nvSpPr>
        <p:spPr>
          <a:xfrm>
            <a:off x="2174841" y="1179871"/>
            <a:ext cx="8280400" cy="523220"/>
          </a:xfrm>
          <a:prstGeom prst="rect">
            <a:avLst/>
          </a:prstGeom>
          <a:noFill/>
        </p:spPr>
        <p:txBody>
          <a:bodyPr wrap="square" rtlCol="0">
            <a:spAutoFit/>
          </a:bodyPr>
          <a:lstStyle/>
          <a:p>
            <a:pPr algn="just"/>
            <a:r>
              <a:rPr lang="en-US" altLang="zh-CN" sz="2400" dirty="0"/>
              <a:t>         </a:t>
            </a:r>
            <a:r>
              <a:rPr lang="en-US" altLang="zh-CN" sz="2800" b="1" dirty="0" err="1">
                <a:solidFill>
                  <a:schemeClr val="accent1">
                    <a:lumMod val="75000"/>
                  </a:schemeClr>
                </a:solidFill>
                <a:latin typeface="微软雅黑" panose="020B0503020204020204" pitchFamily="34" charset="-122"/>
                <a:ea typeface="微软雅黑" panose="020B0503020204020204" pitchFamily="34" charset="-122"/>
              </a:rPr>
              <a:t>springrain</a:t>
            </a:r>
            <a:r>
              <a:rPr lang="en-US" altLang="zh-CN" sz="2800" b="1" dirty="0">
                <a:solidFill>
                  <a:schemeClr val="accent1">
                    <a:lumMod val="75000"/>
                  </a:schemeClr>
                </a:solidFill>
                <a:latin typeface="微软雅黑" panose="020B0503020204020204" pitchFamily="34" charset="-122"/>
                <a:ea typeface="微软雅黑" panose="020B0503020204020204" pitchFamily="34" charset="-122"/>
              </a:rPr>
              <a:t>-spider-master</a:t>
            </a:r>
            <a:endParaRPr lang="zh-CN" altLang="zh-CN" sz="2400" dirty="0">
              <a:solidFill>
                <a:schemeClr val="accent1">
                  <a:lumMod val="75000"/>
                </a:schemeClr>
              </a:solidFill>
              <a:latin typeface="微软雅黑" panose="020B0503020204020204" pitchFamily="34" charset="-122"/>
              <a:ea typeface="微软雅黑" panose="020B0503020204020204" pitchFamily="34" charset="-122"/>
            </a:endParaRPr>
          </a:p>
        </p:txBody>
      </p:sp>
      <p:cxnSp>
        <p:nvCxnSpPr>
          <p:cNvPr id="85" name="直接连接符 84"/>
          <p:cNvCxnSpPr/>
          <p:nvPr/>
        </p:nvCxnSpPr>
        <p:spPr>
          <a:xfrm>
            <a:off x="152400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10130972" y="6071393"/>
            <a:ext cx="537028"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1</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文本框 7"/>
          <p:cNvSpPr txBox="1"/>
          <p:nvPr/>
        </p:nvSpPr>
        <p:spPr>
          <a:xfrm>
            <a:off x="2028072" y="1911810"/>
            <a:ext cx="8432418" cy="646331"/>
          </a:xfrm>
          <a:prstGeom prst="rect">
            <a:avLst/>
          </a:prstGeom>
          <a:noFill/>
        </p:spPr>
        <p:txBody>
          <a:bodyPr wrap="square" rtlCol="0">
            <a:spAutoFit/>
          </a:bodyPr>
          <a:lstStyle/>
          <a:p>
            <a:pPr algn="just"/>
            <a:endParaRPr lang="en-US" altLang="zh-CN" dirty="0">
              <a:solidFill>
                <a:schemeClr val="accent1">
                  <a:lumMod val="75000"/>
                </a:schemeClr>
              </a:solidFill>
              <a:latin typeface="微软雅黑" panose="020B0503020204020204" pitchFamily="34" charset="-122"/>
              <a:ea typeface="微软雅黑" panose="020B0503020204020204" pitchFamily="34" charset="-122"/>
            </a:endParaRPr>
          </a:p>
          <a:p>
            <a:pPr marL="342900" indent="-342900" algn="just">
              <a:buFont typeface="Arial" panose="020B0604020202020204" pitchFamily="34" charset="0"/>
              <a:buChar char="•"/>
            </a:pPr>
            <a:endParaRPr lang="zh-CN" altLang="zh-CN"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13" name="内容占位符 11">
            <a:extLst>
              <a:ext uri="{FF2B5EF4-FFF2-40B4-BE49-F238E27FC236}">
                <a16:creationId xmlns:a16="http://schemas.microsoft.com/office/drawing/2014/main" id="{CA20983F-23C2-4487-9168-B941762850F8}"/>
              </a:ext>
            </a:extLst>
          </p:cNvPr>
          <p:cNvPicPr>
            <a:picLocks noChangeAspect="1"/>
          </p:cNvPicPr>
          <p:nvPr/>
        </p:nvPicPr>
        <p:blipFill>
          <a:blip r:embed="rId2"/>
          <a:stretch>
            <a:fillRect/>
          </a:stretch>
        </p:blipFill>
        <p:spPr>
          <a:xfrm>
            <a:off x="626848" y="1773066"/>
            <a:ext cx="5724525" cy="1971675"/>
          </a:xfrm>
          <a:prstGeom prst="rect">
            <a:avLst/>
          </a:prstGeom>
        </p:spPr>
      </p:pic>
      <p:pic>
        <p:nvPicPr>
          <p:cNvPr id="14" name="图片 13">
            <a:extLst>
              <a:ext uri="{FF2B5EF4-FFF2-40B4-BE49-F238E27FC236}">
                <a16:creationId xmlns:a16="http://schemas.microsoft.com/office/drawing/2014/main" id="{27D4CCE9-1939-4D27-9921-F49FF5846EEB}"/>
              </a:ext>
            </a:extLst>
          </p:cNvPr>
          <p:cNvPicPr>
            <a:picLocks noChangeAspect="1"/>
          </p:cNvPicPr>
          <p:nvPr/>
        </p:nvPicPr>
        <p:blipFill>
          <a:blip r:embed="rId3"/>
          <a:stretch>
            <a:fillRect/>
          </a:stretch>
        </p:blipFill>
        <p:spPr>
          <a:xfrm>
            <a:off x="2679368" y="2656141"/>
            <a:ext cx="5848350" cy="990600"/>
          </a:xfrm>
          <a:prstGeom prst="rect">
            <a:avLst/>
          </a:prstGeom>
        </p:spPr>
      </p:pic>
      <p:pic>
        <p:nvPicPr>
          <p:cNvPr id="15" name="图片 14">
            <a:extLst>
              <a:ext uri="{FF2B5EF4-FFF2-40B4-BE49-F238E27FC236}">
                <a16:creationId xmlns:a16="http://schemas.microsoft.com/office/drawing/2014/main" id="{CAB4A9AA-3DFD-48E8-BBA7-6FF9137ADD42}"/>
              </a:ext>
            </a:extLst>
          </p:cNvPr>
          <p:cNvPicPr>
            <a:picLocks noChangeAspect="1"/>
          </p:cNvPicPr>
          <p:nvPr/>
        </p:nvPicPr>
        <p:blipFill>
          <a:blip r:embed="rId4"/>
          <a:stretch>
            <a:fillRect/>
          </a:stretch>
        </p:blipFill>
        <p:spPr>
          <a:xfrm>
            <a:off x="4955235" y="2201681"/>
            <a:ext cx="6048375" cy="3676650"/>
          </a:xfrm>
          <a:prstGeom prst="rect">
            <a:avLst/>
          </a:prstGeom>
        </p:spPr>
      </p:pic>
      <p:cxnSp>
        <p:nvCxnSpPr>
          <p:cNvPr id="7" name="直接箭头连接符 6">
            <a:extLst>
              <a:ext uri="{FF2B5EF4-FFF2-40B4-BE49-F238E27FC236}">
                <a16:creationId xmlns:a16="http://schemas.microsoft.com/office/drawing/2014/main" id="{346F7107-9767-47C4-923C-9E84B0F718E7}"/>
              </a:ext>
            </a:extLst>
          </p:cNvPr>
          <p:cNvCxnSpPr/>
          <p:nvPr/>
        </p:nvCxnSpPr>
        <p:spPr>
          <a:xfrm>
            <a:off x="1293779" y="1994170"/>
            <a:ext cx="1385589" cy="857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F1ACD356-7734-46F3-A78C-6E626F65BA7C}"/>
              </a:ext>
            </a:extLst>
          </p:cNvPr>
          <p:cNvCxnSpPr/>
          <p:nvPr/>
        </p:nvCxnSpPr>
        <p:spPr>
          <a:xfrm>
            <a:off x="3871609" y="2758903"/>
            <a:ext cx="1083626" cy="558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8985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1524001" y="284389"/>
            <a:ext cx="1692275" cy="529772"/>
            <a:chOff x="0" y="284389"/>
            <a:chExt cx="1692275" cy="529772"/>
          </a:xfrm>
        </p:grpSpPr>
        <p:sp>
          <p:nvSpPr>
            <p:cNvPr id="17"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data</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85" name="直接连接符 84"/>
          <p:cNvCxnSpPr/>
          <p:nvPr/>
        </p:nvCxnSpPr>
        <p:spPr>
          <a:xfrm>
            <a:off x="152400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10130972" y="6071393"/>
            <a:ext cx="537028"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1</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文本框 7"/>
          <p:cNvSpPr txBox="1"/>
          <p:nvPr/>
        </p:nvSpPr>
        <p:spPr>
          <a:xfrm>
            <a:off x="742969" y="1120663"/>
            <a:ext cx="8432418" cy="369332"/>
          </a:xfrm>
          <a:prstGeom prst="rect">
            <a:avLst/>
          </a:prstGeom>
          <a:noFill/>
        </p:spPr>
        <p:txBody>
          <a:bodyPr wrap="square" rtlCol="0">
            <a:spAutoFit/>
          </a:bodyPr>
          <a:lstStyle/>
          <a:p>
            <a:pPr algn="just"/>
            <a:r>
              <a:rPr lang="zh-CN" altLang="en-US" dirty="0">
                <a:solidFill>
                  <a:schemeClr val="accent1">
                    <a:lumMod val="75000"/>
                  </a:schemeClr>
                </a:solidFill>
                <a:latin typeface="微软雅黑" panose="020B0503020204020204" pitchFamily="34" charset="-122"/>
                <a:ea typeface="微软雅黑" panose="020B0503020204020204" pitchFamily="34" charset="-122"/>
              </a:rPr>
              <a:t>数据量</a:t>
            </a:r>
            <a:r>
              <a:rPr lang="en-US" altLang="zh-CN" dirty="0">
                <a:solidFill>
                  <a:schemeClr val="accent1">
                    <a:lumMod val="75000"/>
                  </a:schemeClr>
                </a:solidFill>
                <a:latin typeface="微软雅黑" panose="020B0503020204020204" pitchFamily="34" charset="-122"/>
                <a:ea typeface="微软雅黑" panose="020B0503020204020204" pitchFamily="34" charset="-122"/>
              </a:rPr>
              <a:t>10M</a:t>
            </a:r>
            <a:r>
              <a:rPr lang="zh-CN" altLang="en-US" dirty="0">
                <a:solidFill>
                  <a:schemeClr val="accent1">
                    <a:lumMod val="75000"/>
                  </a:schemeClr>
                </a:solidFill>
                <a:latin typeface="微软雅黑" panose="020B0503020204020204" pitchFamily="34" charset="-122"/>
                <a:ea typeface="微软雅黑" panose="020B0503020204020204" pitchFamily="34" charset="-122"/>
              </a:rPr>
              <a:t>，</a:t>
            </a:r>
            <a:r>
              <a:rPr lang="en-US" altLang="zh-CN" dirty="0">
                <a:solidFill>
                  <a:schemeClr val="accent1">
                    <a:lumMod val="75000"/>
                  </a:schemeClr>
                </a:solidFill>
                <a:latin typeface="微软雅黑" panose="020B0503020204020204" pitchFamily="34" charset="-122"/>
                <a:ea typeface="微软雅黑" panose="020B0503020204020204" pitchFamily="34" charset="-122"/>
              </a:rPr>
              <a:t>21</a:t>
            </a:r>
            <a:r>
              <a:rPr lang="zh-CN" altLang="en-US" dirty="0">
                <a:solidFill>
                  <a:schemeClr val="accent1">
                    <a:lumMod val="75000"/>
                  </a:schemeClr>
                </a:solidFill>
                <a:latin typeface="微软雅黑" panose="020B0503020204020204" pitchFamily="34" charset="-122"/>
                <a:ea typeface="微软雅黑" panose="020B0503020204020204" pitchFamily="34" charset="-122"/>
              </a:rPr>
              <a:t>万行对话数据，最终整理得到十万余行带标签对话数据</a:t>
            </a:r>
            <a:endParaRPr lang="en-US" altLang="zh-CN"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A958585A-9F81-40BB-8053-C6D57B231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890" y="1458970"/>
            <a:ext cx="10621240" cy="4657110"/>
          </a:xfrm>
          <a:prstGeom prst="rect">
            <a:avLst/>
          </a:prstGeom>
        </p:spPr>
      </p:pic>
    </p:spTree>
    <p:extLst>
      <p:ext uri="{BB962C8B-B14F-4D97-AF65-F5344CB8AC3E}">
        <p14:creationId xmlns:p14="http://schemas.microsoft.com/office/powerpoint/2010/main" val="1656380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1524001" y="284389"/>
            <a:ext cx="1692275" cy="529772"/>
            <a:chOff x="0" y="284389"/>
            <a:chExt cx="1692275" cy="529772"/>
          </a:xfrm>
        </p:grpSpPr>
        <p:sp>
          <p:nvSpPr>
            <p:cNvPr id="17"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spider</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 name="文本框 1"/>
          <p:cNvSpPr txBox="1"/>
          <p:nvPr/>
        </p:nvSpPr>
        <p:spPr>
          <a:xfrm>
            <a:off x="1201230" y="1241497"/>
            <a:ext cx="2833764" cy="523220"/>
          </a:xfrm>
          <a:prstGeom prst="rect">
            <a:avLst/>
          </a:prstGeom>
          <a:noFill/>
        </p:spPr>
        <p:txBody>
          <a:bodyPr wrap="square" rtlCol="0">
            <a:spAutoFit/>
          </a:bodyPr>
          <a:lstStyle/>
          <a:p>
            <a:pPr algn="just"/>
            <a:r>
              <a:rPr lang="en-US" altLang="zh-CN" sz="2400" dirty="0"/>
              <a:t>         </a:t>
            </a:r>
            <a:r>
              <a:rPr lang="en-US" altLang="zh-CN" sz="2800" b="1" dirty="0">
                <a:solidFill>
                  <a:schemeClr val="accent1">
                    <a:lumMod val="75000"/>
                  </a:schemeClr>
                </a:solidFill>
                <a:latin typeface="微软雅黑" panose="020B0503020204020204" pitchFamily="34" charset="-122"/>
                <a:ea typeface="微软雅黑" panose="020B0503020204020204" pitchFamily="34" charset="-122"/>
              </a:rPr>
              <a:t>Structure</a:t>
            </a:r>
            <a:endParaRPr lang="zh-CN" altLang="zh-CN" sz="2400" dirty="0">
              <a:solidFill>
                <a:schemeClr val="accent1">
                  <a:lumMod val="75000"/>
                </a:schemeClr>
              </a:solidFill>
              <a:latin typeface="微软雅黑" panose="020B0503020204020204" pitchFamily="34" charset="-122"/>
              <a:ea typeface="微软雅黑" panose="020B0503020204020204" pitchFamily="34" charset="-122"/>
            </a:endParaRPr>
          </a:p>
        </p:txBody>
      </p:sp>
      <p:cxnSp>
        <p:nvCxnSpPr>
          <p:cNvPr id="85" name="直接连接符 84"/>
          <p:cNvCxnSpPr/>
          <p:nvPr/>
        </p:nvCxnSpPr>
        <p:spPr>
          <a:xfrm>
            <a:off x="152400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10535132" y="6077310"/>
            <a:ext cx="537028"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1</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流程图: 可选过程 2">
            <a:extLst>
              <a:ext uri="{FF2B5EF4-FFF2-40B4-BE49-F238E27FC236}">
                <a16:creationId xmlns:a16="http://schemas.microsoft.com/office/drawing/2014/main" id="{C2ED48C7-D1D3-4ADE-A270-24149F1EE661}"/>
              </a:ext>
            </a:extLst>
          </p:cNvPr>
          <p:cNvSpPr/>
          <p:nvPr/>
        </p:nvSpPr>
        <p:spPr>
          <a:xfrm>
            <a:off x="1726491" y="2323140"/>
            <a:ext cx="2507822" cy="71551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开始</a:t>
            </a:r>
            <a:r>
              <a:rPr lang="en-US" altLang="zh-CN" sz="1400" dirty="0" err="1"/>
              <a:t>Getchat</a:t>
            </a:r>
            <a:r>
              <a:rPr lang="en-US" altLang="zh-CN" sz="1400" dirty="0"/>
              <a:t>()</a:t>
            </a:r>
            <a:endParaRPr lang="zh-CN" altLang="en-US" sz="1400" dirty="0"/>
          </a:p>
        </p:txBody>
      </p:sp>
      <p:sp>
        <p:nvSpPr>
          <p:cNvPr id="4" name="流程图: 过程 3">
            <a:extLst>
              <a:ext uri="{FF2B5EF4-FFF2-40B4-BE49-F238E27FC236}">
                <a16:creationId xmlns:a16="http://schemas.microsoft.com/office/drawing/2014/main" id="{83227B46-B386-4B61-9AD8-00F1E87B62BD}"/>
              </a:ext>
            </a:extLst>
          </p:cNvPr>
          <p:cNvSpPr/>
          <p:nvPr/>
        </p:nvSpPr>
        <p:spPr>
          <a:xfrm>
            <a:off x="1799646" y="3495178"/>
            <a:ext cx="2363634" cy="10106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科室抓取</a:t>
            </a:r>
            <a:r>
              <a:rPr lang="en-US" altLang="zh-CN" sz="1400" dirty="0" err="1"/>
              <a:t>Getdepartment</a:t>
            </a:r>
            <a:r>
              <a:rPr lang="en-US" altLang="zh-CN" sz="1400" dirty="0"/>
              <a:t>()</a:t>
            </a:r>
            <a:endParaRPr lang="zh-CN" altLang="en-US" sz="1400" dirty="0"/>
          </a:p>
        </p:txBody>
      </p:sp>
      <p:sp>
        <p:nvSpPr>
          <p:cNvPr id="11" name="流程图: 过程 10">
            <a:extLst>
              <a:ext uri="{FF2B5EF4-FFF2-40B4-BE49-F238E27FC236}">
                <a16:creationId xmlns:a16="http://schemas.microsoft.com/office/drawing/2014/main" id="{7A4F6A7D-DEF1-43B4-9C43-95C4C4747882}"/>
              </a:ext>
            </a:extLst>
          </p:cNvPr>
          <p:cNvSpPr/>
          <p:nvPr/>
        </p:nvSpPr>
        <p:spPr>
          <a:xfrm>
            <a:off x="1622954" y="4905375"/>
            <a:ext cx="2714895" cy="101316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循环每个科室所有问题</a:t>
            </a:r>
            <a:r>
              <a:rPr lang="en-US" altLang="zh-CN" sz="1400" dirty="0" err="1"/>
              <a:t>Scrapy_question</a:t>
            </a:r>
            <a:r>
              <a:rPr lang="en-US" altLang="zh-CN" sz="1400" dirty="0"/>
              <a:t>()</a:t>
            </a:r>
            <a:endParaRPr lang="zh-CN" altLang="en-US" sz="1400" dirty="0"/>
          </a:p>
        </p:txBody>
      </p:sp>
      <p:sp>
        <p:nvSpPr>
          <p:cNvPr id="12" name="流程图: 过程 11">
            <a:extLst>
              <a:ext uri="{FF2B5EF4-FFF2-40B4-BE49-F238E27FC236}">
                <a16:creationId xmlns:a16="http://schemas.microsoft.com/office/drawing/2014/main" id="{979E7353-C6E6-424C-8C9D-C79F42E61991}"/>
              </a:ext>
            </a:extLst>
          </p:cNvPr>
          <p:cNvSpPr/>
          <p:nvPr/>
        </p:nvSpPr>
        <p:spPr>
          <a:xfrm>
            <a:off x="5394336" y="1487062"/>
            <a:ext cx="2541617" cy="119400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抓取具体问题对话数据</a:t>
            </a:r>
            <a:endParaRPr lang="en-US" altLang="zh-CN" sz="1400" dirty="0"/>
          </a:p>
          <a:p>
            <a:pPr algn="ctr"/>
            <a:r>
              <a:rPr lang="en-US" altLang="zh-CN" sz="1400" dirty="0" err="1"/>
              <a:t>scrapy_question_chat</a:t>
            </a:r>
            <a:r>
              <a:rPr lang="en-US" altLang="zh-CN" sz="1400" dirty="0"/>
              <a:t>()</a:t>
            </a:r>
            <a:endParaRPr lang="zh-CN" altLang="en-US" sz="1400" dirty="0"/>
          </a:p>
        </p:txBody>
      </p:sp>
      <p:sp>
        <p:nvSpPr>
          <p:cNvPr id="13" name="流程图: 过程 12">
            <a:extLst>
              <a:ext uri="{FF2B5EF4-FFF2-40B4-BE49-F238E27FC236}">
                <a16:creationId xmlns:a16="http://schemas.microsoft.com/office/drawing/2014/main" id="{579D510E-5272-47DE-AC72-6483753173D8}"/>
              </a:ext>
            </a:extLst>
          </p:cNvPr>
          <p:cNvSpPr/>
          <p:nvPr/>
        </p:nvSpPr>
        <p:spPr>
          <a:xfrm>
            <a:off x="5354440" y="4048244"/>
            <a:ext cx="2617769" cy="100016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保存单个科室对话数据</a:t>
            </a:r>
            <a:endParaRPr lang="en-US" altLang="zh-CN" sz="1400" dirty="0"/>
          </a:p>
          <a:p>
            <a:pPr algn="ctr"/>
            <a:r>
              <a:rPr lang="en-US" altLang="zh-CN" sz="1400" dirty="0" err="1"/>
              <a:t>Savef</a:t>
            </a:r>
            <a:r>
              <a:rPr lang="en-US" altLang="zh-CN" sz="1400" dirty="0"/>
              <a:t>()</a:t>
            </a:r>
            <a:endParaRPr lang="zh-CN" altLang="en-US" sz="1400" dirty="0"/>
          </a:p>
        </p:txBody>
      </p:sp>
      <p:sp>
        <p:nvSpPr>
          <p:cNvPr id="5" name="流程图: 决策 4">
            <a:extLst>
              <a:ext uri="{FF2B5EF4-FFF2-40B4-BE49-F238E27FC236}">
                <a16:creationId xmlns:a16="http://schemas.microsoft.com/office/drawing/2014/main" id="{F8721979-C998-40D4-8E95-CDABDCA0BF4A}"/>
              </a:ext>
            </a:extLst>
          </p:cNvPr>
          <p:cNvSpPr/>
          <p:nvPr/>
        </p:nvSpPr>
        <p:spPr>
          <a:xfrm>
            <a:off x="5488223" y="2854243"/>
            <a:ext cx="2354120" cy="90769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问题</a:t>
            </a:r>
            <a:r>
              <a:rPr lang="en-US" altLang="zh-CN" sz="1400" dirty="0"/>
              <a:t>List</a:t>
            </a:r>
            <a:r>
              <a:rPr lang="zh-CN" altLang="en-US" sz="1400" dirty="0"/>
              <a:t>是否为空</a:t>
            </a:r>
          </a:p>
        </p:txBody>
      </p:sp>
      <p:sp>
        <p:nvSpPr>
          <p:cNvPr id="15" name="流程图: 决策 14">
            <a:extLst>
              <a:ext uri="{FF2B5EF4-FFF2-40B4-BE49-F238E27FC236}">
                <a16:creationId xmlns:a16="http://schemas.microsoft.com/office/drawing/2014/main" id="{DD5616A8-2ABF-466A-AA5B-3AEACA664324}"/>
              </a:ext>
            </a:extLst>
          </p:cNvPr>
          <p:cNvSpPr/>
          <p:nvPr/>
        </p:nvSpPr>
        <p:spPr>
          <a:xfrm>
            <a:off x="5335757" y="5284728"/>
            <a:ext cx="2655135" cy="8048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科室</a:t>
            </a:r>
            <a:r>
              <a:rPr lang="en-US" altLang="zh-CN" sz="1400" dirty="0"/>
              <a:t>List</a:t>
            </a:r>
            <a:r>
              <a:rPr lang="zh-CN" altLang="en-US" sz="1400" dirty="0"/>
              <a:t>是否为空</a:t>
            </a:r>
          </a:p>
        </p:txBody>
      </p:sp>
      <p:sp>
        <p:nvSpPr>
          <p:cNvPr id="6" name="流程图: 终止 5">
            <a:extLst>
              <a:ext uri="{FF2B5EF4-FFF2-40B4-BE49-F238E27FC236}">
                <a16:creationId xmlns:a16="http://schemas.microsoft.com/office/drawing/2014/main" id="{FD841F6C-03B4-425C-8D16-8654C205277C}"/>
              </a:ext>
            </a:extLst>
          </p:cNvPr>
          <p:cNvSpPr/>
          <p:nvPr/>
        </p:nvSpPr>
        <p:spPr>
          <a:xfrm>
            <a:off x="8967820" y="3846852"/>
            <a:ext cx="2104340" cy="86727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结束</a:t>
            </a:r>
          </a:p>
        </p:txBody>
      </p:sp>
      <p:cxnSp>
        <p:nvCxnSpPr>
          <p:cNvPr id="9" name="直接箭头连接符 8">
            <a:extLst>
              <a:ext uri="{FF2B5EF4-FFF2-40B4-BE49-F238E27FC236}">
                <a16:creationId xmlns:a16="http://schemas.microsoft.com/office/drawing/2014/main" id="{B7549B9A-0041-42CF-9AAE-FCDB93E7FB31}"/>
              </a:ext>
            </a:extLst>
          </p:cNvPr>
          <p:cNvCxnSpPr>
            <a:cxnSpLocks/>
            <a:stCxn id="3" idx="2"/>
            <a:endCxn id="4" idx="0"/>
          </p:cNvCxnSpPr>
          <p:nvPr/>
        </p:nvCxnSpPr>
        <p:spPr>
          <a:xfrm>
            <a:off x="2980402" y="3038659"/>
            <a:ext cx="1061" cy="456519"/>
          </a:xfrm>
          <a:prstGeom prst="straightConnector1">
            <a:avLst/>
          </a:prstGeom>
          <a:ln w="38100" cmpd="sng">
            <a:tailEnd type="triangle"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33369AFA-0BC0-4F16-869A-D629078BB936}"/>
              </a:ext>
            </a:extLst>
          </p:cNvPr>
          <p:cNvCxnSpPr>
            <a:cxnSpLocks/>
            <a:stCxn id="4" idx="2"/>
            <a:endCxn id="11" idx="0"/>
          </p:cNvCxnSpPr>
          <p:nvPr/>
        </p:nvCxnSpPr>
        <p:spPr>
          <a:xfrm flipH="1">
            <a:off x="2980402" y="4505783"/>
            <a:ext cx="1061" cy="3995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E6CF1149-1F37-4DD3-BDE8-16467FFBE615}"/>
              </a:ext>
            </a:extLst>
          </p:cNvPr>
          <p:cNvCxnSpPr>
            <a:cxnSpLocks/>
            <a:stCxn id="12" idx="2"/>
            <a:endCxn id="5" idx="0"/>
          </p:cNvCxnSpPr>
          <p:nvPr/>
        </p:nvCxnSpPr>
        <p:spPr>
          <a:xfrm>
            <a:off x="6665145" y="2681064"/>
            <a:ext cx="138" cy="1731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FD38E670-B12B-4775-93DB-19660434D4DE}"/>
              </a:ext>
            </a:extLst>
          </p:cNvPr>
          <p:cNvCxnSpPr>
            <a:cxnSpLocks/>
            <a:stCxn id="5" idx="2"/>
            <a:endCxn id="13" idx="0"/>
          </p:cNvCxnSpPr>
          <p:nvPr/>
        </p:nvCxnSpPr>
        <p:spPr>
          <a:xfrm flipH="1">
            <a:off x="6663325" y="3761941"/>
            <a:ext cx="1958" cy="2863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2" name="连接符: 肘形 281">
            <a:extLst>
              <a:ext uri="{FF2B5EF4-FFF2-40B4-BE49-F238E27FC236}">
                <a16:creationId xmlns:a16="http://schemas.microsoft.com/office/drawing/2014/main" id="{0FF5AAA1-EF34-4B9F-8F7A-EAF7D84A760A}"/>
              </a:ext>
            </a:extLst>
          </p:cNvPr>
          <p:cNvCxnSpPr>
            <a:cxnSpLocks/>
            <a:endCxn id="11" idx="1"/>
          </p:cNvCxnSpPr>
          <p:nvPr/>
        </p:nvCxnSpPr>
        <p:spPr>
          <a:xfrm rot="10800000">
            <a:off x="1622954" y="5411957"/>
            <a:ext cx="3536746" cy="1048163"/>
          </a:xfrm>
          <a:prstGeom prst="bentConnector3">
            <a:avLst>
              <a:gd name="adj1" fmla="val 106464"/>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06" name="组合 305">
            <a:extLst>
              <a:ext uri="{FF2B5EF4-FFF2-40B4-BE49-F238E27FC236}">
                <a16:creationId xmlns:a16="http://schemas.microsoft.com/office/drawing/2014/main" id="{3129A004-4306-47F3-B688-0B117C725E47}"/>
              </a:ext>
            </a:extLst>
          </p:cNvPr>
          <p:cNvGrpSpPr/>
          <p:nvPr/>
        </p:nvGrpSpPr>
        <p:grpSpPr>
          <a:xfrm>
            <a:off x="2980401" y="1487062"/>
            <a:ext cx="3684744" cy="4431474"/>
            <a:chOff x="3015757" y="1477542"/>
            <a:chExt cx="3684744" cy="4431474"/>
          </a:xfrm>
        </p:grpSpPr>
        <p:cxnSp>
          <p:nvCxnSpPr>
            <p:cNvPr id="293" name="连接符: 肘形 292">
              <a:extLst>
                <a:ext uri="{FF2B5EF4-FFF2-40B4-BE49-F238E27FC236}">
                  <a16:creationId xmlns:a16="http://schemas.microsoft.com/office/drawing/2014/main" id="{957F229C-62EE-4D3F-A35E-CF8D4F620D76}"/>
                </a:ext>
              </a:extLst>
            </p:cNvPr>
            <p:cNvCxnSpPr>
              <a:cxnSpLocks/>
              <a:stCxn id="11" idx="2"/>
            </p:cNvCxnSpPr>
            <p:nvPr/>
          </p:nvCxnSpPr>
          <p:spPr>
            <a:xfrm rot="5400000" flipH="1" flipV="1">
              <a:off x="1707149" y="2993378"/>
              <a:ext cx="4224246" cy="1607029"/>
            </a:xfrm>
            <a:prstGeom prst="bentConnector3">
              <a:avLst>
                <a:gd name="adj1" fmla="val -5412"/>
              </a:avLst>
            </a:prstGeom>
            <a:ln w="38100"/>
          </p:spPr>
          <p:style>
            <a:lnRef idx="1">
              <a:schemeClr val="accent1"/>
            </a:lnRef>
            <a:fillRef idx="0">
              <a:schemeClr val="accent1"/>
            </a:fillRef>
            <a:effectRef idx="0">
              <a:schemeClr val="accent1"/>
            </a:effectRef>
            <a:fontRef idx="minor">
              <a:schemeClr val="tx1"/>
            </a:fontRef>
          </p:style>
        </p:cxnSp>
        <p:cxnSp>
          <p:nvCxnSpPr>
            <p:cNvPr id="303" name="连接符: 肘形 302">
              <a:extLst>
                <a:ext uri="{FF2B5EF4-FFF2-40B4-BE49-F238E27FC236}">
                  <a16:creationId xmlns:a16="http://schemas.microsoft.com/office/drawing/2014/main" id="{125FF546-0919-4125-BC5A-F5355A4CD5E5}"/>
                </a:ext>
              </a:extLst>
            </p:cNvPr>
            <p:cNvCxnSpPr>
              <a:cxnSpLocks/>
              <a:endCxn id="12" idx="0"/>
            </p:cNvCxnSpPr>
            <p:nvPr/>
          </p:nvCxnSpPr>
          <p:spPr>
            <a:xfrm flipV="1">
              <a:off x="4622787" y="1477542"/>
              <a:ext cx="2077714" cy="191791"/>
            </a:xfrm>
            <a:prstGeom prst="bentConnector4">
              <a:avLst>
                <a:gd name="adj1" fmla="val -10"/>
                <a:gd name="adj2" fmla="val 219192"/>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309" name="组合 308">
            <a:extLst>
              <a:ext uri="{FF2B5EF4-FFF2-40B4-BE49-F238E27FC236}">
                <a16:creationId xmlns:a16="http://schemas.microsoft.com/office/drawing/2014/main" id="{E29A2AE7-2EB3-42C4-866B-8A21C7A8A141}"/>
              </a:ext>
            </a:extLst>
          </p:cNvPr>
          <p:cNvGrpSpPr/>
          <p:nvPr/>
        </p:nvGrpSpPr>
        <p:grpSpPr>
          <a:xfrm>
            <a:off x="6613700" y="3164645"/>
            <a:ext cx="3522521" cy="2951528"/>
            <a:chOff x="1757523" y="2990275"/>
            <a:chExt cx="3522521" cy="2951528"/>
          </a:xfrm>
        </p:grpSpPr>
        <p:cxnSp>
          <p:nvCxnSpPr>
            <p:cNvPr id="310" name="连接符: 肘形 309">
              <a:extLst>
                <a:ext uri="{FF2B5EF4-FFF2-40B4-BE49-F238E27FC236}">
                  <a16:creationId xmlns:a16="http://schemas.microsoft.com/office/drawing/2014/main" id="{D118DEFB-FD3F-4018-B33F-1FE333FBCE29}"/>
                </a:ext>
              </a:extLst>
            </p:cNvPr>
            <p:cNvCxnSpPr>
              <a:cxnSpLocks/>
            </p:cNvCxnSpPr>
            <p:nvPr/>
          </p:nvCxnSpPr>
          <p:spPr>
            <a:xfrm rot="5400000" flipH="1" flipV="1">
              <a:off x="1193426" y="3554372"/>
              <a:ext cx="2951528" cy="1823334"/>
            </a:xfrm>
            <a:prstGeom prst="bentConnector3">
              <a:avLst>
                <a:gd name="adj1" fmla="val -5263"/>
              </a:avLst>
            </a:prstGeom>
            <a:ln w="38100"/>
          </p:spPr>
          <p:style>
            <a:lnRef idx="1">
              <a:schemeClr val="accent1"/>
            </a:lnRef>
            <a:fillRef idx="0">
              <a:schemeClr val="accent1"/>
            </a:fillRef>
            <a:effectRef idx="0">
              <a:schemeClr val="accent1"/>
            </a:effectRef>
            <a:fontRef idx="minor">
              <a:schemeClr val="tx1"/>
            </a:fontRef>
          </p:style>
        </p:cxnSp>
        <p:cxnSp>
          <p:nvCxnSpPr>
            <p:cNvPr id="311" name="连接符: 肘形 310">
              <a:extLst>
                <a:ext uri="{FF2B5EF4-FFF2-40B4-BE49-F238E27FC236}">
                  <a16:creationId xmlns:a16="http://schemas.microsoft.com/office/drawing/2014/main" id="{9C816F11-71C1-4438-8338-09F255844E31}"/>
                </a:ext>
              </a:extLst>
            </p:cNvPr>
            <p:cNvCxnSpPr>
              <a:cxnSpLocks/>
            </p:cNvCxnSpPr>
            <p:nvPr/>
          </p:nvCxnSpPr>
          <p:spPr>
            <a:xfrm>
              <a:off x="3580857" y="2990275"/>
              <a:ext cx="1699187" cy="682207"/>
            </a:xfrm>
            <a:prstGeom prst="bentConnector3">
              <a:avLst>
                <a:gd name="adj1" fmla="val 99807"/>
              </a:avLst>
            </a:prstGeom>
            <a:ln w="38100">
              <a:tailEnd type="triangle"/>
            </a:ln>
          </p:spPr>
          <p:style>
            <a:lnRef idx="1">
              <a:schemeClr val="accent1"/>
            </a:lnRef>
            <a:fillRef idx="0">
              <a:schemeClr val="accent1"/>
            </a:fillRef>
            <a:effectRef idx="0">
              <a:schemeClr val="accent1"/>
            </a:effectRef>
            <a:fontRef idx="minor">
              <a:schemeClr val="tx1"/>
            </a:fontRef>
          </p:style>
        </p:cxnSp>
      </p:grpSp>
      <p:cxnSp>
        <p:nvCxnSpPr>
          <p:cNvPr id="320" name="直接箭头连接符 319">
            <a:extLst>
              <a:ext uri="{FF2B5EF4-FFF2-40B4-BE49-F238E27FC236}">
                <a16:creationId xmlns:a16="http://schemas.microsoft.com/office/drawing/2014/main" id="{1297342D-C615-438A-8C9A-459B85CC5E54}"/>
              </a:ext>
            </a:extLst>
          </p:cNvPr>
          <p:cNvCxnSpPr>
            <a:cxnSpLocks/>
            <a:stCxn id="13" idx="2"/>
            <a:endCxn id="15" idx="0"/>
          </p:cNvCxnSpPr>
          <p:nvPr/>
        </p:nvCxnSpPr>
        <p:spPr>
          <a:xfrm>
            <a:off x="6663325" y="5048413"/>
            <a:ext cx="0" cy="2363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93" name="连接符: 肘形 392">
            <a:extLst>
              <a:ext uri="{FF2B5EF4-FFF2-40B4-BE49-F238E27FC236}">
                <a16:creationId xmlns:a16="http://schemas.microsoft.com/office/drawing/2014/main" id="{0286CBFD-B9EA-4651-B8E8-EAC2B3C694E6}"/>
              </a:ext>
            </a:extLst>
          </p:cNvPr>
          <p:cNvCxnSpPr>
            <a:cxnSpLocks/>
            <a:stCxn id="5" idx="3"/>
          </p:cNvCxnSpPr>
          <p:nvPr/>
        </p:nvCxnSpPr>
        <p:spPr>
          <a:xfrm flipV="1">
            <a:off x="7842343" y="2084063"/>
            <a:ext cx="395777" cy="1224029"/>
          </a:xfrm>
          <a:prstGeom prst="bentConnector2">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5" name="直接箭头连接符 394">
            <a:extLst>
              <a:ext uri="{FF2B5EF4-FFF2-40B4-BE49-F238E27FC236}">
                <a16:creationId xmlns:a16="http://schemas.microsoft.com/office/drawing/2014/main" id="{BBADB506-A3CE-4D8D-8BDB-3CE7F4EBB1DA}"/>
              </a:ext>
            </a:extLst>
          </p:cNvPr>
          <p:cNvCxnSpPr>
            <a:cxnSpLocks/>
            <a:endCxn id="12" idx="3"/>
          </p:cNvCxnSpPr>
          <p:nvPr/>
        </p:nvCxnSpPr>
        <p:spPr>
          <a:xfrm flipH="1">
            <a:off x="7935953" y="2084063"/>
            <a:ext cx="302167"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01" name="直接连接符 400">
            <a:extLst>
              <a:ext uri="{FF2B5EF4-FFF2-40B4-BE49-F238E27FC236}">
                <a16:creationId xmlns:a16="http://schemas.microsoft.com/office/drawing/2014/main" id="{988EF5FF-BF88-478A-98B4-78B5DA751E9E}"/>
              </a:ext>
            </a:extLst>
          </p:cNvPr>
          <p:cNvCxnSpPr>
            <a:cxnSpLocks/>
          </p:cNvCxnSpPr>
          <p:nvPr/>
        </p:nvCxnSpPr>
        <p:spPr>
          <a:xfrm>
            <a:off x="5136096" y="5687159"/>
            <a:ext cx="0" cy="77296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11" name="文本框 410">
            <a:extLst>
              <a:ext uri="{FF2B5EF4-FFF2-40B4-BE49-F238E27FC236}">
                <a16:creationId xmlns:a16="http://schemas.microsoft.com/office/drawing/2014/main" id="{DA285FDF-CA32-4E7D-AE6A-F475CE9F91F7}"/>
              </a:ext>
            </a:extLst>
          </p:cNvPr>
          <p:cNvSpPr txBox="1"/>
          <p:nvPr/>
        </p:nvSpPr>
        <p:spPr>
          <a:xfrm>
            <a:off x="7777996" y="2901961"/>
            <a:ext cx="835095" cy="369332"/>
          </a:xfrm>
          <a:prstGeom prst="rect">
            <a:avLst/>
          </a:prstGeom>
          <a:noFill/>
        </p:spPr>
        <p:txBody>
          <a:bodyPr wrap="square" rtlCol="0">
            <a:spAutoFit/>
          </a:bodyPr>
          <a:lstStyle/>
          <a:p>
            <a:r>
              <a:rPr lang="en-US" altLang="zh-CN" dirty="0"/>
              <a:t>N</a:t>
            </a:r>
            <a:endParaRPr lang="zh-CN" altLang="en-US" dirty="0"/>
          </a:p>
        </p:txBody>
      </p:sp>
      <p:pic>
        <p:nvPicPr>
          <p:cNvPr id="412" name="图片 411" descr="Y">
            <a:extLst>
              <a:ext uri="{FF2B5EF4-FFF2-40B4-BE49-F238E27FC236}">
                <a16:creationId xmlns:a16="http://schemas.microsoft.com/office/drawing/2014/main" id="{6CA760C3-4413-4492-AB34-3BB2B515A98D}"/>
              </a:ext>
            </a:extLst>
          </p:cNvPr>
          <p:cNvPicPr>
            <a:picLocks noChangeAspect="1"/>
          </p:cNvPicPr>
          <p:nvPr/>
        </p:nvPicPr>
        <p:blipFill>
          <a:blip r:embed="rId2"/>
          <a:stretch>
            <a:fillRect/>
          </a:stretch>
        </p:blipFill>
        <p:spPr>
          <a:xfrm>
            <a:off x="3273187" y="6384951"/>
            <a:ext cx="890093" cy="483436"/>
          </a:xfrm>
          <a:prstGeom prst="rect">
            <a:avLst/>
          </a:prstGeom>
        </p:spPr>
      </p:pic>
      <p:cxnSp>
        <p:nvCxnSpPr>
          <p:cNvPr id="420" name="直接箭头连接符 419">
            <a:extLst>
              <a:ext uri="{FF2B5EF4-FFF2-40B4-BE49-F238E27FC236}">
                <a16:creationId xmlns:a16="http://schemas.microsoft.com/office/drawing/2014/main" id="{FAC4E534-CC9F-4276-83B3-B1717CA30305}"/>
              </a:ext>
            </a:extLst>
          </p:cNvPr>
          <p:cNvCxnSpPr>
            <a:cxnSpLocks/>
            <a:endCxn id="15" idx="1"/>
          </p:cNvCxnSpPr>
          <p:nvPr/>
        </p:nvCxnSpPr>
        <p:spPr>
          <a:xfrm>
            <a:off x="5136096" y="5687159"/>
            <a:ext cx="199661"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24" name="文本框 423">
            <a:extLst>
              <a:ext uri="{FF2B5EF4-FFF2-40B4-BE49-F238E27FC236}">
                <a16:creationId xmlns:a16="http://schemas.microsoft.com/office/drawing/2014/main" id="{4BC3B5BC-5234-451B-A342-C4B065A9FF9F}"/>
              </a:ext>
            </a:extLst>
          </p:cNvPr>
          <p:cNvSpPr txBox="1"/>
          <p:nvPr/>
        </p:nvSpPr>
        <p:spPr>
          <a:xfrm>
            <a:off x="6916366" y="6073640"/>
            <a:ext cx="861630" cy="369332"/>
          </a:xfrm>
          <a:prstGeom prst="rect">
            <a:avLst/>
          </a:prstGeom>
          <a:noFill/>
        </p:spPr>
        <p:txBody>
          <a:bodyPr wrap="square" rtlCol="0">
            <a:spAutoFit/>
          </a:bodyPr>
          <a:lstStyle/>
          <a:p>
            <a:r>
              <a:rPr lang="en-US" altLang="zh-CN" dirty="0"/>
              <a:t>Y</a:t>
            </a:r>
            <a:endParaRPr lang="zh-CN" altLang="en-US" dirty="0"/>
          </a:p>
        </p:txBody>
      </p:sp>
      <p:pic>
        <p:nvPicPr>
          <p:cNvPr id="425" name="图片 424">
            <a:extLst>
              <a:ext uri="{FF2B5EF4-FFF2-40B4-BE49-F238E27FC236}">
                <a16:creationId xmlns:a16="http://schemas.microsoft.com/office/drawing/2014/main" id="{D45B63E2-B286-4E0F-89A0-E48E836B0975}"/>
              </a:ext>
            </a:extLst>
          </p:cNvPr>
          <p:cNvPicPr>
            <a:picLocks noChangeAspect="1"/>
          </p:cNvPicPr>
          <p:nvPr/>
        </p:nvPicPr>
        <p:blipFill>
          <a:blip r:embed="rId3"/>
          <a:stretch>
            <a:fillRect/>
          </a:stretch>
        </p:blipFill>
        <p:spPr>
          <a:xfrm>
            <a:off x="6736018" y="3688210"/>
            <a:ext cx="914479" cy="493819"/>
          </a:xfrm>
          <a:prstGeom prst="rect">
            <a:avLst/>
          </a:prstGeom>
        </p:spPr>
      </p:pic>
    </p:spTree>
    <p:extLst>
      <p:ext uri="{BB962C8B-B14F-4D97-AF65-F5344CB8AC3E}">
        <p14:creationId xmlns:p14="http://schemas.microsoft.com/office/powerpoint/2010/main" val="130819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1524001" y="284389"/>
            <a:ext cx="1692275" cy="529772"/>
            <a:chOff x="0" y="284389"/>
            <a:chExt cx="1692275" cy="529772"/>
          </a:xfrm>
        </p:grpSpPr>
        <p:sp>
          <p:nvSpPr>
            <p:cNvPr id="17"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spider</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85" name="直接连接符 84"/>
          <p:cNvCxnSpPr/>
          <p:nvPr/>
        </p:nvCxnSpPr>
        <p:spPr>
          <a:xfrm>
            <a:off x="152400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10130972" y="6071393"/>
            <a:ext cx="537028"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1</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文本框 7"/>
          <p:cNvSpPr txBox="1"/>
          <p:nvPr/>
        </p:nvSpPr>
        <p:spPr>
          <a:xfrm>
            <a:off x="434502" y="1343933"/>
            <a:ext cx="4683137" cy="2585323"/>
          </a:xfrm>
          <a:prstGeom prst="rect">
            <a:avLst/>
          </a:prstGeom>
          <a:noFill/>
        </p:spPr>
        <p:txBody>
          <a:bodyPr wrap="square" rtlCol="0">
            <a:spAutoFit/>
          </a:bodyPr>
          <a:lstStyle/>
          <a:p>
            <a:pPr algn="just"/>
            <a:endParaRPr lang="en-US" altLang="zh-CN" dirty="0">
              <a:solidFill>
                <a:schemeClr val="accent1">
                  <a:lumMod val="75000"/>
                </a:schemeClr>
              </a:solidFill>
              <a:latin typeface="微软雅黑" panose="020B0503020204020204" pitchFamily="34" charset="-122"/>
              <a:ea typeface="微软雅黑" panose="020B0503020204020204" pitchFamily="34" charset="-122"/>
            </a:endParaRPr>
          </a:p>
          <a:p>
            <a:pPr algn="just">
              <a:spcAft>
                <a:spcPts val="0"/>
              </a:spcAft>
            </a:pPr>
            <a:r>
              <a:rPr lang="zh-CN" altLang="en-US" kern="100" dirty="0">
                <a:latin typeface="等线" panose="02010600030101010101" pitchFamily="2" charset="-122"/>
                <a:cs typeface="Times New Roman" panose="02020603050405020304" pitchFamily="18" charset="0"/>
              </a:rPr>
              <a:t>依赖库</a:t>
            </a:r>
            <a:r>
              <a:rPr lang="zh-CN" altLang="zh-CN" kern="100" dirty="0">
                <a:latin typeface="等线" panose="02010600030101010101" pitchFamily="2" charset="-122"/>
                <a:cs typeface="Times New Roman" panose="02020603050405020304" pitchFamily="18" charset="0"/>
              </a:rPr>
              <a:t>：</a:t>
            </a:r>
            <a:endParaRPr lang="en-US" altLang="zh-CN" kern="100" dirty="0">
              <a:latin typeface="等线" panose="02010600030101010101" pitchFamily="2" charset="-122"/>
              <a:cs typeface="Times New Roman" panose="02020603050405020304" pitchFamily="18" charset="0"/>
            </a:endParaRPr>
          </a:p>
          <a:p>
            <a:pPr algn="just">
              <a:spcAft>
                <a:spcPts val="0"/>
              </a:spcAft>
            </a:pPr>
            <a:r>
              <a:rPr lang="en-US" altLang="zh-CN" kern="100" dirty="0">
                <a:latin typeface="等线" panose="02010600030101010101" pitchFamily="2" charset="-122"/>
                <a:cs typeface="Times New Roman" panose="02020603050405020304" pitchFamily="18" charset="0"/>
              </a:rPr>
              <a:t>	</a:t>
            </a:r>
            <a:r>
              <a:rPr lang="en-US" altLang="zh-CN" kern="100" dirty="0" err="1">
                <a:latin typeface="等线" panose="02010600030101010101" pitchFamily="2" charset="-122"/>
                <a:cs typeface="Times New Roman" panose="02020603050405020304" pitchFamily="18" charset="0"/>
              </a:rPr>
              <a:t>BeautifulSoup</a:t>
            </a:r>
            <a:r>
              <a:rPr lang="en-US" altLang="zh-CN" kern="100" dirty="0">
                <a:latin typeface="等线" panose="02010600030101010101" pitchFamily="2" charset="-122"/>
                <a:cs typeface="Times New Roman" panose="02020603050405020304" pitchFamily="18" charset="0"/>
              </a:rPr>
              <a:t> </a:t>
            </a:r>
            <a:r>
              <a:rPr lang="zh-CN" altLang="zh-CN" kern="100" dirty="0">
                <a:latin typeface="等线" panose="02010600030101010101" pitchFamily="2" charset="-122"/>
                <a:cs typeface="Times New Roman" panose="02020603050405020304" pitchFamily="18" charset="0"/>
              </a:rPr>
              <a:t>、</a:t>
            </a:r>
            <a:r>
              <a:rPr lang="en-US" altLang="zh-CN" kern="100" dirty="0">
                <a:latin typeface="等线" panose="02010600030101010101" pitchFamily="2" charset="-122"/>
                <a:cs typeface="Times New Roman" panose="02020603050405020304" pitchFamily="18" charset="0"/>
              </a:rPr>
              <a:t>requests</a:t>
            </a:r>
            <a:r>
              <a:rPr lang="zh-CN" altLang="zh-CN" kern="100" dirty="0">
                <a:latin typeface="等线" panose="02010600030101010101" pitchFamily="2" charset="-122"/>
                <a:cs typeface="Times New Roman" panose="02020603050405020304" pitchFamily="18" charset="0"/>
              </a:rPr>
              <a:t>、</a:t>
            </a:r>
            <a:endParaRPr lang="en-US" altLang="zh-CN" kern="100" dirty="0">
              <a:latin typeface="等线" panose="02010600030101010101" pitchFamily="2" charset="-122"/>
              <a:cs typeface="Times New Roman" panose="02020603050405020304" pitchFamily="18" charset="0"/>
            </a:endParaRPr>
          </a:p>
          <a:p>
            <a:pPr algn="just">
              <a:spcAft>
                <a:spcPts val="0"/>
              </a:spcAft>
            </a:pPr>
            <a:r>
              <a:rPr lang="en-US" altLang="zh-CN" kern="100" dirty="0">
                <a:latin typeface="等线" panose="02010600030101010101" pitchFamily="2" charset="-122"/>
                <a:cs typeface="Times New Roman" panose="02020603050405020304" pitchFamily="18" charset="0"/>
              </a:rPr>
              <a:t>           	pandas</a:t>
            </a:r>
            <a:r>
              <a:rPr lang="zh-CN" altLang="zh-CN" kern="100" dirty="0">
                <a:latin typeface="等线" panose="02010600030101010101" pitchFamily="2" charset="-122"/>
                <a:cs typeface="Times New Roman" panose="02020603050405020304" pitchFamily="18" charset="0"/>
              </a:rPr>
              <a:t>、</a:t>
            </a:r>
            <a:r>
              <a:rPr lang="en-US" altLang="zh-CN" kern="100" dirty="0">
                <a:latin typeface="等线" panose="02010600030101010101" pitchFamily="2" charset="-122"/>
                <a:cs typeface="Times New Roman" panose="02020603050405020304" pitchFamily="18" charset="0"/>
              </a:rPr>
              <a:t>csv</a:t>
            </a:r>
            <a:endParaRPr lang="zh-CN" altLang="zh-CN" kern="100" dirty="0">
              <a:latin typeface="等线" panose="02010600030101010101" pitchFamily="2" charset="-122"/>
              <a:cs typeface="Times New Roman" panose="02020603050405020304" pitchFamily="18" charset="0"/>
            </a:endParaRPr>
          </a:p>
          <a:p>
            <a:pPr algn="just">
              <a:spcAft>
                <a:spcPts val="0"/>
              </a:spcAft>
            </a:pPr>
            <a:r>
              <a:rPr lang="zh-CN" altLang="en-US" kern="100" dirty="0">
                <a:latin typeface="等线" panose="02010600030101010101" pitchFamily="2" charset="-122"/>
                <a:cs typeface="Times New Roman" panose="02020603050405020304" pitchFamily="18" charset="0"/>
              </a:rPr>
              <a:t>代码文件</a:t>
            </a:r>
            <a:r>
              <a:rPr lang="zh-CN" altLang="zh-CN" kern="100" dirty="0">
                <a:latin typeface="等线" panose="02010600030101010101" pitchFamily="2" charset="-122"/>
                <a:cs typeface="Times New Roman" panose="02020603050405020304" pitchFamily="18" charset="0"/>
              </a:rPr>
              <a:t>：</a:t>
            </a:r>
            <a:endParaRPr lang="en-US" altLang="zh-CN" kern="100" dirty="0">
              <a:latin typeface="等线" panose="02010600030101010101" pitchFamily="2" charset="-122"/>
              <a:cs typeface="Times New Roman" panose="02020603050405020304" pitchFamily="18" charset="0"/>
            </a:endParaRPr>
          </a:p>
          <a:p>
            <a:pPr algn="just">
              <a:spcAft>
                <a:spcPts val="0"/>
              </a:spcAft>
            </a:pPr>
            <a:r>
              <a:rPr lang="en-US" altLang="zh-CN" kern="100" dirty="0">
                <a:latin typeface="等线" panose="02010600030101010101" pitchFamily="2" charset="-122"/>
                <a:cs typeface="Times New Roman" panose="02020603050405020304" pitchFamily="18" charset="0"/>
              </a:rPr>
              <a:t>	spidermain.py</a:t>
            </a:r>
            <a:r>
              <a:rPr lang="zh-CN" altLang="en-US" kern="100" dirty="0">
                <a:latin typeface="等线" panose="02010600030101010101" pitchFamily="2" charset="-122"/>
                <a:cs typeface="Times New Roman" panose="02020603050405020304" pitchFamily="18" charset="0"/>
              </a:rPr>
              <a:t>、</a:t>
            </a:r>
            <a:r>
              <a:rPr lang="en-US" altLang="zh-CN" kern="100" dirty="0">
                <a:latin typeface="等线" panose="02010600030101010101" pitchFamily="2" charset="-122"/>
                <a:cs typeface="Times New Roman" panose="02020603050405020304" pitchFamily="18" charset="0"/>
              </a:rPr>
              <a:t>util.py</a:t>
            </a:r>
            <a:r>
              <a:rPr lang="zh-CN" altLang="en-US" kern="100" dirty="0">
                <a:latin typeface="等线" panose="02010600030101010101" pitchFamily="2" charset="-122"/>
                <a:cs typeface="Times New Roman" panose="02020603050405020304" pitchFamily="18" charset="0"/>
              </a:rPr>
              <a:t>、</a:t>
            </a:r>
            <a:r>
              <a:rPr lang="en-US" altLang="zh-CN" kern="100" dirty="0">
                <a:latin typeface="等线" panose="02010600030101010101" pitchFamily="2" charset="-122"/>
                <a:cs typeface="Times New Roman" panose="02020603050405020304" pitchFamily="18" charset="0"/>
              </a:rPr>
              <a:t>dataProc.py</a:t>
            </a:r>
          </a:p>
          <a:p>
            <a:pPr algn="just">
              <a:spcAft>
                <a:spcPts val="0"/>
              </a:spcAft>
            </a:pPr>
            <a:r>
              <a:rPr lang="zh-CN" altLang="en-US" kern="100" dirty="0">
                <a:latin typeface="等线" panose="02010600030101010101" pitchFamily="2" charset="-122"/>
                <a:cs typeface="Times New Roman" panose="02020603050405020304" pitchFamily="18" charset="0"/>
              </a:rPr>
              <a:t>函数</a:t>
            </a:r>
            <a:r>
              <a:rPr lang="en-US" altLang="zh-CN" kern="100" dirty="0">
                <a:latin typeface="等线" panose="02010600030101010101" pitchFamily="2" charset="-122"/>
                <a:cs typeface="Times New Roman" panose="02020603050405020304" pitchFamily="18" charset="0"/>
              </a:rPr>
              <a:t>List</a:t>
            </a:r>
            <a:r>
              <a:rPr lang="zh-CN" altLang="en-US" kern="100" dirty="0">
                <a:latin typeface="等线" panose="02010600030101010101" pitchFamily="2" charset="-122"/>
                <a:cs typeface="Times New Roman" panose="02020603050405020304" pitchFamily="18" charset="0"/>
              </a:rPr>
              <a:t>：</a:t>
            </a:r>
            <a:endParaRPr lang="en-US" altLang="zh-CN" kern="100" dirty="0">
              <a:latin typeface="等线" panose="02010600030101010101" pitchFamily="2" charset="-122"/>
              <a:cs typeface="Times New Roman" panose="02020603050405020304" pitchFamily="18" charset="0"/>
            </a:endParaRPr>
          </a:p>
          <a:p>
            <a:pPr algn="just">
              <a:spcAft>
                <a:spcPts val="0"/>
              </a:spcAft>
            </a:pPr>
            <a:r>
              <a:rPr lang="en-US" altLang="zh-CN" kern="100" dirty="0">
                <a:latin typeface="等线" panose="02010600030101010101" pitchFamily="2" charset="-122"/>
                <a:cs typeface="Times New Roman" panose="02020603050405020304" pitchFamily="18" charset="0"/>
              </a:rPr>
              <a:t>	</a:t>
            </a:r>
            <a:r>
              <a:rPr lang="en-US" altLang="zh-CN" kern="100" dirty="0" err="1">
                <a:latin typeface="等线" panose="02010600030101010101" pitchFamily="2" charset="-122"/>
                <a:cs typeface="Times New Roman" panose="02020603050405020304" pitchFamily="18" charset="0"/>
              </a:rPr>
              <a:t>scrapy_chatdata</a:t>
            </a:r>
            <a:r>
              <a:rPr lang="en-US" altLang="zh-CN" kern="100" dirty="0">
                <a:latin typeface="等线" panose="02010600030101010101" pitchFamily="2" charset="-122"/>
                <a:cs typeface="Times New Roman" panose="02020603050405020304" pitchFamily="18" charset="0"/>
              </a:rPr>
              <a:t>()</a:t>
            </a:r>
            <a:r>
              <a:rPr lang="zh-CN" altLang="en-US" kern="100" dirty="0">
                <a:latin typeface="等线" panose="02010600030101010101" pitchFamily="2" charset="-122"/>
                <a:cs typeface="Times New Roman" panose="02020603050405020304" pitchFamily="18" charset="0"/>
              </a:rPr>
              <a:t>、</a:t>
            </a:r>
            <a:r>
              <a:rPr lang="en-US" altLang="zh-CN" kern="100" dirty="0" err="1">
                <a:latin typeface="等线" panose="02010600030101010101" pitchFamily="2" charset="-122"/>
                <a:cs typeface="Times New Roman" panose="02020603050405020304" pitchFamily="18" charset="0"/>
              </a:rPr>
              <a:t>getchat</a:t>
            </a:r>
            <a:r>
              <a:rPr lang="en-US" altLang="zh-CN" kern="100" dirty="0">
                <a:latin typeface="等线" panose="02010600030101010101" pitchFamily="2" charset="-122"/>
                <a:cs typeface="Times New Roman" panose="02020603050405020304" pitchFamily="18" charset="0"/>
              </a:rPr>
              <a:t>() ...</a:t>
            </a:r>
            <a:endParaRPr lang="zh-CN" altLang="zh-CN" kern="100" dirty="0">
              <a:latin typeface="等线" panose="02010600030101010101" pitchFamily="2" charset="-122"/>
              <a:cs typeface="Times New Roman" panose="02020603050405020304" pitchFamily="18" charset="0"/>
            </a:endParaRPr>
          </a:p>
          <a:p>
            <a:pPr marL="342900" indent="-342900" algn="just">
              <a:buFont typeface="Arial" panose="020B0604020202020204" pitchFamily="34" charset="0"/>
              <a:buChar char="•"/>
            </a:pPr>
            <a:endParaRPr lang="zh-CN" altLang="zh-CN"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C18E62F2-35C1-4EF1-AC57-6C6B0C171A40}"/>
              </a:ext>
            </a:extLst>
          </p:cNvPr>
          <p:cNvPicPr>
            <a:picLocks noChangeAspect="1"/>
          </p:cNvPicPr>
          <p:nvPr/>
        </p:nvPicPr>
        <p:blipFill>
          <a:blip r:embed="rId2"/>
          <a:stretch>
            <a:fillRect/>
          </a:stretch>
        </p:blipFill>
        <p:spPr>
          <a:xfrm>
            <a:off x="5117639" y="1343933"/>
            <a:ext cx="6205357" cy="4871250"/>
          </a:xfrm>
          <a:prstGeom prst="rect">
            <a:avLst/>
          </a:prstGeom>
        </p:spPr>
      </p:pic>
    </p:spTree>
    <p:extLst>
      <p:ext uri="{BB962C8B-B14F-4D97-AF65-F5344CB8AC3E}">
        <p14:creationId xmlns:p14="http://schemas.microsoft.com/office/powerpoint/2010/main" val="2235103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1524001" y="284389"/>
            <a:ext cx="1692275" cy="529772"/>
            <a:chOff x="0" y="284389"/>
            <a:chExt cx="1692275" cy="529772"/>
          </a:xfrm>
        </p:grpSpPr>
        <p:sp>
          <p:nvSpPr>
            <p:cNvPr id="17"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spider</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85" name="直接连接符 84"/>
          <p:cNvCxnSpPr/>
          <p:nvPr/>
        </p:nvCxnSpPr>
        <p:spPr>
          <a:xfrm>
            <a:off x="152400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10130972" y="6071393"/>
            <a:ext cx="537028"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1</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a:extLst>
              <a:ext uri="{FF2B5EF4-FFF2-40B4-BE49-F238E27FC236}">
                <a16:creationId xmlns:a16="http://schemas.microsoft.com/office/drawing/2014/main" id="{3088883F-41AA-482C-A687-39EF87FD8E81}"/>
              </a:ext>
            </a:extLst>
          </p:cNvPr>
          <p:cNvPicPr>
            <a:picLocks noChangeAspect="1"/>
          </p:cNvPicPr>
          <p:nvPr/>
        </p:nvPicPr>
        <p:blipFill>
          <a:blip r:embed="rId2"/>
          <a:stretch>
            <a:fillRect/>
          </a:stretch>
        </p:blipFill>
        <p:spPr>
          <a:xfrm>
            <a:off x="327643" y="1927025"/>
            <a:ext cx="6815148" cy="3475486"/>
          </a:xfrm>
          <a:prstGeom prst="rect">
            <a:avLst/>
          </a:prstGeom>
        </p:spPr>
      </p:pic>
      <p:pic>
        <p:nvPicPr>
          <p:cNvPr id="4" name="图片 3">
            <a:extLst>
              <a:ext uri="{FF2B5EF4-FFF2-40B4-BE49-F238E27FC236}">
                <a16:creationId xmlns:a16="http://schemas.microsoft.com/office/drawing/2014/main" id="{E6E2F992-31B2-46F2-A363-FC829BA5A38C}"/>
              </a:ext>
            </a:extLst>
          </p:cNvPr>
          <p:cNvPicPr>
            <a:picLocks noChangeAspect="1"/>
          </p:cNvPicPr>
          <p:nvPr/>
        </p:nvPicPr>
        <p:blipFill>
          <a:blip r:embed="rId3"/>
          <a:stretch>
            <a:fillRect/>
          </a:stretch>
        </p:blipFill>
        <p:spPr>
          <a:xfrm>
            <a:off x="5334924" y="3254882"/>
            <a:ext cx="6370042" cy="3603118"/>
          </a:xfrm>
          <a:prstGeom prst="rect">
            <a:avLst/>
          </a:prstGeom>
        </p:spPr>
      </p:pic>
      <p:sp>
        <p:nvSpPr>
          <p:cNvPr id="6" name="文本框 5">
            <a:extLst>
              <a:ext uri="{FF2B5EF4-FFF2-40B4-BE49-F238E27FC236}">
                <a16:creationId xmlns:a16="http://schemas.microsoft.com/office/drawing/2014/main" id="{84A62974-95DA-4375-8634-01B0F230F9B4}"/>
              </a:ext>
            </a:extLst>
          </p:cNvPr>
          <p:cNvSpPr txBox="1"/>
          <p:nvPr/>
        </p:nvSpPr>
        <p:spPr>
          <a:xfrm>
            <a:off x="1524000" y="1157358"/>
            <a:ext cx="5410705" cy="584775"/>
          </a:xfrm>
          <a:prstGeom prst="rect">
            <a:avLst/>
          </a:prstGeom>
          <a:noFill/>
        </p:spPr>
        <p:txBody>
          <a:bodyPr wrap="square" rtlCol="0">
            <a:spAutoFit/>
          </a:bodyPr>
          <a:lstStyle/>
          <a:p>
            <a:r>
              <a:rPr lang="en-US" altLang="zh-CN" sz="3200" b="1" dirty="0">
                <a:solidFill>
                  <a:schemeClr val="accent1">
                    <a:lumMod val="75000"/>
                  </a:schemeClr>
                </a:solidFill>
              </a:rPr>
              <a:t>Partial code representation</a:t>
            </a:r>
            <a:endParaRPr lang="zh-CN" altLang="en-US" sz="3200" b="1" dirty="0">
              <a:solidFill>
                <a:schemeClr val="accent1">
                  <a:lumMod val="75000"/>
                </a:schemeClr>
              </a:solidFill>
            </a:endParaRPr>
          </a:p>
        </p:txBody>
      </p:sp>
    </p:spTree>
    <p:extLst>
      <p:ext uri="{BB962C8B-B14F-4D97-AF65-F5344CB8AC3E}">
        <p14:creationId xmlns:p14="http://schemas.microsoft.com/office/powerpoint/2010/main" val="3330355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1524001" y="284389"/>
            <a:ext cx="1692275" cy="529772"/>
            <a:chOff x="0" y="284389"/>
            <a:chExt cx="1692275" cy="529772"/>
          </a:xfrm>
        </p:grpSpPr>
        <p:sp>
          <p:nvSpPr>
            <p:cNvPr id="17"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spider</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 name="文本框 1"/>
          <p:cNvSpPr txBox="1"/>
          <p:nvPr/>
        </p:nvSpPr>
        <p:spPr>
          <a:xfrm>
            <a:off x="102849" y="1238237"/>
            <a:ext cx="8280400" cy="523220"/>
          </a:xfrm>
          <a:prstGeom prst="rect">
            <a:avLst/>
          </a:prstGeom>
          <a:noFill/>
        </p:spPr>
        <p:txBody>
          <a:bodyPr wrap="square" rtlCol="0">
            <a:spAutoFit/>
          </a:bodyPr>
          <a:lstStyle/>
          <a:p>
            <a:pPr algn="just"/>
            <a:r>
              <a:rPr lang="en-US" altLang="zh-CN" sz="2400" dirty="0"/>
              <a:t>         </a:t>
            </a:r>
            <a:r>
              <a:rPr lang="en-US" altLang="zh-CN" sz="2800" b="1" dirty="0">
                <a:solidFill>
                  <a:schemeClr val="accent1">
                    <a:lumMod val="75000"/>
                  </a:schemeClr>
                </a:solidFill>
                <a:latin typeface="微软雅黑" panose="020B0503020204020204" pitchFamily="34" charset="-122"/>
                <a:ea typeface="微软雅黑" panose="020B0503020204020204" pitchFamily="34" charset="-122"/>
              </a:rPr>
              <a:t>data format</a:t>
            </a:r>
            <a:endParaRPr lang="zh-CN" altLang="zh-CN" sz="2400" dirty="0">
              <a:solidFill>
                <a:schemeClr val="accent1">
                  <a:lumMod val="75000"/>
                </a:schemeClr>
              </a:solidFill>
              <a:latin typeface="微软雅黑" panose="020B0503020204020204" pitchFamily="34" charset="-122"/>
              <a:ea typeface="微软雅黑" panose="020B0503020204020204" pitchFamily="34" charset="-122"/>
            </a:endParaRPr>
          </a:p>
        </p:txBody>
      </p:sp>
      <p:cxnSp>
        <p:nvCxnSpPr>
          <p:cNvPr id="85" name="直接连接符 84"/>
          <p:cNvCxnSpPr/>
          <p:nvPr/>
        </p:nvCxnSpPr>
        <p:spPr>
          <a:xfrm>
            <a:off x="152400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10130972" y="6071393"/>
            <a:ext cx="537028"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1</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1" name="图片 10">
            <a:extLst>
              <a:ext uri="{FF2B5EF4-FFF2-40B4-BE49-F238E27FC236}">
                <a16:creationId xmlns:a16="http://schemas.microsoft.com/office/drawing/2014/main" id="{BB1B2D66-6523-4877-BA93-EB035922D54A}"/>
              </a:ext>
            </a:extLst>
          </p:cNvPr>
          <p:cNvPicPr/>
          <p:nvPr/>
        </p:nvPicPr>
        <p:blipFill>
          <a:blip r:embed="rId2"/>
          <a:stretch>
            <a:fillRect/>
          </a:stretch>
        </p:blipFill>
        <p:spPr>
          <a:xfrm>
            <a:off x="3627735" y="1448314"/>
            <a:ext cx="7432614" cy="4595524"/>
          </a:xfrm>
          <a:prstGeom prst="rect">
            <a:avLst/>
          </a:prstGeom>
        </p:spPr>
      </p:pic>
      <p:sp>
        <p:nvSpPr>
          <p:cNvPr id="3" name="文本框 2">
            <a:extLst>
              <a:ext uri="{FF2B5EF4-FFF2-40B4-BE49-F238E27FC236}">
                <a16:creationId xmlns:a16="http://schemas.microsoft.com/office/drawing/2014/main" id="{4CAF31F3-30A9-4F5C-8495-9FBDBB799155}"/>
              </a:ext>
            </a:extLst>
          </p:cNvPr>
          <p:cNvSpPr txBox="1"/>
          <p:nvPr/>
        </p:nvSpPr>
        <p:spPr>
          <a:xfrm>
            <a:off x="535022" y="2463888"/>
            <a:ext cx="2681254" cy="646331"/>
          </a:xfrm>
          <a:prstGeom prst="rect">
            <a:avLst/>
          </a:prstGeom>
          <a:noFill/>
        </p:spPr>
        <p:txBody>
          <a:bodyPr wrap="square" rtlCol="0">
            <a:spAutoFit/>
          </a:bodyPr>
          <a:lstStyle/>
          <a:p>
            <a:r>
              <a:rPr lang="zh-CN" altLang="en-US" dirty="0"/>
              <a:t>每个科室各</a:t>
            </a:r>
            <a:r>
              <a:rPr lang="en-US" altLang="zh-CN" dirty="0"/>
              <a:t>300</a:t>
            </a:r>
            <a:r>
              <a:rPr lang="zh-CN" altLang="en-US" dirty="0"/>
              <a:t>个对话</a:t>
            </a:r>
            <a:endParaRPr lang="en-US" altLang="zh-CN" dirty="0"/>
          </a:p>
          <a:p>
            <a:r>
              <a:rPr lang="zh-CN" altLang="en-US" dirty="0"/>
              <a:t>对话按</a:t>
            </a:r>
            <a:r>
              <a:rPr lang="zh-CN" altLang="en-US"/>
              <a:t>列存储</a:t>
            </a:r>
            <a:endParaRPr lang="en-US" altLang="zh-CN"/>
          </a:p>
        </p:txBody>
      </p:sp>
    </p:spTree>
    <p:extLst>
      <p:ext uri="{BB962C8B-B14F-4D97-AF65-F5344CB8AC3E}">
        <p14:creationId xmlns:p14="http://schemas.microsoft.com/office/powerpoint/2010/main" val="3968033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1524001" y="284389"/>
            <a:ext cx="1692275" cy="529772"/>
            <a:chOff x="0" y="284389"/>
            <a:chExt cx="1692275" cy="529772"/>
          </a:xfrm>
        </p:grpSpPr>
        <p:sp>
          <p:nvSpPr>
            <p:cNvPr id="17"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data</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 name="文本框 1"/>
          <p:cNvSpPr txBox="1"/>
          <p:nvPr/>
        </p:nvSpPr>
        <p:spPr>
          <a:xfrm>
            <a:off x="1416908" y="1179871"/>
            <a:ext cx="9038333" cy="523220"/>
          </a:xfrm>
          <a:prstGeom prst="rect">
            <a:avLst/>
          </a:prstGeom>
          <a:noFill/>
        </p:spPr>
        <p:txBody>
          <a:bodyPr wrap="square" rtlCol="0">
            <a:spAutoFit/>
          </a:bodyPr>
          <a:lstStyle/>
          <a:p>
            <a:pPr algn="just"/>
            <a:r>
              <a:rPr lang="en-US" altLang="zh-CN" sz="2400" dirty="0"/>
              <a:t> </a:t>
            </a:r>
            <a:r>
              <a:rPr lang="en-US" altLang="zh-CN" sz="2800" b="1" dirty="0">
                <a:solidFill>
                  <a:schemeClr val="accent1">
                    <a:lumMod val="75000"/>
                  </a:schemeClr>
                </a:solidFill>
                <a:latin typeface="微软雅黑" panose="020B0503020204020204" pitchFamily="34" charset="-122"/>
                <a:ea typeface="微软雅黑" panose="020B0503020204020204" pitchFamily="34" charset="-122"/>
              </a:rPr>
              <a:t>All of the data was merged into one document</a:t>
            </a:r>
            <a:endParaRPr lang="zh-CN" altLang="zh-CN" sz="2400" dirty="0">
              <a:solidFill>
                <a:schemeClr val="accent1">
                  <a:lumMod val="75000"/>
                </a:schemeClr>
              </a:solidFill>
              <a:latin typeface="微软雅黑" panose="020B0503020204020204" pitchFamily="34" charset="-122"/>
              <a:ea typeface="微软雅黑" panose="020B0503020204020204" pitchFamily="34" charset="-122"/>
            </a:endParaRPr>
          </a:p>
        </p:txBody>
      </p:sp>
      <p:cxnSp>
        <p:nvCxnSpPr>
          <p:cNvPr id="85" name="直接连接符 84"/>
          <p:cNvCxnSpPr/>
          <p:nvPr/>
        </p:nvCxnSpPr>
        <p:spPr>
          <a:xfrm>
            <a:off x="152400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10130972" y="6071393"/>
            <a:ext cx="537028"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1</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文本框 7"/>
          <p:cNvSpPr txBox="1"/>
          <p:nvPr/>
        </p:nvSpPr>
        <p:spPr>
          <a:xfrm>
            <a:off x="729218" y="2557691"/>
            <a:ext cx="4851026" cy="646331"/>
          </a:xfrm>
          <a:prstGeom prst="rect">
            <a:avLst/>
          </a:prstGeom>
          <a:noFill/>
        </p:spPr>
        <p:txBody>
          <a:bodyPr wrap="square" rtlCol="0">
            <a:spAutoFit/>
          </a:bodyPr>
          <a:lstStyle/>
          <a:p>
            <a:pPr algn="just"/>
            <a:r>
              <a:rPr lang="zh-CN" altLang="en-US" dirty="0">
                <a:solidFill>
                  <a:schemeClr val="accent1">
                    <a:lumMod val="75000"/>
                  </a:schemeClr>
                </a:solidFill>
                <a:latin typeface="微软雅黑" panose="020B0503020204020204" pitchFamily="34" charset="-122"/>
                <a:ea typeface="微软雅黑" panose="020B0503020204020204" pitchFamily="34" charset="-122"/>
              </a:rPr>
              <a:t>合并</a:t>
            </a:r>
            <a:r>
              <a:rPr lang="en-US" altLang="zh-CN" dirty="0">
                <a:solidFill>
                  <a:schemeClr val="accent1">
                    <a:lumMod val="75000"/>
                  </a:schemeClr>
                </a:solidFill>
                <a:latin typeface="微软雅黑" panose="020B0503020204020204" pitchFamily="34" charset="-122"/>
                <a:ea typeface="微软雅黑" panose="020B0503020204020204" pitchFamily="34" charset="-122"/>
              </a:rPr>
              <a:t>14</a:t>
            </a:r>
            <a:r>
              <a:rPr lang="zh-CN" altLang="en-US" dirty="0">
                <a:solidFill>
                  <a:schemeClr val="accent1">
                    <a:lumMod val="75000"/>
                  </a:schemeClr>
                </a:solidFill>
                <a:latin typeface="微软雅黑" panose="020B0503020204020204" pitchFamily="34" charset="-122"/>
                <a:ea typeface="微软雅黑" panose="020B0503020204020204" pitchFamily="34" charset="-122"/>
              </a:rPr>
              <a:t>个</a:t>
            </a:r>
            <a:r>
              <a:rPr lang="en-US" altLang="zh-CN" dirty="0">
                <a:solidFill>
                  <a:schemeClr val="accent1">
                    <a:lumMod val="75000"/>
                  </a:schemeClr>
                </a:solidFill>
                <a:latin typeface="微软雅黑" panose="020B0503020204020204" pitchFamily="34" charset="-122"/>
                <a:ea typeface="微软雅黑" panose="020B0503020204020204" pitchFamily="34" charset="-122"/>
              </a:rPr>
              <a:t> *.csv </a:t>
            </a:r>
            <a:r>
              <a:rPr lang="zh-CN" altLang="en-US" dirty="0">
                <a:solidFill>
                  <a:schemeClr val="accent1">
                    <a:lumMod val="75000"/>
                  </a:schemeClr>
                </a:solidFill>
                <a:latin typeface="微软雅黑" panose="020B0503020204020204" pitchFamily="34" charset="-122"/>
                <a:ea typeface="微软雅黑" panose="020B0503020204020204" pitchFamily="34" charset="-122"/>
              </a:rPr>
              <a:t>文件为一纵列</a:t>
            </a:r>
            <a:endParaRPr lang="en-US" altLang="zh-CN" dirty="0">
              <a:solidFill>
                <a:schemeClr val="accent1">
                  <a:lumMod val="75000"/>
                </a:schemeClr>
              </a:solidFill>
              <a:latin typeface="微软雅黑" panose="020B0503020204020204" pitchFamily="34" charset="-122"/>
              <a:ea typeface="微软雅黑" panose="020B0503020204020204" pitchFamily="34" charset="-122"/>
            </a:endParaRPr>
          </a:p>
          <a:p>
            <a:pPr marL="342900" indent="-342900" algn="just">
              <a:buFont typeface="Arial" panose="020B0604020202020204" pitchFamily="34" charset="0"/>
              <a:buChar char="•"/>
            </a:pPr>
            <a:endParaRPr lang="zh-CN" altLang="zh-CN"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8467E587-D361-4447-9BFC-6DECF3B74898}"/>
              </a:ext>
            </a:extLst>
          </p:cNvPr>
          <p:cNvPicPr>
            <a:picLocks noChangeAspect="1"/>
          </p:cNvPicPr>
          <p:nvPr/>
        </p:nvPicPr>
        <p:blipFill>
          <a:blip r:embed="rId2"/>
          <a:stretch>
            <a:fillRect/>
          </a:stretch>
        </p:blipFill>
        <p:spPr>
          <a:xfrm>
            <a:off x="676463" y="3653978"/>
            <a:ext cx="4851026" cy="2365002"/>
          </a:xfrm>
          <a:prstGeom prst="rect">
            <a:avLst/>
          </a:prstGeom>
        </p:spPr>
      </p:pic>
      <p:pic>
        <p:nvPicPr>
          <p:cNvPr id="4" name="图片 3">
            <a:extLst>
              <a:ext uri="{FF2B5EF4-FFF2-40B4-BE49-F238E27FC236}">
                <a16:creationId xmlns:a16="http://schemas.microsoft.com/office/drawing/2014/main" id="{6028FFA2-CCB3-4F44-9121-8882A6AC7726}"/>
              </a:ext>
            </a:extLst>
          </p:cNvPr>
          <p:cNvPicPr>
            <a:picLocks noChangeAspect="1"/>
          </p:cNvPicPr>
          <p:nvPr/>
        </p:nvPicPr>
        <p:blipFill>
          <a:blip r:embed="rId3"/>
          <a:stretch>
            <a:fillRect/>
          </a:stretch>
        </p:blipFill>
        <p:spPr>
          <a:xfrm>
            <a:off x="5632999" y="2234975"/>
            <a:ext cx="5341646" cy="3788050"/>
          </a:xfrm>
          <a:prstGeom prst="rect">
            <a:avLst/>
          </a:prstGeom>
        </p:spPr>
      </p:pic>
    </p:spTree>
    <p:extLst>
      <p:ext uri="{BB962C8B-B14F-4D97-AF65-F5344CB8AC3E}">
        <p14:creationId xmlns:p14="http://schemas.microsoft.com/office/powerpoint/2010/main" val="1364857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1524001" y="284389"/>
            <a:ext cx="1692275" cy="529772"/>
            <a:chOff x="0" y="284389"/>
            <a:chExt cx="1692275" cy="529772"/>
          </a:xfrm>
        </p:grpSpPr>
        <p:sp>
          <p:nvSpPr>
            <p:cNvPr id="17"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data</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 name="文本框 1"/>
          <p:cNvSpPr txBox="1"/>
          <p:nvPr/>
        </p:nvSpPr>
        <p:spPr>
          <a:xfrm>
            <a:off x="2174841" y="1179871"/>
            <a:ext cx="8280400" cy="523220"/>
          </a:xfrm>
          <a:prstGeom prst="rect">
            <a:avLst/>
          </a:prstGeom>
          <a:noFill/>
        </p:spPr>
        <p:txBody>
          <a:bodyPr wrap="square" rtlCol="0">
            <a:spAutoFit/>
          </a:bodyPr>
          <a:lstStyle/>
          <a:p>
            <a:pPr algn="just"/>
            <a:r>
              <a:rPr lang="en-US" altLang="zh-CN" sz="2400" dirty="0"/>
              <a:t>         </a:t>
            </a:r>
            <a:r>
              <a:rPr lang="en-US" altLang="zh-CN" sz="2800" b="1" dirty="0">
                <a:solidFill>
                  <a:schemeClr val="accent1">
                    <a:lumMod val="75000"/>
                  </a:schemeClr>
                </a:solidFill>
                <a:latin typeface="微软雅黑" panose="020B0503020204020204" pitchFamily="34" charset="-122"/>
                <a:ea typeface="微软雅黑" panose="020B0503020204020204" pitchFamily="34" charset="-122"/>
              </a:rPr>
              <a:t>data preprocessing </a:t>
            </a:r>
            <a:endParaRPr lang="zh-CN" altLang="zh-CN" sz="2400" dirty="0">
              <a:solidFill>
                <a:schemeClr val="accent1">
                  <a:lumMod val="75000"/>
                </a:schemeClr>
              </a:solidFill>
              <a:latin typeface="微软雅黑" panose="020B0503020204020204" pitchFamily="34" charset="-122"/>
              <a:ea typeface="微软雅黑" panose="020B0503020204020204" pitchFamily="34" charset="-122"/>
            </a:endParaRPr>
          </a:p>
        </p:txBody>
      </p:sp>
      <p:cxnSp>
        <p:nvCxnSpPr>
          <p:cNvPr id="85" name="直接连接符 84"/>
          <p:cNvCxnSpPr/>
          <p:nvPr/>
        </p:nvCxnSpPr>
        <p:spPr>
          <a:xfrm>
            <a:off x="152400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10130972" y="6071393"/>
            <a:ext cx="537028"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1</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文本框 7"/>
          <p:cNvSpPr txBox="1"/>
          <p:nvPr/>
        </p:nvSpPr>
        <p:spPr>
          <a:xfrm>
            <a:off x="2028072" y="1911810"/>
            <a:ext cx="8432418" cy="646331"/>
          </a:xfrm>
          <a:prstGeom prst="rect">
            <a:avLst/>
          </a:prstGeom>
          <a:noFill/>
        </p:spPr>
        <p:txBody>
          <a:bodyPr wrap="square" rtlCol="0">
            <a:spAutoFit/>
          </a:bodyPr>
          <a:lstStyle/>
          <a:p>
            <a:pPr algn="just"/>
            <a:endParaRPr lang="en-US" altLang="zh-CN" dirty="0">
              <a:solidFill>
                <a:schemeClr val="accent1">
                  <a:lumMod val="75000"/>
                </a:schemeClr>
              </a:solidFill>
              <a:latin typeface="微软雅黑" panose="020B0503020204020204" pitchFamily="34" charset="-122"/>
              <a:ea typeface="微软雅黑" panose="020B0503020204020204" pitchFamily="34" charset="-122"/>
            </a:endParaRPr>
          </a:p>
          <a:p>
            <a:pPr marL="342900" indent="-342900" algn="just">
              <a:buFont typeface="Arial" panose="020B0604020202020204" pitchFamily="34" charset="0"/>
              <a:buChar char="•"/>
            </a:pPr>
            <a:endParaRPr lang="zh-CN" altLang="zh-CN"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28CC5B6A-9D95-4FDF-9E7A-6ACCFDFD6C59}"/>
              </a:ext>
            </a:extLst>
          </p:cNvPr>
          <p:cNvSpPr txBox="1"/>
          <p:nvPr/>
        </p:nvSpPr>
        <p:spPr>
          <a:xfrm>
            <a:off x="622034" y="2649790"/>
            <a:ext cx="3105613" cy="923330"/>
          </a:xfrm>
          <a:prstGeom prst="rect">
            <a:avLst/>
          </a:prstGeom>
          <a:noFill/>
        </p:spPr>
        <p:txBody>
          <a:bodyPr wrap="square" rtlCol="0">
            <a:spAutoFit/>
          </a:bodyPr>
          <a:lstStyle/>
          <a:p>
            <a:r>
              <a:rPr lang="zh-CN" altLang="en-US" dirty="0"/>
              <a:t>除去数据中的无关文字字符并将数据存储为一纵列方便后面的情感标签判断。</a:t>
            </a:r>
          </a:p>
        </p:txBody>
      </p:sp>
      <p:pic>
        <p:nvPicPr>
          <p:cNvPr id="4" name="图片 3">
            <a:extLst>
              <a:ext uri="{FF2B5EF4-FFF2-40B4-BE49-F238E27FC236}">
                <a16:creationId xmlns:a16="http://schemas.microsoft.com/office/drawing/2014/main" id="{92542D97-C373-49CC-990F-84C7DC92ECBB}"/>
              </a:ext>
            </a:extLst>
          </p:cNvPr>
          <p:cNvPicPr>
            <a:picLocks noChangeAspect="1"/>
          </p:cNvPicPr>
          <p:nvPr/>
        </p:nvPicPr>
        <p:blipFill>
          <a:blip r:embed="rId2"/>
          <a:stretch>
            <a:fillRect/>
          </a:stretch>
        </p:blipFill>
        <p:spPr>
          <a:xfrm>
            <a:off x="4328339" y="1911810"/>
            <a:ext cx="4276728" cy="4386390"/>
          </a:xfrm>
          <a:prstGeom prst="rect">
            <a:avLst/>
          </a:prstGeom>
        </p:spPr>
      </p:pic>
    </p:spTree>
    <p:extLst>
      <p:ext uri="{BB962C8B-B14F-4D97-AF65-F5344CB8AC3E}">
        <p14:creationId xmlns:p14="http://schemas.microsoft.com/office/powerpoint/2010/main" val="583988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1524001" y="284389"/>
            <a:ext cx="1692275" cy="529772"/>
            <a:chOff x="0" y="284389"/>
            <a:chExt cx="1692275" cy="529772"/>
          </a:xfrm>
        </p:grpSpPr>
        <p:sp>
          <p:nvSpPr>
            <p:cNvPr id="17"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data</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 name="文本框 1"/>
          <p:cNvSpPr txBox="1"/>
          <p:nvPr/>
        </p:nvSpPr>
        <p:spPr>
          <a:xfrm>
            <a:off x="2174841" y="1179871"/>
            <a:ext cx="8280400" cy="523220"/>
          </a:xfrm>
          <a:prstGeom prst="rect">
            <a:avLst/>
          </a:prstGeom>
          <a:noFill/>
        </p:spPr>
        <p:txBody>
          <a:bodyPr wrap="square" rtlCol="0">
            <a:spAutoFit/>
          </a:bodyPr>
          <a:lstStyle/>
          <a:p>
            <a:pPr algn="just"/>
            <a:r>
              <a:rPr lang="en-US" altLang="zh-CN" sz="2400" dirty="0"/>
              <a:t>         </a:t>
            </a:r>
            <a:r>
              <a:rPr lang="en-US" altLang="zh-CN" sz="2800" b="1" dirty="0">
                <a:solidFill>
                  <a:schemeClr val="accent1">
                    <a:lumMod val="75000"/>
                  </a:schemeClr>
                </a:solidFill>
                <a:latin typeface="微软雅黑" panose="020B0503020204020204" pitchFamily="34" charset="-122"/>
                <a:ea typeface="微软雅黑" panose="020B0503020204020204" pitchFamily="34" charset="-122"/>
              </a:rPr>
              <a:t> data preprocessing </a:t>
            </a:r>
            <a:endParaRPr lang="zh-CN" altLang="zh-CN" sz="2400" dirty="0">
              <a:solidFill>
                <a:schemeClr val="accent1">
                  <a:lumMod val="75000"/>
                </a:schemeClr>
              </a:solidFill>
              <a:latin typeface="微软雅黑" panose="020B0503020204020204" pitchFamily="34" charset="-122"/>
              <a:ea typeface="微软雅黑" panose="020B0503020204020204" pitchFamily="34" charset="-122"/>
            </a:endParaRPr>
          </a:p>
        </p:txBody>
      </p:sp>
      <p:cxnSp>
        <p:nvCxnSpPr>
          <p:cNvPr id="85" name="直接连接符 84"/>
          <p:cNvCxnSpPr/>
          <p:nvPr/>
        </p:nvCxnSpPr>
        <p:spPr>
          <a:xfrm>
            <a:off x="152400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10130972" y="6071393"/>
            <a:ext cx="537028"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1</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文本框 7"/>
          <p:cNvSpPr txBox="1"/>
          <p:nvPr/>
        </p:nvSpPr>
        <p:spPr>
          <a:xfrm>
            <a:off x="1252591" y="2373474"/>
            <a:ext cx="3565420" cy="1200329"/>
          </a:xfrm>
          <a:prstGeom prst="rect">
            <a:avLst/>
          </a:prstGeom>
          <a:noFill/>
        </p:spPr>
        <p:txBody>
          <a:bodyPr wrap="square" rtlCol="0">
            <a:spAutoFit/>
          </a:bodyPr>
          <a:lstStyle/>
          <a:p>
            <a:pPr algn="just"/>
            <a:r>
              <a:rPr lang="zh-CN" altLang="en-US" dirty="0">
                <a:solidFill>
                  <a:schemeClr val="accent1">
                    <a:lumMod val="75000"/>
                  </a:schemeClr>
                </a:solidFill>
                <a:latin typeface="微软雅黑" panose="020B0503020204020204" pitchFamily="34" charset="-122"/>
                <a:ea typeface="微软雅黑" panose="020B0503020204020204" pitchFamily="34" charset="-122"/>
              </a:rPr>
              <a:t>情感分析：</a:t>
            </a:r>
            <a:r>
              <a:rPr lang="en-US" altLang="zh-CN" dirty="0">
                <a:solidFill>
                  <a:schemeClr val="accent1">
                    <a:lumMod val="75000"/>
                  </a:schemeClr>
                </a:solidFill>
                <a:latin typeface="微软雅黑" panose="020B0503020204020204" pitchFamily="34" charset="-122"/>
                <a:ea typeface="微软雅黑" panose="020B0503020204020204" pitchFamily="34" charset="-122"/>
              </a:rPr>
              <a:t>naïve </a:t>
            </a:r>
            <a:r>
              <a:rPr lang="en-US" altLang="zh-CN" dirty="0" err="1">
                <a:solidFill>
                  <a:schemeClr val="accent1">
                    <a:lumMod val="75000"/>
                  </a:schemeClr>
                </a:solidFill>
                <a:latin typeface="微软雅黑" panose="020B0503020204020204" pitchFamily="34" charset="-122"/>
                <a:ea typeface="微软雅黑" panose="020B0503020204020204" pitchFamily="34" charset="-122"/>
              </a:rPr>
              <a:t>bayes</a:t>
            </a:r>
            <a:endParaRPr lang="en-US" altLang="zh-CN" dirty="0">
              <a:solidFill>
                <a:schemeClr val="accent1">
                  <a:lumMod val="75000"/>
                </a:schemeClr>
              </a:solidFill>
              <a:latin typeface="微软雅黑" panose="020B0503020204020204" pitchFamily="34" charset="-122"/>
              <a:ea typeface="微软雅黑" panose="020B0503020204020204" pitchFamily="34" charset="-122"/>
            </a:endParaRPr>
          </a:p>
          <a:p>
            <a:pPr algn="just"/>
            <a:r>
              <a:rPr lang="zh-CN" altLang="en-US" dirty="0">
                <a:solidFill>
                  <a:schemeClr val="accent1">
                    <a:lumMod val="75000"/>
                  </a:schemeClr>
                </a:solidFill>
                <a:latin typeface="微软雅黑" panose="020B0503020204020204" pitchFamily="34" charset="-122"/>
                <a:ea typeface="微软雅黑" panose="020B0503020204020204" pitchFamily="34" charset="-122"/>
              </a:rPr>
              <a:t>依赖库 ：</a:t>
            </a:r>
            <a:r>
              <a:rPr lang="en-US" altLang="zh-CN" dirty="0" err="1">
                <a:solidFill>
                  <a:schemeClr val="accent1">
                    <a:lumMod val="75000"/>
                  </a:schemeClr>
                </a:solidFill>
                <a:latin typeface="微软雅黑" panose="020B0503020204020204" pitchFamily="34" charset="-122"/>
                <a:ea typeface="微软雅黑" panose="020B0503020204020204" pitchFamily="34" charset="-122"/>
              </a:rPr>
              <a:t>numpy</a:t>
            </a:r>
            <a:r>
              <a:rPr lang="en-US" altLang="zh-CN"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dirty="0">
                <a:solidFill>
                  <a:schemeClr val="accent1">
                    <a:lumMod val="75000"/>
                  </a:schemeClr>
                </a:solidFill>
                <a:latin typeface="微软雅黑" panose="020B0503020204020204" pitchFamily="34" charset="-122"/>
                <a:ea typeface="微软雅黑" panose="020B0503020204020204" pitchFamily="34" charset="-122"/>
              </a:rPr>
              <a:t>、 </a:t>
            </a:r>
            <a:r>
              <a:rPr lang="en-US" altLang="zh-CN" dirty="0" err="1">
                <a:solidFill>
                  <a:schemeClr val="accent1">
                    <a:lumMod val="75000"/>
                  </a:schemeClr>
                </a:solidFill>
                <a:latin typeface="微软雅黑" panose="020B0503020204020204" pitchFamily="34" charset="-122"/>
                <a:ea typeface="微软雅黑" panose="020B0503020204020204" pitchFamily="34" charset="-122"/>
              </a:rPr>
              <a:t>jieba</a:t>
            </a:r>
            <a:endParaRPr lang="en-US" altLang="zh-CN" dirty="0">
              <a:solidFill>
                <a:schemeClr val="accent1">
                  <a:lumMod val="75000"/>
                </a:schemeClr>
              </a:solidFill>
              <a:latin typeface="微软雅黑" panose="020B0503020204020204" pitchFamily="34" charset="-122"/>
              <a:ea typeface="微软雅黑" panose="020B0503020204020204" pitchFamily="34" charset="-122"/>
            </a:endParaRPr>
          </a:p>
          <a:p>
            <a:pPr algn="just"/>
            <a:r>
              <a:rPr lang="zh-CN" altLang="en-US" dirty="0">
                <a:solidFill>
                  <a:schemeClr val="accent1">
                    <a:lumMod val="75000"/>
                  </a:schemeClr>
                </a:solidFill>
                <a:latin typeface="微软雅黑" panose="020B0503020204020204" pitchFamily="34" charset="-122"/>
                <a:ea typeface="微软雅黑" panose="020B0503020204020204" pitchFamily="34" charset="-122"/>
              </a:rPr>
              <a:t>数据标签</a:t>
            </a:r>
            <a:r>
              <a:rPr lang="en-US" altLang="zh-CN" dirty="0" err="1">
                <a:solidFill>
                  <a:schemeClr val="accent1">
                    <a:lumMod val="75000"/>
                  </a:schemeClr>
                </a:solidFill>
                <a:latin typeface="微软雅黑" panose="020B0503020204020204" pitchFamily="34" charset="-122"/>
                <a:ea typeface="微软雅黑" panose="020B0503020204020204" pitchFamily="34" charset="-122"/>
              </a:rPr>
              <a:t>chatdata_lable</a:t>
            </a:r>
            <a:r>
              <a:rPr lang="en-US" altLang="zh-CN" dirty="0">
                <a:solidFill>
                  <a:schemeClr val="accent1">
                    <a:lumMod val="75000"/>
                  </a:schemeClr>
                </a:solidFill>
                <a:latin typeface="微软雅黑" panose="020B0503020204020204" pitchFamily="34" charset="-122"/>
                <a:ea typeface="微软雅黑" panose="020B0503020204020204" pitchFamily="34" charset="-122"/>
              </a:rPr>
              <a:t>()</a:t>
            </a:r>
            <a:r>
              <a:rPr lang="zh-CN" altLang="en-US" dirty="0">
                <a:solidFill>
                  <a:schemeClr val="accent1">
                    <a:lumMod val="75000"/>
                  </a:schemeClr>
                </a:solidFill>
                <a:latin typeface="微软雅黑" panose="020B0503020204020204" pitchFamily="34" charset="-122"/>
                <a:ea typeface="微软雅黑" panose="020B0503020204020204" pitchFamily="34" charset="-122"/>
              </a:rPr>
              <a:t>、</a:t>
            </a:r>
            <a:r>
              <a:rPr lang="en-US" altLang="zh-CN" dirty="0" err="1">
                <a:solidFill>
                  <a:schemeClr val="accent1">
                    <a:lumMod val="75000"/>
                  </a:schemeClr>
                </a:solidFill>
                <a:latin typeface="微软雅黑" panose="020B0503020204020204" pitchFamily="34" charset="-122"/>
                <a:ea typeface="微软雅黑" panose="020B0503020204020204" pitchFamily="34" charset="-122"/>
              </a:rPr>
              <a:t>get_sentiment</a:t>
            </a:r>
            <a:r>
              <a:rPr lang="en-US" altLang="zh-CN" dirty="0">
                <a:solidFill>
                  <a:schemeClr val="accent1">
                    <a:lumMod val="75000"/>
                  </a:schemeClr>
                </a:solidFill>
                <a:latin typeface="微软雅黑" panose="020B0503020204020204" pitchFamily="34" charset="-122"/>
                <a:ea typeface="微软雅黑" panose="020B0503020204020204" pitchFamily="34" charset="-122"/>
              </a:rPr>
              <a:t>()</a:t>
            </a:r>
          </a:p>
        </p:txBody>
      </p:sp>
      <p:pic>
        <p:nvPicPr>
          <p:cNvPr id="4" name="图片 3">
            <a:extLst>
              <a:ext uri="{FF2B5EF4-FFF2-40B4-BE49-F238E27FC236}">
                <a16:creationId xmlns:a16="http://schemas.microsoft.com/office/drawing/2014/main" id="{5925A61C-29BC-4F20-95AE-DD7EE2BFC16F}"/>
              </a:ext>
            </a:extLst>
          </p:cNvPr>
          <p:cNvPicPr>
            <a:picLocks noChangeAspect="1"/>
          </p:cNvPicPr>
          <p:nvPr/>
        </p:nvPicPr>
        <p:blipFill>
          <a:blip r:embed="rId2"/>
          <a:stretch>
            <a:fillRect/>
          </a:stretch>
        </p:blipFill>
        <p:spPr>
          <a:xfrm>
            <a:off x="6315041" y="1782404"/>
            <a:ext cx="3981450" cy="3895725"/>
          </a:xfrm>
          <a:prstGeom prst="rect">
            <a:avLst/>
          </a:prstGeom>
        </p:spPr>
      </p:pic>
      <p:pic>
        <p:nvPicPr>
          <p:cNvPr id="11" name="图片 10">
            <a:extLst>
              <a:ext uri="{FF2B5EF4-FFF2-40B4-BE49-F238E27FC236}">
                <a16:creationId xmlns:a16="http://schemas.microsoft.com/office/drawing/2014/main" id="{9D54CB34-C252-4E76-8AA9-EE7117078A6D}"/>
              </a:ext>
            </a:extLst>
          </p:cNvPr>
          <p:cNvPicPr/>
          <p:nvPr/>
        </p:nvPicPr>
        <p:blipFill>
          <a:blip r:embed="rId3"/>
          <a:stretch>
            <a:fillRect/>
          </a:stretch>
        </p:blipFill>
        <p:spPr>
          <a:xfrm>
            <a:off x="521971" y="4022861"/>
            <a:ext cx="5274310" cy="1412240"/>
          </a:xfrm>
          <a:prstGeom prst="rect">
            <a:avLst/>
          </a:prstGeom>
        </p:spPr>
      </p:pic>
    </p:spTree>
    <p:extLst>
      <p:ext uri="{BB962C8B-B14F-4D97-AF65-F5344CB8AC3E}">
        <p14:creationId xmlns:p14="http://schemas.microsoft.com/office/powerpoint/2010/main" val="505388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1524001" y="284389"/>
            <a:ext cx="1692275" cy="529772"/>
            <a:chOff x="0" y="284389"/>
            <a:chExt cx="1692275" cy="529772"/>
          </a:xfrm>
        </p:grpSpPr>
        <p:sp>
          <p:nvSpPr>
            <p:cNvPr id="17"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data</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 name="文本框 1"/>
          <p:cNvSpPr txBox="1"/>
          <p:nvPr/>
        </p:nvSpPr>
        <p:spPr>
          <a:xfrm>
            <a:off x="2174841" y="1179871"/>
            <a:ext cx="8280400" cy="461665"/>
          </a:xfrm>
          <a:prstGeom prst="rect">
            <a:avLst/>
          </a:prstGeom>
          <a:noFill/>
        </p:spPr>
        <p:txBody>
          <a:bodyPr wrap="square" rtlCol="0">
            <a:spAutoFit/>
          </a:bodyPr>
          <a:lstStyle/>
          <a:p>
            <a:pPr algn="just"/>
            <a:r>
              <a:rPr lang="en-US" altLang="zh-CN" sz="2400" dirty="0"/>
              <a:t> </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data preprocessing</a:t>
            </a:r>
            <a:endParaRPr lang="zh-CN" altLang="zh-CN" sz="2400" dirty="0">
              <a:solidFill>
                <a:schemeClr val="accent1">
                  <a:lumMod val="75000"/>
                </a:schemeClr>
              </a:solidFill>
              <a:latin typeface="微软雅黑" panose="020B0503020204020204" pitchFamily="34" charset="-122"/>
              <a:ea typeface="微软雅黑" panose="020B0503020204020204" pitchFamily="34" charset="-122"/>
            </a:endParaRPr>
          </a:p>
        </p:txBody>
      </p:sp>
      <p:cxnSp>
        <p:nvCxnSpPr>
          <p:cNvPr id="85" name="直接连接符 84"/>
          <p:cNvCxnSpPr/>
          <p:nvPr/>
        </p:nvCxnSpPr>
        <p:spPr>
          <a:xfrm>
            <a:off x="152400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10130972" y="6071393"/>
            <a:ext cx="537028"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1</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文本框 7"/>
          <p:cNvSpPr txBox="1"/>
          <p:nvPr/>
        </p:nvSpPr>
        <p:spPr>
          <a:xfrm>
            <a:off x="2028072" y="1911810"/>
            <a:ext cx="8432418" cy="646331"/>
          </a:xfrm>
          <a:prstGeom prst="rect">
            <a:avLst/>
          </a:prstGeom>
          <a:noFill/>
        </p:spPr>
        <p:txBody>
          <a:bodyPr wrap="square" rtlCol="0">
            <a:spAutoFit/>
          </a:bodyPr>
          <a:lstStyle/>
          <a:p>
            <a:pPr algn="just"/>
            <a:endParaRPr lang="en-US" altLang="zh-CN" dirty="0">
              <a:solidFill>
                <a:schemeClr val="accent1">
                  <a:lumMod val="75000"/>
                </a:schemeClr>
              </a:solidFill>
              <a:latin typeface="微软雅黑" panose="020B0503020204020204" pitchFamily="34" charset="-122"/>
              <a:ea typeface="微软雅黑" panose="020B0503020204020204" pitchFamily="34" charset="-122"/>
            </a:endParaRPr>
          </a:p>
          <a:p>
            <a:pPr marL="342900" indent="-342900" algn="just">
              <a:buFont typeface="Arial" panose="020B0604020202020204" pitchFamily="34" charset="0"/>
              <a:buChar char="•"/>
            </a:pPr>
            <a:endParaRPr lang="zh-CN" altLang="zh-CN"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B3B7AE40-A540-4721-A474-A1E0790EB0C4}"/>
              </a:ext>
            </a:extLst>
          </p:cNvPr>
          <p:cNvPicPr>
            <a:picLocks noChangeAspect="1"/>
          </p:cNvPicPr>
          <p:nvPr/>
        </p:nvPicPr>
        <p:blipFill>
          <a:blip r:embed="rId2"/>
          <a:stretch>
            <a:fillRect/>
          </a:stretch>
        </p:blipFill>
        <p:spPr>
          <a:xfrm>
            <a:off x="457998" y="1698328"/>
            <a:ext cx="5402256" cy="3787486"/>
          </a:xfrm>
          <a:prstGeom prst="rect">
            <a:avLst/>
          </a:prstGeom>
        </p:spPr>
      </p:pic>
      <p:pic>
        <p:nvPicPr>
          <p:cNvPr id="10" name="图片 9">
            <a:extLst>
              <a:ext uri="{FF2B5EF4-FFF2-40B4-BE49-F238E27FC236}">
                <a16:creationId xmlns:a16="http://schemas.microsoft.com/office/drawing/2014/main" id="{30346A58-E16E-46E8-9BD7-F9036AEC209B}"/>
              </a:ext>
            </a:extLst>
          </p:cNvPr>
          <p:cNvPicPr/>
          <p:nvPr/>
        </p:nvPicPr>
        <p:blipFill>
          <a:blip r:embed="rId3"/>
          <a:stretch>
            <a:fillRect/>
          </a:stretch>
        </p:blipFill>
        <p:spPr>
          <a:xfrm>
            <a:off x="5033320" y="2007245"/>
            <a:ext cx="5634680" cy="3921566"/>
          </a:xfrm>
          <a:prstGeom prst="rect">
            <a:avLst/>
          </a:prstGeom>
        </p:spPr>
      </p:pic>
    </p:spTree>
    <p:extLst>
      <p:ext uri="{BB962C8B-B14F-4D97-AF65-F5344CB8AC3E}">
        <p14:creationId xmlns:p14="http://schemas.microsoft.com/office/powerpoint/2010/main" val="294713397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183</Words>
  <Application>Microsoft Office PowerPoint</Application>
  <PresentationFormat>宽屏</PresentationFormat>
  <Paragraphs>56</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等线</vt:lpstr>
      <vt:lpstr>等线 Light</vt:lpstr>
      <vt:lpstr>微软雅黑</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爬虫结构</dc:title>
  <dc:creator>秋雪</dc:creator>
  <cp:lastModifiedBy>秋雪</cp:lastModifiedBy>
  <cp:revision>33</cp:revision>
  <dcterms:created xsi:type="dcterms:W3CDTF">2018-06-03T13:53:21Z</dcterms:created>
  <dcterms:modified xsi:type="dcterms:W3CDTF">2018-06-03T16:18:23Z</dcterms:modified>
</cp:coreProperties>
</file>