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C49A3-043E-BB49-B7A9-1E1B7C31F5AB}" type="doc">
      <dgm:prSet loTypeId="urn:microsoft.com/office/officeart/2005/8/layout/chevron1" loCatId="hierarchy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59046493-D57E-8742-BB66-07801058D8F7}">
      <dgm:prSet phldrT="[文本]" custT="1"/>
      <dgm:spPr/>
      <dgm:t>
        <a:bodyPr/>
        <a:lstStyle/>
        <a:p>
          <a:pPr algn="ctr"/>
          <a:r>
            <a:rPr lang="en-US" altLang="zh-CN" sz="3200" dirty="0" smtClean="0"/>
            <a:t>Smart contract</a:t>
          </a:r>
          <a:endParaRPr lang="zh-CN" altLang="en-US" sz="3200" dirty="0"/>
        </a:p>
      </dgm:t>
    </dgm:pt>
    <dgm:pt modelId="{6A8DFBFB-E9C3-1A4A-AA4C-ABDF352F12DA}" type="parTrans" cxnId="{00C072E5-122F-6D48-9687-7AE2EF1B98DB}">
      <dgm:prSet/>
      <dgm:spPr/>
      <dgm:t>
        <a:bodyPr/>
        <a:lstStyle/>
        <a:p>
          <a:endParaRPr lang="zh-CN" altLang="en-US"/>
        </a:p>
      </dgm:t>
    </dgm:pt>
    <dgm:pt modelId="{C6583DD5-7354-024C-8C83-9F6617A82D34}" type="sibTrans" cxnId="{00C072E5-122F-6D48-9687-7AE2EF1B98DB}">
      <dgm:prSet/>
      <dgm:spPr/>
      <dgm:t>
        <a:bodyPr/>
        <a:lstStyle/>
        <a:p>
          <a:endParaRPr lang="zh-CN" altLang="en-US"/>
        </a:p>
      </dgm:t>
    </dgm:pt>
    <dgm:pt modelId="{18A347D1-2B84-D244-A916-C31FC6380F35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Solidity</a:t>
          </a:r>
          <a:r>
            <a:rPr lang="zh-CN" altLang="en-US" sz="2400" dirty="0" smtClean="0"/>
            <a:t> </a:t>
          </a:r>
          <a:endParaRPr lang="zh-CN" altLang="en-US" sz="2400" dirty="0"/>
        </a:p>
      </dgm:t>
    </dgm:pt>
    <dgm:pt modelId="{D4BB666E-37F9-3940-A7A2-6C167BB158D4}" type="parTrans" cxnId="{72FB3D1F-03C0-BA45-A12E-9A312C30A504}">
      <dgm:prSet/>
      <dgm:spPr/>
      <dgm:t>
        <a:bodyPr/>
        <a:lstStyle/>
        <a:p>
          <a:endParaRPr lang="zh-CN" altLang="en-US"/>
        </a:p>
      </dgm:t>
    </dgm:pt>
    <dgm:pt modelId="{BD4281D8-51B2-F14B-93DC-7EFBB861403B}" type="sibTrans" cxnId="{72FB3D1F-03C0-BA45-A12E-9A312C30A504}">
      <dgm:prSet/>
      <dgm:spPr/>
      <dgm:t>
        <a:bodyPr/>
        <a:lstStyle/>
        <a:p>
          <a:endParaRPr lang="zh-CN" altLang="en-US"/>
        </a:p>
      </dgm:t>
    </dgm:pt>
    <dgm:pt modelId="{6A22AE72-CB93-9A42-A2E6-1FB2D9EAA779}">
      <dgm:prSet phldrT="[文本]" custT="1"/>
      <dgm:spPr/>
      <dgm:t>
        <a:bodyPr/>
        <a:lstStyle/>
        <a:p>
          <a:pPr algn="ctr"/>
          <a:r>
            <a:rPr lang="en-US" altLang="zh-CN" sz="3200" dirty="0" smtClean="0"/>
            <a:t>Truffle</a:t>
          </a:r>
          <a:endParaRPr lang="zh-CN" altLang="en-US" sz="3200" dirty="0"/>
        </a:p>
      </dgm:t>
    </dgm:pt>
    <dgm:pt modelId="{CCB53683-7DB2-394B-8C35-B9BD72DDD21B}" type="parTrans" cxnId="{2F2030BC-2622-5F4D-BFA7-5E364DF29597}">
      <dgm:prSet/>
      <dgm:spPr/>
      <dgm:t>
        <a:bodyPr/>
        <a:lstStyle/>
        <a:p>
          <a:endParaRPr lang="zh-CN" altLang="en-US"/>
        </a:p>
      </dgm:t>
    </dgm:pt>
    <dgm:pt modelId="{235477AF-332B-F24B-871A-3C42A1151D47}" type="sibTrans" cxnId="{2F2030BC-2622-5F4D-BFA7-5E364DF29597}">
      <dgm:prSet/>
      <dgm:spPr/>
      <dgm:t>
        <a:bodyPr/>
        <a:lstStyle/>
        <a:p>
          <a:endParaRPr lang="zh-CN" altLang="en-US"/>
        </a:p>
      </dgm:t>
    </dgm:pt>
    <dgm:pt modelId="{010C6C96-EB21-9F4E-BBE2-E991637C2D6B}">
      <dgm:prSet phldrT="[文本]" custT="1"/>
      <dgm:spPr/>
      <dgm:t>
        <a:bodyPr/>
        <a:lstStyle/>
        <a:p>
          <a:pPr algn="ctr"/>
          <a:r>
            <a:rPr lang="en-US" altLang="zh-CN" sz="2400" dirty="0" smtClean="0"/>
            <a:t>Web3js</a:t>
          </a:r>
          <a:endParaRPr lang="zh-CN" altLang="en-US" sz="2400" dirty="0"/>
        </a:p>
      </dgm:t>
    </dgm:pt>
    <dgm:pt modelId="{E8850570-1837-4346-A6B6-AA64F18E78F3}" type="parTrans" cxnId="{E3DDAA12-E53A-8E4F-AF36-007DA52656CD}">
      <dgm:prSet/>
      <dgm:spPr/>
      <dgm:t>
        <a:bodyPr/>
        <a:lstStyle/>
        <a:p>
          <a:endParaRPr lang="zh-CN" altLang="en-US"/>
        </a:p>
      </dgm:t>
    </dgm:pt>
    <dgm:pt modelId="{8BC8987D-1253-4140-8E17-CDEC46847DCC}" type="sibTrans" cxnId="{E3DDAA12-E53A-8E4F-AF36-007DA52656CD}">
      <dgm:prSet/>
      <dgm:spPr/>
      <dgm:t>
        <a:bodyPr/>
        <a:lstStyle/>
        <a:p>
          <a:endParaRPr lang="zh-CN" altLang="en-US"/>
        </a:p>
      </dgm:t>
    </dgm:pt>
    <dgm:pt modelId="{95F361B6-FADA-8F4C-AB73-A6113F96415A}">
      <dgm:prSet phldrT="[文本]" custT="1"/>
      <dgm:spPr/>
      <dgm:t>
        <a:bodyPr/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dirty="0" smtClean="0"/>
            <a:t>Front-end</a:t>
          </a:r>
          <a:endParaRPr lang="zh-CN" altLang="en-US" sz="3200" dirty="0"/>
        </a:p>
      </dgm:t>
    </dgm:pt>
    <dgm:pt modelId="{AAA21C92-E4A1-3543-8567-8245AC234163}" type="parTrans" cxnId="{44CE815B-B680-B845-A9D7-3A8318861F3B}">
      <dgm:prSet/>
      <dgm:spPr/>
      <dgm:t>
        <a:bodyPr/>
        <a:lstStyle/>
        <a:p>
          <a:endParaRPr lang="zh-CN" altLang="en-US"/>
        </a:p>
      </dgm:t>
    </dgm:pt>
    <dgm:pt modelId="{0C9548DE-6EC2-4448-9FF3-6C3343C4DCD6}" type="sibTrans" cxnId="{44CE815B-B680-B845-A9D7-3A8318861F3B}">
      <dgm:prSet/>
      <dgm:spPr/>
      <dgm:t>
        <a:bodyPr/>
        <a:lstStyle/>
        <a:p>
          <a:endParaRPr lang="zh-CN" altLang="en-US"/>
        </a:p>
      </dgm:t>
    </dgm:pt>
    <dgm:pt modelId="{DA2959D2-939F-0C44-AB85-C53F7C6D8600}">
      <dgm:prSet phldrT="[文本]" custT="1"/>
      <dgm:spPr/>
      <dgm:t>
        <a:bodyPr/>
        <a:lstStyle/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2400" dirty="0" smtClean="0"/>
            <a:t>HTML</a:t>
          </a:r>
          <a:endParaRPr lang="zh-CN" altLang="en-US" sz="2400" dirty="0"/>
        </a:p>
      </dgm:t>
    </dgm:pt>
    <dgm:pt modelId="{34118FEE-0C86-3D4D-AB87-E0DB0B39935A}" type="parTrans" cxnId="{4CE38F3E-EB4D-6D4F-9DBA-6E730799B712}">
      <dgm:prSet/>
      <dgm:spPr/>
      <dgm:t>
        <a:bodyPr/>
        <a:lstStyle/>
        <a:p>
          <a:endParaRPr lang="zh-CN" altLang="en-US"/>
        </a:p>
      </dgm:t>
    </dgm:pt>
    <dgm:pt modelId="{9982EBD1-3C42-4C43-AF43-8264E3C2727E}" type="sibTrans" cxnId="{4CE38F3E-EB4D-6D4F-9DBA-6E730799B712}">
      <dgm:prSet/>
      <dgm:spPr/>
      <dgm:t>
        <a:bodyPr/>
        <a:lstStyle/>
        <a:p>
          <a:endParaRPr lang="zh-CN" altLang="en-US"/>
        </a:p>
      </dgm:t>
    </dgm:pt>
    <dgm:pt modelId="{C24FDC27-1236-9C42-B144-057EF23D9FDE}" type="pres">
      <dgm:prSet presAssocID="{350C49A3-043E-BB49-B7A9-1E1B7C31F5AB}" presName="Name0" presStyleCnt="0">
        <dgm:presLayoutVars>
          <dgm:dir/>
          <dgm:animLvl val="lvl"/>
          <dgm:resizeHandles val="exact"/>
        </dgm:presLayoutVars>
      </dgm:prSet>
      <dgm:spPr/>
    </dgm:pt>
    <dgm:pt modelId="{9CEE9A11-BF43-5A40-AE0E-2DAC840186FE}" type="pres">
      <dgm:prSet presAssocID="{59046493-D57E-8742-BB66-07801058D8F7}" presName="composite" presStyleCnt="0"/>
      <dgm:spPr/>
    </dgm:pt>
    <dgm:pt modelId="{06506ED3-1CC2-F540-B6F7-AC9B9BEAD523}" type="pres">
      <dgm:prSet presAssocID="{59046493-D57E-8742-BB66-07801058D8F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780DAC-176A-AB48-A145-68F34ACB4B70}" type="pres">
      <dgm:prSet presAssocID="{59046493-D57E-8742-BB66-07801058D8F7}" presName="desTx" presStyleLbl="revTx" presStyleIdx="0" presStyleCnt="3">
        <dgm:presLayoutVars>
          <dgm:bulletEnabled val="1"/>
        </dgm:presLayoutVars>
      </dgm:prSet>
      <dgm:spPr/>
    </dgm:pt>
    <dgm:pt modelId="{547DB0B4-E5FC-1947-A8DC-1985A90EB03C}" type="pres">
      <dgm:prSet presAssocID="{C6583DD5-7354-024C-8C83-9F6617A82D34}" presName="space" presStyleCnt="0"/>
      <dgm:spPr/>
    </dgm:pt>
    <dgm:pt modelId="{4CB501AD-524B-6F44-AF89-664116AA726F}" type="pres">
      <dgm:prSet presAssocID="{6A22AE72-CB93-9A42-A2E6-1FB2D9EAA779}" presName="composite" presStyleCnt="0"/>
      <dgm:spPr/>
    </dgm:pt>
    <dgm:pt modelId="{3AED8F11-A1A9-4548-917E-23806BB76F7D}" type="pres">
      <dgm:prSet presAssocID="{6A22AE72-CB93-9A42-A2E6-1FB2D9EAA77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459CF43-69F6-0F40-974A-01AAA9528652}" type="pres">
      <dgm:prSet presAssocID="{6A22AE72-CB93-9A42-A2E6-1FB2D9EAA779}" presName="desTx" presStyleLbl="revTx" presStyleIdx="1" presStyleCnt="3">
        <dgm:presLayoutVars>
          <dgm:bulletEnabled val="1"/>
        </dgm:presLayoutVars>
      </dgm:prSet>
      <dgm:spPr/>
    </dgm:pt>
    <dgm:pt modelId="{BB8A3D91-1F01-EB4E-AC2F-0D791CAB2908}" type="pres">
      <dgm:prSet presAssocID="{235477AF-332B-F24B-871A-3C42A1151D47}" presName="space" presStyleCnt="0"/>
      <dgm:spPr/>
    </dgm:pt>
    <dgm:pt modelId="{B046E5FB-CEAE-834F-BCB2-6169E8C12DAA}" type="pres">
      <dgm:prSet presAssocID="{95F361B6-FADA-8F4C-AB73-A6113F96415A}" presName="composite" presStyleCnt="0"/>
      <dgm:spPr/>
    </dgm:pt>
    <dgm:pt modelId="{FE557DAC-5305-9748-A897-59E6DD62B2CF}" type="pres">
      <dgm:prSet presAssocID="{95F361B6-FADA-8F4C-AB73-A6113F96415A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4D8B368-C520-9D46-90C8-868D82788E6E}" type="pres">
      <dgm:prSet presAssocID="{95F361B6-FADA-8F4C-AB73-A6113F96415A}" presName="desTx" presStyleLbl="revTx" presStyleIdx="2" presStyleCnt="3">
        <dgm:presLayoutVars>
          <dgm:bulletEnabled val="1"/>
        </dgm:presLayoutVars>
      </dgm:prSet>
      <dgm:spPr/>
    </dgm:pt>
  </dgm:ptLst>
  <dgm:cxnLst>
    <dgm:cxn modelId="{5567F7C6-B4F5-D044-9AB4-5E7CC474F8A1}" type="presOf" srcId="{95F361B6-FADA-8F4C-AB73-A6113F96415A}" destId="{FE557DAC-5305-9748-A897-59E6DD62B2CF}" srcOrd="0" destOrd="0" presId="urn:microsoft.com/office/officeart/2005/8/layout/chevron1"/>
    <dgm:cxn modelId="{0A9A732D-4E11-DB40-95F3-E2F91BA9A0B0}" type="presOf" srcId="{010C6C96-EB21-9F4E-BBE2-E991637C2D6B}" destId="{0459CF43-69F6-0F40-974A-01AAA9528652}" srcOrd="0" destOrd="0" presId="urn:microsoft.com/office/officeart/2005/8/layout/chevron1"/>
    <dgm:cxn modelId="{44CE815B-B680-B845-A9D7-3A8318861F3B}" srcId="{350C49A3-043E-BB49-B7A9-1E1B7C31F5AB}" destId="{95F361B6-FADA-8F4C-AB73-A6113F96415A}" srcOrd="2" destOrd="0" parTransId="{AAA21C92-E4A1-3543-8567-8245AC234163}" sibTransId="{0C9548DE-6EC2-4448-9FF3-6C3343C4DCD6}"/>
    <dgm:cxn modelId="{00C072E5-122F-6D48-9687-7AE2EF1B98DB}" srcId="{350C49A3-043E-BB49-B7A9-1E1B7C31F5AB}" destId="{59046493-D57E-8742-BB66-07801058D8F7}" srcOrd="0" destOrd="0" parTransId="{6A8DFBFB-E9C3-1A4A-AA4C-ABDF352F12DA}" sibTransId="{C6583DD5-7354-024C-8C83-9F6617A82D34}"/>
    <dgm:cxn modelId="{4CE38F3E-EB4D-6D4F-9DBA-6E730799B712}" srcId="{95F361B6-FADA-8F4C-AB73-A6113F96415A}" destId="{DA2959D2-939F-0C44-AB85-C53F7C6D8600}" srcOrd="0" destOrd="0" parTransId="{34118FEE-0C86-3D4D-AB87-E0DB0B39935A}" sibTransId="{9982EBD1-3C42-4C43-AF43-8264E3C2727E}"/>
    <dgm:cxn modelId="{6B5284AF-3C52-BC44-93D9-6DCCA46CDDE3}" type="presOf" srcId="{DA2959D2-939F-0C44-AB85-C53F7C6D8600}" destId="{B4D8B368-C520-9D46-90C8-868D82788E6E}" srcOrd="0" destOrd="0" presId="urn:microsoft.com/office/officeart/2005/8/layout/chevron1"/>
    <dgm:cxn modelId="{A3A49572-7FCC-A14F-B9CA-C158E95B98D1}" type="presOf" srcId="{59046493-D57E-8742-BB66-07801058D8F7}" destId="{06506ED3-1CC2-F540-B6F7-AC9B9BEAD523}" srcOrd="0" destOrd="0" presId="urn:microsoft.com/office/officeart/2005/8/layout/chevron1"/>
    <dgm:cxn modelId="{3CBD7387-9843-5E43-946A-EE4CE433833E}" type="presOf" srcId="{6A22AE72-CB93-9A42-A2E6-1FB2D9EAA779}" destId="{3AED8F11-A1A9-4548-917E-23806BB76F7D}" srcOrd="0" destOrd="0" presId="urn:microsoft.com/office/officeart/2005/8/layout/chevron1"/>
    <dgm:cxn modelId="{724D7987-EE22-6142-BA9E-F346FCE4729E}" type="presOf" srcId="{18A347D1-2B84-D244-A916-C31FC6380F35}" destId="{19780DAC-176A-AB48-A145-68F34ACB4B70}" srcOrd="0" destOrd="0" presId="urn:microsoft.com/office/officeart/2005/8/layout/chevron1"/>
    <dgm:cxn modelId="{9EA88812-4FDF-F84A-AAB8-2C3AD631AFFA}" type="presOf" srcId="{350C49A3-043E-BB49-B7A9-1E1B7C31F5AB}" destId="{C24FDC27-1236-9C42-B144-057EF23D9FDE}" srcOrd="0" destOrd="0" presId="urn:microsoft.com/office/officeart/2005/8/layout/chevron1"/>
    <dgm:cxn modelId="{72FB3D1F-03C0-BA45-A12E-9A312C30A504}" srcId="{59046493-D57E-8742-BB66-07801058D8F7}" destId="{18A347D1-2B84-D244-A916-C31FC6380F35}" srcOrd="0" destOrd="0" parTransId="{D4BB666E-37F9-3940-A7A2-6C167BB158D4}" sibTransId="{BD4281D8-51B2-F14B-93DC-7EFBB861403B}"/>
    <dgm:cxn modelId="{2F2030BC-2622-5F4D-BFA7-5E364DF29597}" srcId="{350C49A3-043E-BB49-B7A9-1E1B7C31F5AB}" destId="{6A22AE72-CB93-9A42-A2E6-1FB2D9EAA779}" srcOrd="1" destOrd="0" parTransId="{CCB53683-7DB2-394B-8C35-B9BD72DDD21B}" sibTransId="{235477AF-332B-F24B-871A-3C42A1151D47}"/>
    <dgm:cxn modelId="{E3DDAA12-E53A-8E4F-AF36-007DA52656CD}" srcId="{6A22AE72-CB93-9A42-A2E6-1FB2D9EAA779}" destId="{010C6C96-EB21-9F4E-BBE2-E991637C2D6B}" srcOrd="0" destOrd="0" parTransId="{E8850570-1837-4346-A6B6-AA64F18E78F3}" sibTransId="{8BC8987D-1253-4140-8E17-CDEC46847DCC}"/>
    <dgm:cxn modelId="{C3E4AED1-4015-EB41-BA60-BFD15EA48A92}" type="presParOf" srcId="{C24FDC27-1236-9C42-B144-057EF23D9FDE}" destId="{9CEE9A11-BF43-5A40-AE0E-2DAC840186FE}" srcOrd="0" destOrd="0" presId="urn:microsoft.com/office/officeart/2005/8/layout/chevron1"/>
    <dgm:cxn modelId="{7DEFB991-3077-E247-94A7-264B90D55D02}" type="presParOf" srcId="{9CEE9A11-BF43-5A40-AE0E-2DAC840186FE}" destId="{06506ED3-1CC2-F540-B6F7-AC9B9BEAD523}" srcOrd="0" destOrd="0" presId="urn:microsoft.com/office/officeart/2005/8/layout/chevron1"/>
    <dgm:cxn modelId="{D800C32F-A1B2-0343-B1D7-14FDCDA17650}" type="presParOf" srcId="{9CEE9A11-BF43-5A40-AE0E-2DAC840186FE}" destId="{19780DAC-176A-AB48-A145-68F34ACB4B70}" srcOrd="1" destOrd="0" presId="urn:microsoft.com/office/officeart/2005/8/layout/chevron1"/>
    <dgm:cxn modelId="{BFDF09D2-8B77-5D4C-BED2-C2CFF52D8AFE}" type="presParOf" srcId="{C24FDC27-1236-9C42-B144-057EF23D9FDE}" destId="{547DB0B4-E5FC-1947-A8DC-1985A90EB03C}" srcOrd="1" destOrd="0" presId="urn:microsoft.com/office/officeart/2005/8/layout/chevron1"/>
    <dgm:cxn modelId="{2920150B-1557-CE48-A928-36C21A6BE01E}" type="presParOf" srcId="{C24FDC27-1236-9C42-B144-057EF23D9FDE}" destId="{4CB501AD-524B-6F44-AF89-664116AA726F}" srcOrd="2" destOrd="0" presId="urn:microsoft.com/office/officeart/2005/8/layout/chevron1"/>
    <dgm:cxn modelId="{D705049A-D1E2-AC44-9C57-3E4FB6434C56}" type="presParOf" srcId="{4CB501AD-524B-6F44-AF89-664116AA726F}" destId="{3AED8F11-A1A9-4548-917E-23806BB76F7D}" srcOrd="0" destOrd="0" presId="urn:microsoft.com/office/officeart/2005/8/layout/chevron1"/>
    <dgm:cxn modelId="{1E58D813-CB58-454F-92AE-64CEDB746A64}" type="presParOf" srcId="{4CB501AD-524B-6F44-AF89-664116AA726F}" destId="{0459CF43-69F6-0F40-974A-01AAA9528652}" srcOrd="1" destOrd="0" presId="urn:microsoft.com/office/officeart/2005/8/layout/chevron1"/>
    <dgm:cxn modelId="{2B0C951C-1520-D249-B45B-019D644A134F}" type="presParOf" srcId="{C24FDC27-1236-9C42-B144-057EF23D9FDE}" destId="{BB8A3D91-1F01-EB4E-AC2F-0D791CAB2908}" srcOrd="3" destOrd="0" presId="urn:microsoft.com/office/officeart/2005/8/layout/chevron1"/>
    <dgm:cxn modelId="{934C3FFD-AA45-7447-B31A-4754CE6C58CF}" type="presParOf" srcId="{C24FDC27-1236-9C42-B144-057EF23D9FDE}" destId="{B046E5FB-CEAE-834F-BCB2-6169E8C12DAA}" srcOrd="4" destOrd="0" presId="urn:microsoft.com/office/officeart/2005/8/layout/chevron1"/>
    <dgm:cxn modelId="{5046D411-47F7-9E49-9754-BF5231BE0DEA}" type="presParOf" srcId="{B046E5FB-CEAE-834F-BCB2-6169E8C12DAA}" destId="{FE557DAC-5305-9748-A897-59E6DD62B2CF}" srcOrd="0" destOrd="0" presId="urn:microsoft.com/office/officeart/2005/8/layout/chevron1"/>
    <dgm:cxn modelId="{BA2065D1-3C83-F74A-9775-7C8CC2C7C70E}" type="presParOf" srcId="{B046E5FB-CEAE-834F-BCB2-6169E8C12DAA}" destId="{B4D8B368-C520-9D46-90C8-868D82788E6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8865-A7E2-A34A-BC8B-2CDA19A79F27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6FE8CD-4F71-C744-AE18-142A7800A0FE}">
      <dgm:prSet phldrT="[文本]"/>
      <dgm:spPr/>
      <dgm:t>
        <a:bodyPr/>
        <a:lstStyle/>
        <a:p>
          <a:r>
            <a:rPr lang="en-US" altLang="zh-CN" dirty="0" smtClean="0"/>
            <a:t>Login</a:t>
          </a:r>
          <a:endParaRPr lang="zh-CN" altLang="en-US" dirty="0"/>
        </a:p>
      </dgm:t>
    </dgm:pt>
    <dgm:pt modelId="{95E74EBF-3A46-F743-A3D2-F2CB25281C29}" type="parTrans" cxnId="{E30888E2-2551-F94F-BD25-26B31D44F67C}">
      <dgm:prSet/>
      <dgm:spPr/>
      <dgm:t>
        <a:bodyPr/>
        <a:lstStyle/>
        <a:p>
          <a:endParaRPr lang="zh-CN" altLang="en-US"/>
        </a:p>
      </dgm:t>
    </dgm:pt>
    <dgm:pt modelId="{A82B9FE7-9478-9443-BB76-855F604CC19B}" type="sibTrans" cxnId="{E30888E2-2551-F94F-BD25-26B31D44F67C}">
      <dgm:prSet/>
      <dgm:spPr/>
      <dgm:t>
        <a:bodyPr/>
        <a:lstStyle/>
        <a:p>
          <a:endParaRPr lang="zh-CN" altLang="en-US"/>
        </a:p>
      </dgm:t>
    </dgm:pt>
    <dgm:pt modelId="{798A03D6-330B-5A4D-8027-18EACE037E62}">
      <dgm:prSet phldrT="[文本]"/>
      <dgm:spPr/>
      <dgm:t>
        <a:bodyPr/>
        <a:lstStyle/>
        <a:p>
          <a:r>
            <a:rPr lang="en-US" altLang="zh-CN" dirty="0" smtClean="0"/>
            <a:t>Adding</a:t>
          </a:r>
          <a:r>
            <a:rPr lang="zh-CN" altLang="en-US" dirty="0" smtClean="0"/>
            <a:t> </a:t>
          </a:r>
          <a:r>
            <a:rPr lang="en-US" altLang="zh-CN" dirty="0" smtClean="0"/>
            <a:t>items</a:t>
          </a:r>
          <a:endParaRPr lang="zh-CN" altLang="en-US" dirty="0"/>
        </a:p>
      </dgm:t>
    </dgm:pt>
    <dgm:pt modelId="{59B1F990-AFB3-EC4D-9F86-4457AB10CA7D}" type="parTrans" cxnId="{88A63621-D010-5048-B82F-A66E8D05C737}">
      <dgm:prSet/>
      <dgm:spPr/>
      <dgm:t>
        <a:bodyPr/>
        <a:lstStyle/>
        <a:p>
          <a:endParaRPr lang="zh-CN" altLang="en-US"/>
        </a:p>
      </dgm:t>
    </dgm:pt>
    <dgm:pt modelId="{F8210965-7435-974A-85EC-ED5CC3625B51}" type="sibTrans" cxnId="{88A63621-D010-5048-B82F-A66E8D05C737}">
      <dgm:prSet/>
      <dgm:spPr/>
      <dgm:t>
        <a:bodyPr/>
        <a:lstStyle/>
        <a:p>
          <a:endParaRPr lang="zh-CN" altLang="en-US"/>
        </a:p>
      </dgm:t>
    </dgm:pt>
    <dgm:pt modelId="{BBFAFFDE-27BD-9F4A-9A18-0A9AF7B2F9FD}">
      <dgm:prSet phldrT="[文本]"/>
      <dgm:spPr/>
      <dgm:t>
        <a:bodyPr/>
        <a:lstStyle/>
        <a:p>
          <a:r>
            <a:rPr lang="en-US" altLang="zh-CN" dirty="0" smtClean="0"/>
            <a:t>Modify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FF395BE-2CC5-014D-8D6B-ABD244BED683}" type="parTrans" cxnId="{779213A9-CEA5-BA48-80B4-5224EE0F8FC6}">
      <dgm:prSet/>
      <dgm:spPr/>
      <dgm:t>
        <a:bodyPr/>
        <a:lstStyle/>
        <a:p>
          <a:endParaRPr lang="zh-CN" altLang="en-US"/>
        </a:p>
      </dgm:t>
    </dgm:pt>
    <dgm:pt modelId="{E6723686-6C37-8745-8957-9D743A3C57FC}" type="sibTrans" cxnId="{779213A9-CEA5-BA48-80B4-5224EE0F8FC6}">
      <dgm:prSet/>
      <dgm:spPr/>
      <dgm:t>
        <a:bodyPr/>
        <a:lstStyle/>
        <a:p>
          <a:endParaRPr lang="zh-CN" altLang="en-US"/>
        </a:p>
      </dgm:t>
    </dgm:pt>
    <dgm:pt modelId="{3A5D3215-2BF9-F749-BEAE-6617044AD484}">
      <dgm:prSet phldrT="[文本]"/>
      <dgm:spPr/>
      <dgm:t>
        <a:bodyPr/>
        <a:lstStyle/>
        <a:p>
          <a:r>
            <a:rPr lang="en-US" altLang="zh-CN" dirty="0" smtClean="0"/>
            <a:t>Searching</a:t>
          </a:r>
          <a:endParaRPr lang="zh-CN" altLang="en-US" dirty="0"/>
        </a:p>
      </dgm:t>
    </dgm:pt>
    <dgm:pt modelId="{F35C54E4-1D35-0646-BF62-2BE70A225D14}" type="parTrans" cxnId="{183AC939-C090-8642-B727-B491FB7BCE44}">
      <dgm:prSet/>
      <dgm:spPr/>
      <dgm:t>
        <a:bodyPr/>
        <a:lstStyle/>
        <a:p>
          <a:endParaRPr lang="zh-CN" altLang="en-US"/>
        </a:p>
      </dgm:t>
    </dgm:pt>
    <dgm:pt modelId="{16B58E8D-2711-0C4C-BBDE-6D6C488B6670}" type="sibTrans" cxnId="{183AC939-C090-8642-B727-B491FB7BCE44}">
      <dgm:prSet/>
      <dgm:spPr/>
      <dgm:t>
        <a:bodyPr/>
        <a:lstStyle/>
        <a:p>
          <a:endParaRPr lang="zh-CN" altLang="en-US"/>
        </a:p>
      </dgm:t>
    </dgm:pt>
    <dgm:pt modelId="{889E3EC5-CF36-FD42-8C9C-60E810FCE808}">
      <dgm:prSet/>
      <dgm:spPr/>
      <dgm:t>
        <a:bodyPr/>
        <a:lstStyle/>
        <a:p>
          <a:r>
            <a:rPr lang="en-US" altLang="zh-CN" dirty="0" smtClean="0"/>
            <a:t>Recommendation</a:t>
          </a:r>
          <a:endParaRPr lang="zh-CN" altLang="en-US" dirty="0"/>
        </a:p>
      </dgm:t>
    </dgm:pt>
    <dgm:pt modelId="{C333DD52-A159-FB46-B6E5-2D9324D94161}" type="parTrans" cxnId="{B5B0682F-19AE-EA46-80B2-57A8B64B4C6C}">
      <dgm:prSet/>
      <dgm:spPr/>
      <dgm:t>
        <a:bodyPr/>
        <a:lstStyle/>
        <a:p>
          <a:endParaRPr lang="zh-CN" altLang="en-US"/>
        </a:p>
      </dgm:t>
    </dgm:pt>
    <dgm:pt modelId="{F2A5F1AD-037B-A54F-84A4-55B09982255C}" type="sibTrans" cxnId="{B5B0682F-19AE-EA46-80B2-57A8B64B4C6C}">
      <dgm:prSet/>
      <dgm:spPr/>
      <dgm:t>
        <a:bodyPr/>
        <a:lstStyle/>
        <a:p>
          <a:endParaRPr lang="zh-CN" altLang="en-US"/>
        </a:p>
      </dgm:t>
    </dgm:pt>
    <dgm:pt modelId="{6723E551-567A-B040-B4DB-E852DF3C4D77}">
      <dgm:prSet/>
      <dgm:spPr/>
      <dgm:t>
        <a:bodyPr/>
        <a:lstStyle/>
        <a:p>
          <a:r>
            <a:rPr lang="en-US" altLang="zh-CN" dirty="0" smtClean="0"/>
            <a:t>Rating</a:t>
          </a:r>
          <a:endParaRPr lang="zh-CN" altLang="en-US" dirty="0"/>
        </a:p>
      </dgm:t>
    </dgm:pt>
    <dgm:pt modelId="{5233FF0A-A959-094A-ACFE-3F3515F71678}" type="parTrans" cxnId="{AE590D60-20C3-5949-AC2C-FC1E1798C053}">
      <dgm:prSet/>
      <dgm:spPr/>
      <dgm:t>
        <a:bodyPr/>
        <a:lstStyle/>
        <a:p>
          <a:endParaRPr lang="zh-CN" altLang="en-US"/>
        </a:p>
      </dgm:t>
    </dgm:pt>
    <dgm:pt modelId="{836D9749-A9EC-D04C-9664-98BE6504DAE1}" type="sibTrans" cxnId="{AE590D60-20C3-5949-AC2C-FC1E1798C053}">
      <dgm:prSet/>
      <dgm:spPr/>
      <dgm:t>
        <a:bodyPr/>
        <a:lstStyle/>
        <a:p>
          <a:endParaRPr lang="zh-CN" altLang="en-US"/>
        </a:p>
      </dgm:t>
    </dgm:pt>
    <dgm:pt modelId="{7E405994-6748-9247-A47F-7D01C2223209}">
      <dgm:prSet/>
      <dgm:spPr/>
      <dgm:t>
        <a:bodyPr/>
        <a:lstStyle/>
        <a:p>
          <a:r>
            <a:rPr lang="en-US" altLang="zh-CN" dirty="0" smtClean="0"/>
            <a:t>Top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up</a:t>
          </a:r>
          <a:endParaRPr lang="zh-CN" altLang="en-US" dirty="0"/>
        </a:p>
      </dgm:t>
    </dgm:pt>
    <dgm:pt modelId="{FF282DC9-D9A8-2141-B616-BA9BB3F796B3}" type="parTrans" cxnId="{D4B67E3E-CC88-FC4C-B0D6-F8BA8C415A09}">
      <dgm:prSet/>
      <dgm:spPr/>
      <dgm:t>
        <a:bodyPr/>
        <a:lstStyle/>
        <a:p>
          <a:endParaRPr lang="zh-CN" altLang="en-US"/>
        </a:p>
      </dgm:t>
    </dgm:pt>
    <dgm:pt modelId="{D4383E0B-3AD1-934E-997A-C2E3C97C1719}" type="sibTrans" cxnId="{D4B67E3E-CC88-FC4C-B0D6-F8BA8C415A09}">
      <dgm:prSet/>
      <dgm:spPr/>
      <dgm:t>
        <a:bodyPr/>
        <a:lstStyle/>
        <a:p>
          <a:endParaRPr lang="zh-CN" altLang="en-US"/>
        </a:p>
      </dgm:t>
    </dgm:pt>
    <dgm:pt modelId="{E24BAEDD-EC14-B145-82BD-8D772BAC8DBE}">
      <dgm:prSet/>
      <dgm:spPr/>
      <dgm:t>
        <a:bodyPr/>
        <a:lstStyle/>
        <a:p>
          <a:r>
            <a:rPr lang="en-US" altLang="zh-CN" dirty="0" smtClean="0"/>
            <a:t>Withdraw</a:t>
          </a:r>
          <a:endParaRPr lang="zh-CN" altLang="en-US" dirty="0"/>
        </a:p>
      </dgm:t>
    </dgm:pt>
    <dgm:pt modelId="{F2738EDE-20F0-894A-B705-40873BBC1330}" type="parTrans" cxnId="{2C9A1182-E09D-0041-B69E-6551F3687875}">
      <dgm:prSet/>
      <dgm:spPr/>
      <dgm:t>
        <a:bodyPr/>
        <a:lstStyle/>
        <a:p>
          <a:endParaRPr lang="zh-CN" altLang="en-US"/>
        </a:p>
      </dgm:t>
    </dgm:pt>
    <dgm:pt modelId="{6EF7ADFC-4940-4F48-8543-F1808BD50F73}" type="sibTrans" cxnId="{2C9A1182-E09D-0041-B69E-6551F3687875}">
      <dgm:prSet/>
      <dgm:spPr/>
      <dgm:t>
        <a:bodyPr/>
        <a:lstStyle/>
        <a:p>
          <a:endParaRPr lang="zh-CN" altLang="en-US"/>
        </a:p>
      </dgm:t>
    </dgm:pt>
    <dgm:pt modelId="{A8AF6BD4-D428-8F4E-99F2-B575020E39CC}" type="pres">
      <dgm:prSet presAssocID="{C8CD8865-A7E2-A34A-BC8B-2CDA19A79F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0759DA-43F7-9A4E-8A83-15E379AA43D8}" type="pres">
      <dgm:prSet presAssocID="{536FE8CD-4F71-C744-AE18-142A7800A0FE}" presName="hierRoot1" presStyleCnt="0">
        <dgm:presLayoutVars>
          <dgm:hierBranch val="init"/>
        </dgm:presLayoutVars>
      </dgm:prSet>
      <dgm:spPr/>
    </dgm:pt>
    <dgm:pt modelId="{08233037-28C0-FE46-BB2A-C24F271C347D}" type="pres">
      <dgm:prSet presAssocID="{536FE8CD-4F71-C744-AE18-142A7800A0FE}" presName="rootComposite1" presStyleCnt="0"/>
      <dgm:spPr/>
    </dgm:pt>
    <dgm:pt modelId="{0B92F208-72E9-BA43-81EF-2D7016AA3EC4}" type="pres">
      <dgm:prSet presAssocID="{536FE8CD-4F71-C744-AE18-142A7800A0FE}" presName="rootText1" presStyleLbl="node0" presStyleIdx="0" presStyleCnt="1">
        <dgm:presLayoutVars>
          <dgm:chMax/>
          <dgm:chPref val="3"/>
        </dgm:presLayoutVars>
      </dgm:prSet>
      <dgm:spPr/>
    </dgm:pt>
    <dgm:pt modelId="{73F25AFA-EE84-C946-AC51-506857262BB7}" type="pres">
      <dgm:prSet presAssocID="{536FE8CD-4F71-C744-AE18-142A7800A0FE}" presName="titleText1" presStyleLbl="fgAcc0" presStyleIdx="0" presStyleCnt="1">
        <dgm:presLayoutVars>
          <dgm:chMax val="0"/>
          <dgm:chPref val="0"/>
        </dgm:presLayoutVars>
      </dgm:prSet>
      <dgm:spPr/>
    </dgm:pt>
    <dgm:pt modelId="{24F55216-2D14-6649-99EE-B0F40F39A688}" type="pres">
      <dgm:prSet presAssocID="{536FE8CD-4F71-C744-AE18-142A7800A0FE}" presName="rootConnector1" presStyleLbl="node1" presStyleIdx="0" presStyleCnt="7"/>
      <dgm:spPr/>
    </dgm:pt>
    <dgm:pt modelId="{E6D50E56-D54B-B848-BB5C-1ADA7A7E7784}" type="pres">
      <dgm:prSet presAssocID="{536FE8CD-4F71-C744-AE18-142A7800A0FE}" presName="hierChild2" presStyleCnt="0"/>
      <dgm:spPr/>
    </dgm:pt>
    <dgm:pt modelId="{D57470F0-6278-3344-B05E-0E05F197B9C2}" type="pres">
      <dgm:prSet presAssocID="{59B1F990-AFB3-EC4D-9F86-4457AB10CA7D}" presName="Name37" presStyleLbl="parChTrans1D2" presStyleIdx="0" presStyleCnt="4"/>
      <dgm:spPr/>
    </dgm:pt>
    <dgm:pt modelId="{29FF4D3A-36DE-8A4F-8F73-D2D7B4E39ECE}" type="pres">
      <dgm:prSet presAssocID="{798A03D6-330B-5A4D-8027-18EACE037E62}" presName="hierRoot2" presStyleCnt="0">
        <dgm:presLayoutVars>
          <dgm:hierBranch val="init"/>
        </dgm:presLayoutVars>
      </dgm:prSet>
      <dgm:spPr/>
    </dgm:pt>
    <dgm:pt modelId="{FA6856CE-1FAE-A249-BA76-7D138443F31B}" type="pres">
      <dgm:prSet presAssocID="{798A03D6-330B-5A4D-8027-18EACE037E62}" presName="rootComposite" presStyleCnt="0"/>
      <dgm:spPr/>
    </dgm:pt>
    <dgm:pt modelId="{C5943859-3943-5B4F-84B3-390CC182B24B}" type="pres">
      <dgm:prSet presAssocID="{798A03D6-330B-5A4D-8027-18EACE037E62}" presName="rootText" presStyleLbl="node1" presStyleIdx="0" presStyleCnt="7">
        <dgm:presLayoutVars>
          <dgm:chMax/>
          <dgm:chPref val="3"/>
        </dgm:presLayoutVars>
      </dgm:prSet>
      <dgm:spPr/>
    </dgm:pt>
    <dgm:pt modelId="{DD07CD93-0A89-964C-B0C5-6EBE9AF43B7F}" type="pres">
      <dgm:prSet presAssocID="{798A03D6-330B-5A4D-8027-18EACE037E62}" presName="titleText2" presStyleLbl="fgAcc1" presStyleIdx="0" presStyleCnt="7">
        <dgm:presLayoutVars>
          <dgm:chMax val="0"/>
          <dgm:chPref val="0"/>
        </dgm:presLayoutVars>
      </dgm:prSet>
      <dgm:spPr/>
    </dgm:pt>
    <dgm:pt modelId="{832D9E7A-C2B1-C846-ACD2-E0A0D81EB100}" type="pres">
      <dgm:prSet presAssocID="{798A03D6-330B-5A4D-8027-18EACE037E62}" presName="rootConnector" presStyleLbl="node2" presStyleIdx="0" presStyleCnt="0"/>
      <dgm:spPr/>
    </dgm:pt>
    <dgm:pt modelId="{49237BF8-4571-FA41-A27B-E27B592DB38B}" type="pres">
      <dgm:prSet presAssocID="{798A03D6-330B-5A4D-8027-18EACE037E62}" presName="hierChild4" presStyleCnt="0"/>
      <dgm:spPr/>
    </dgm:pt>
    <dgm:pt modelId="{4EBC0994-1AD8-EB48-8421-B152B654A76F}" type="pres">
      <dgm:prSet presAssocID="{FF282DC9-D9A8-2141-B616-BA9BB3F796B3}" presName="Name37" presStyleLbl="parChTrans1D3" presStyleIdx="0" presStyleCnt="3"/>
      <dgm:spPr/>
    </dgm:pt>
    <dgm:pt modelId="{25E814C4-B0E1-7044-A7D3-B08AE430C625}" type="pres">
      <dgm:prSet presAssocID="{7E405994-6748-9247-A47F-7D01C2223209}" presName="hierRoot2" presStyleCnt="0">
        <dgm:presLayoutVars>
          <dgm:hierBranch val="init"/>
        </dgm:presLayoutVars>
      </dgm:prSet>
      <dgm:spPr/>
    </dgm:pt>
    <dgm:pt modelId="{E8C5CB2B-D7FE-6B4C-B2EC-EFB13845041D}" type="pres">
      <dgm:prSet presAssocID="{7E405994-6748-9247-A47F-7D01C2223209}" presName="rootComposite" presStyleCnt="0"/>
      <dgm:spPr/>
    </dgm:pt>
    <dgm:pt modelId="{E9EB0755-5375-EF47-801D-519A8AA63DEB}" type="pres">
      <dgm:prSet presAssocID="{7E405994-6748-9247-A47F-7D01C2223209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4E6BE0-5693-F743-85F7-772F0B2ECDD4}" type="pres">
      <dgm:prSet presAssocID="{7E405994-6748-9247-A47F-7D01C2223209}" presName="titleText2" presStyleLbl="fgAcc1" presStyleIdx="1" presStyleCnt="7">
        <dgm:presLayoutVars>
          <dgm:chMax val="0"/>
          <dgm:chPref val="0"/>
        </dgm:presLayoutVars>
      </dgm:prSet>
      <dgm:spPr/>
    </dgm:pt>
    <dgm:pt modelId="{9E15A508-C195-9F46-AF59-CDF4CBBE4725}" type="pres">
      <dgm:prSet presAssocID="{7E405994-6748-9247-A47F-7D01C2223209}" presName="rootConnector" presStyleLbl="node3" presStyleIdx="0" presStyleCnt="0"/>
      <dgm:spPr/>
    </dgm:pt>
    <dgm:pt modelId="{E1AD7044-D0D9-634D-962B-C2743B0FF1C5}" type="pres">
      <dgm:prSet presAssocID="{7E405994-6748-9247-A47F-7D01C2223209}" presName="hierChild4" presStyleCnt="0"/>
      <dgm:spPr/>
    </dgm:pt>
    <dgm:pt modelId="{324B61E4-7429-5B49-95BE-C521FEB8A561}" type="pres">
      <dgm:prSet presAssocID="{7E405994-6748-9247-A47F-7D01C2223209}" presName="hierChild5" presStyleCnt="0"/>
      <dgm:spPr/>
    </dgm:pt>
    <dgm:pt modelId="{253E433B-BA1C-D34B-8D1B-42587A7D046D}" type="pres">
      <dgm:prSet presAssocID="{F2738EDE-20F0-894A-B705-40873BBC1330}" presName="Name37" presStyleLbl="parChTrans1D3" presStyleIdx="1" presStyleCnt="3"/>
      <dgm:spPr/>
    </dgm:pt>
    <dgm:pt modelId="{9A295917-8D10-9748-95D4-BC90285F838F}" type="pres">
      <dgm:prSet presAssocID="{E24BAEDD-EC14-B145-82BD-8D772BAC8DBE}" presName="hierRoot2" presStyleCnt="0">
        <dgm:presLayoutVars>
          <dgm:hierBranch val="init"/>
        </dgm:presLayoutVars>
      </dgm:prSet>
      <dgm:spPr/>
    </dgm:pt>
    <dgm:pt modelId="{A70AC3A6-6D31-E84E-9A8C-118959B2509D}" type="pres">
      <dgm:prSet presAssocID="{E24BAEDD-EC14-B145-82BD-8D772BAC8DBE}" presName="rootComposite" presStyleCnt="0"/>
      <dgm:spPr/>
    </dgm:pt>
    <dgm:pt modelId="{67C27542-8498-2542-AFEA-1AEC32E4B570}" type="pres">
      <dgm:prSet presAssocID="{E24BAEDD-EC14-B145-82BD-8D772BAC8DBE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FA9B01-28C1-A049-86D2-7B35D7E894F3}" type="pres">
      <dgm:prSet presAssocID="{E24BAEDD-EC14-B145-82BD-8D772BAC8DBE}" presName="titleText2" presStyleLbl="fgAcc1" presStyleIdx="2" presStyleCnt="7">
        <dgm:presLayoutVars>
          <dgm:chMax val="0"/>
          <dgm:chPref val="0"/>
        </dgm:presLayoutVars>
      </dgm:prSet>
      <dgm:spPr/>
    </dgm:pt>
    <dgm:pt modelId="{6A7DC999-EC7D-6E4A-8727-790F98CE8E3C}" type="pres">
      <dgm:prSet presAssocID="{E24BAEDD-EC14-B145-82BD-8D772BAC8DBE}" presName="rootConnector" presStyleLbl="node3" presStyleIdx="0" presStyleCnt="0"/>
      <dgm:spPr/>
    </dgm:pt>
    <dgm:pt modelId="{84EC9871-2384-6646-9793-77618E87F62B}" type="pres">
      <dgm:prSet presAssocID="{E24BAEDD-EC14-B145-82BD-8D772BAC8DBE}" presName="hierChild4" presStyleCnt="0"/>
      <dgm:spPr/>
    </dgm:pt>
    <dgm:pt modelId="{C4E2F838-EBE6-E04B-BA60-4373F971DEA1}" type="pres">
      <dgm:prSet presAssocID="{E24BAEDD-EC14-B145-82BD-8D772BAC8DBE}" presName="hierChild5" presStyleCnt="0"/>
      <dgm:spPr/>
    </dgm:pt>
    <dgm:pt modelId="{9FD26722-C32C-9F43-A0B4-031D50B95BFD}" type="pres">
      <dgm:prSet presAssocID="{798A03D6-330B-5A4D-8027-18EACE037E62}" presName="hierChild5" presStyleCnt="0"/>
      <dgm:spPr/>
    </dgm:pt>
    <dgm:pt modelId="{6F9A0635-8F43-A642-BF99-A2A8A5A83124}" type="pres">
      <dgm:prSet presAssocID="{2FF395BE-2CC5-014D-8D6B-ABD244BED683}" presName="Name37" presStyleLbl="parChTrans1D2" presStyleIdx="1" presStyleCnt="4"/>
      <dgm:spPr/>
    </dgm:pt>
    <dgm:pt modelId="{82A9C271-7532-4E44-868C-D1110CD241BD}" type="pres">
      <dgm:prSet presAssocID="{BBFAFFDE-27BD-9F4A-9A18-0A9AF7B2F9FD}" presName="hierRoot2" presStyleCnt="0">
        <dgm:presLayoutVars>
          <dgm:hierBranch val="init"/>
        </dgm:presLayoutVars>
      </dgm:prSet>
      <dgm:spPr/>
    </dgm:pt>
    <dgm:pt modelId="{DBDC67C4-5365-6B47-93A1-D04F5A256CA3}" type="pres">
      <dgm:prSet presAssocID="{BBFAFFDE-27BD-9F4A-9A18-0A9AF7B2F9FD}" presName="rootComposite" presStyleCnt="0"/>
      <dgm:spPr/>
    </dgm:pt>
    <dgm:pt modelId="{8AFF7F1C-C92E-9E40-A26E-3420E589674B}" type="pres">
      <dgm:prSet presAssocID="{BBFAFFDE-27BD-9F4A-9A18-0A9AF7B2F9FD}" presName="rootText" presStyleLbl="node1" presStyleIdx="3" presStyleCnt="7">
        <dgm:presLayoutVars>
          <dgm:chMax/>
          <dgm:chPref val="3"/>
        </dgm:presLayoutVars>
      </dgm:prSet>
      <dgm:spPr/>
    </dgm:pt>
    <dgm:pt modelId="{F9D2725E-D954-8943-B6E2-4967A9AB7D7F}" type="pres">
      <dgm:prSet presAssocID="{BBFAFFDE-27BD-9F4A-9A18-0A9AF7B2F9FD}" presName="titleText2" presStyleLbl="fgAcc1" presStyleIdx="3" presStyleCnt="7">
        <dgm:presLayoutVars>
          <dgm:chMax val="0"/>
          <dgm:chPref val="0"/>
        </dgm:presLayoutVars>
      </dgm:prSet>
      <dgm:spPr/>
    </dgm:pt>
    <dgm:pt modelId="{FB10E0C0-3285-A149-888B-1586C5A30295}" type="pres">
      <dgm:prSet presAssocID="{BBFAFFDE-27BD-9F4A-9A18-0A9AF7B2F9FD}" presName="rootConnector" presStyleLbl="node2" presStyleIdx="0" presStyleCnt="0"/>
      <dgm:spPr/>
    </dgm:pt>
    <dgm:pt modelId="{E0A6568F-6366-0C49-AD62-E41A089F1458}" type="pres">
      <dgm:prSet presAssocID="{BBFAFFDE-27BD-9F4A-9A18-0A9AF7B2F9FD}" presName="hierChild4" presStyleCnt="0"/>
      <dgm:spPr/>
    </dgm:pt>
    <dgm:pt modelId="{281EFBE1-3B17-4842-B289-F8673D9B9B4D}" type="pres">
      <dgm:prSet presAssocID="{BBFAFFDE-27BD-9F4A-9A18-0A9AF7B2F9FD}" presName="hierChild5" presStyleCnt="0"/>
      <dgm:spPr/>
    </dgm:pt>
    <dgm:pt modelId="{F2DBEC3F-7500-154E-9642-0770F72A70E6}" type="pres">
      <dgm:prSet presAssocID="{F35C54E4-1D35-0646-BF62-2BE70A225D14}" presName="Name37" presStyleLbl="parChTrans1D2" presStyleIdx="2" presStyleCnt="4"/>
      <dgm:spPr/>
    </dgm:pt>
    <dgm:pt modelId="{57837856-5911-B643-99A8-F6B5D1673C87}" type="pres">
      <dgm:prSet presAssocID="{3A5D3215-2BF9-F749-BEAE-6617044AD484}" presName="hierRoot2" presStyleCnt="0">
        <dgm:presLayoutVars>
          <dgm:hierBranch val="init"/>
        </dgm:presLayoutVars>
      </dgm:prSet>
      <dgm:spPr/>
    </dgm:pt>
    <dgm:pt modelId="{D8BD4D83-30A4-C64B-8CC1-6EF1D39773FD}" type="pres">
      <dgm:prSet presAssocID="{3A5D3215-2BF9-F749-BEAE-6617044AD484}" presName="rootComposite" presStyleCnt="0"/>
      <dgm:spPr/>
    </dgm:pt>
    <dgm:pt modelId="{F1F385DF-3257-8249-8887-40A76F74334B}" type="pres">
      <dgm:prSet presAssocID="{3A5D3215-2BF9-F749-BEAE-6617044AD484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21429B-9D11-3742-8037-7F0096E1BD38}" type="pres">
      <dgm:prSet presAssocID="{3A5D3215-2BF9-F749-BEAE-6617044AD484}" presName="titleText2" presStyleLbl="fgAcc1" presStyleIdx="4" presStyleCnt="7">
        <dgm:presLayoutVars>
          <dgm:chMax val="0"/>
          <dgm:chPref val="0"/>
        </dgm:presLayoutVars>
      </dgm:prSet>
      <dgm:spPr/>
    </dgm:pt>
    <dgm:pt modelId="{E1EAF3C9-E053-3343-B921-4CBAFE433961}" type="pres">
      <dgm:prSet presAssocID="{3A5D3215-2BF9-F749-BEAE-6617044AD484}" presName="rootConnector" presStyleLbl="node2" presStyleIdx="0" presStyleCnt="0"/>
      <dgm:spPr/>
    </dgm:pt>
    <dgm:pt modelId="{365581BC-F15F-B54E-A4A2-F59616E4CC1A}" type="pres">
      <dgm:prSet presAssocID="{3A5D3215-2BF9-F749-BEAE-6617044AD484}" presName="hierChild4" presStyleCnt="0"/>
      <dgm:spPr/>
    </dgm:pt>
    <dgm:pt modelId="{0E0AE237-9570-1B4C-9EF5-90219DC9126C}" type="pres">
      <dgm:prSet presAssocID="{3A5D3215-2BF9-F749-BEAE-6617044AD484}" presName="hierChild5" presStyleCnt="0"/>
      <dgm:spPr/>
    </dgm:pt>
    <dgm:pt modelId="{EC969899-A876-C14E-9A91-DA82F8ED5BB1}" type="pres">
      <dgm:prSet presAssocID="{C333DD52-A159-FB46-B6E5-2D9324D94161}" presName="Name37" presStyleLbl="parChTrans1D2" presStyleIdx="3" presStyleCnt="4"/>
      <dgm:spPr/>
    </dgm:pt>
    <dgm:pt modelId="{ED1E0ECB-77D5-564D-9FF4-E1DF182D6B43}" type="pres">
      <dgm:prSet presAssocID="{889E3EC5-CF36-FD42-8C9C-60E810FCE808}" presName="hierRoot2" presStyleCnt="0">
        <dgm:presLayoutVars>
          <dgm:hierBranch val="init"/>
        </dgm:presLayoutVars>
      </dgm:prSet>
      <dgm:spPr/>
    </dgm:pt>
    <dgm:pt modelId="{7F062AF5-9125-8C45-8C78-D9B837C43014}" type="pres">
      <dgm:prSet presAssocID="{889E3EC5-CF36-FD42-8C9C-60E810FCE808}" presName="rootComposite" presStyleCnt="0"/>
      <dgm:spPr/>
    </dgm:pt>
    <dgm:pt modelId="{ED0F10FF-BF54-5442-893F-5E99E3F9854C}" type="pres">
      <dgm:prSet presAssocID="{889E3EC5-CF36-FD42-8C9C-60E810FCE808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660707-1F19-5A4C-8755-0FA2D8C06DC0}" type="pres">
      <dgm:prSet presAssocID="{889E3EC5-CF36-FD42-8C9C-60E810FCE808}" presName="titleText2" presStyleLbl="fgAcc1" presStyleIdx="5" presStyleCnt="7">
        <dgm:presLayoutVars>
          <dgm:chMax val="0"/>
          <dgm:chPref val="0"/>
        </dgm:presLayoutVars>
      </dgm:prSet>
      <dgm:spPr/>
    </dgm:pt>
    <dgm:pt modelId="{3928094B-924A-C749-ABBB-DB102A10AB44}" type="pres">
      <dgm:prSet presAssocID="{889E3EC5-CF36-FD42-8C9C-60E810FCE808}" presName="rootConnector" presStyleLbl="node2" presStyleIdx="0" presStyleCnt="0"/>
      <dgm:spPr/>
    </dgm:pt>
    <dgm:pt modelId="{12FF29C5-D674-6045-9B0F-EA3950370B37}" type="pres">
      <dgm:prSet presAssocID="{889E3EC5-CF36-FD42-8C9C-60E810FCE808}" presName="hierChild4" presStyleCnt="0"/>
      <dgm:spPr/>
    </dgm:pt>
    <dgm:pt modelId="{2D098F6A-7346-7242-B51F-90E4046FCC8E}" type="pres">
      <dgm:prSet presAssocID="{5233FF0A-A959-094A-ACFE-3F3515F71678}" presName="Name37" presStyleLbl="parChTrans1D3" presStyleIdx="2" presStyleCnt="3"/>
      <dgm:spPr/>
    </dgm:pt>
    <dgm:pt modelId="{2036B0C2-CCE6-1A41-91BC-648151765521}" type="pres">
      <dgm:prSet presAssocID="{6723E551-567A-B040-B4DB-E852DF3C4D77}" presName="hierRoot2" presStyleCnt="0">
        <dgm:presLayoutVars>
          <dgm:hierBranch val="init"/>
        </dgm:presLayoutVars>
      </dgm:prSet>
      <dgm:spPr/>
    </dgm:pt>
    <dgm:pt modelId="{18A2E1F4-453A-AD49-84F6-1FF22EAAB61C}" type="pres">
      <dgm:prSet presAssocID="{6723E551-567A-B040-B4DB-E852DF3C4D77}" presName="rootComposite" presStyleCnt="0"/>
      <dgm:spPr/>
    </dgm:pt>
    <dgm:pt modelId="{1F628E3F-E24C-F34A-9166-86B6883B9CAB}" type="pres">
      <dgm:prSet presAssocID="{6723E551-567A-B040-B4DB-E852DF3C4D77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AF8E98-D79F-F842-8B86-522C2C4462BC}" type="pres">
      <dgm:prSet presAssocID="{6723E551-567A-B040-B4DB-E852DF3C4D77}" presName="titleText2" presStyleLbl="fgAcc1" presStyleIdx="6" presStyleCnt="7">
        <dgm:presLayoutVars>
          <dgm:chMax val="0"/>
          <dgm:chPref val="0"/>
        </dgm:presLayoutVars>
      </dgm:prSet>
      <dgm:spPr/>
    </dgm:pt>
    <dgm:pt modelId="{A7073781-F6C8-1D49-B657-451D7813ABB2}" type="pres">
      <dgm:prSet presAssocID="{6723E551-567A-B040-B4DB-E852DF3C4D77}" presName="rootConnector" presStyleLbl="node3" presStyleIdx="0" presStyleCnt="0"/>
      <dgm:spPr/>
    </dgm:pt>
    <dgm:pt modelId="{C4EDCBA2-E328-C048-83BD-73FBD6E79C43}" type="pres">
      <dgm:prSet presAssocID="{6723E551-567A-B040-B4DB-E852DF3C4D77}" presName="hierChild4" presStyleCnt="0"/>
      <dgm:spPr/>
    </dgm:pt>
    <dgm:pt modelId="{A0A972C9-250D-854B-ADED-3B3867BE6CE5}" type="pres">
      <dgm:prSet presAssocID="{6723E551-567A-B040-B4DB-E852DF3C4D77}" presName="hierChild5" presStyleCnt="0"/>
      <dgm:spPr/>
    </dgm:pt>
    <dgm:pt modelId="{99285EA2-2CF0-3C4A-97C6-47194353F49F}" type="pres">
      <dgm:prSet presAssocID="{889E3EC5-CF36-FD42-8C9C-60E810FCE808}" presName="hierChild5" presStyleCnt="0"/>
      <dgm:spPr/>
    </dgm:pt>
    <dgm:pt modelId="{D0E94F8C-1EE5-1649-A91F-9716503261DC}" type="pres">
      <dgm:prSet presAssocID="{536FE8CD-4F71-C744-AE18-142A7800A0FE}" presName="hierChild3" presStyleCnt="0"/>
      <dgm:spPr/>
    </dgm:pt>
  </dgm:ptLst>
  <dgm:cxnLst>
    <dgm:cxn modelId="{9163AA7C-6B91-D442-A59D-37F3A1E575D6}" type="presOf" srcId="{6723E551-567A-B040-B4DB-E852DF3C4D77}" destId="{A7073781-F6C8-1D49-B657-451D7813ABB2}" srcOrd="1" destOrd="0" presId="urn:microsoft.com/office/officeart/2008/layout/NameandTitleOrganizationalChart"/>
    <dgm:cxn modelId="{BB454899-F456-0B41-AD11-613B62148505}" type="presOf" srcId="{798A03D6-330B-5A4D-8027-18EACE037E62}" destId="{C5943859-3943-5B4F-84B3-390CC182B24B}" srcOrd="0" destOrd="0" presId="urn:microsoft.com/office/officeart/2008/layout/NameandTitleOrganizationalChart"/>
    <dgm:cxn modelId="{DD24FC9B-4AAC-A241-B25B-08750AC39BEB}" type="presOf" srcId="{F2738EDE-20F0-894A-B705-40873BBC1330}" destId="{253E433B-BA1C-D34B-8D1B-42587A7D046D}" srcOrd="0" destOrd="0" presId="urn:microsoft.com/office/officeart/2008/layout/NameandTitleOrganizationalChart"/>
    <dgm:cxn modelId="{88A63621-D010-5048-B82F-A66E8D05C737}" srcId="{536FE8CD-4F71-C744-AE18-142A7800A0FE}" destId="{798A03D6-330B-5A4D-8027-18EACE037E62}" srcOrd="0" destOrd="0" parTransId="{59B1F990-AFB3-EC4D-9F86-4457AB10CA7D}" sibTransId="{F8210965-7435-974A-85EC-ED5CC3625B51}"/>
    <dgm:cxn modelId="{A71D6818-0DF3-A342-AE1D-48D29C0FA963}" type="presOf" srcId="{F2A5F1AD-037B-A54F-84A4-55B09982255C}" destId="{81660707-1F19-5A4C-8755-0FA2D8C06DC0}" srcOrd="0" destOrd="0" presId="urn:microsoft.com/office/officeart/2008/layout/NameandTitleOrganizationalChart"/>
    <dgm:cxn modelId="{4AA0813A-CF42-8F41-B4CE-A1237AA0A036}" type="presOf" srcId="{F8210965-7435-974A-85EC-ED5CC3625B51}" destId="{DD07CD93-0A89-964C-B0C5-6EBE9AF43B7F}" srcOrd="0" destOrd="0" presId="urn:microsoft.com/office/officeart/2008/layout/NameandTitleOrganizationalChart"/>
    <dgm:cxn modelId="{018EDC83-A6D5-6B4E-BE60-A7D38C46F520}" type="presOf" srcId="{6723E551-567A-B040-B4DB-E852DF3C4D77}" destId="{1F628E3F-E24C-F34A-9166-86B6883B9CAB}" srcOrd="0" destOrd="0" presId="urn:microsoft.com/office/officeart/2008/layout/NameandTitleOrganizationalChart"/>
    <dgm:cxn modelId="{4E2DE3B5-CE0B-4043-BA6C-35552BD16CA1}" type="presOf" srcId="{536FE8CD-4F71-C744-AE18-142A7800A0FE}" destId="{0B92F208-72E9-BA43-81EF-2D7016AA3EC4}" srcOrd="0" destOrd="0" presId="urn:microsoft.com/office/officeart/2008/layout/NameandTitleOrganizationalChart"/>
    <dgm:cxn modelId="{E1130841-3BCD-5244-82F9-C09513EBBDD7}" type="presOf" srcId="{3A5D3215-2BF9-F749-BEAE-6617044AD484}" destId="{F1F385DF-3257-8249-8887-40A76F74334B}" srcOrd="0" destOrd="0" presId="urn:microsoft.com/office/officeart/2008/layout/NameandTitleOrganizationalChart"/>
    <dgm:cxn modelId="{2150C818-DA38-0840-965B-727333BF2557}" type="presOf" srcId="{6EF7ADFC-4940-4F48-8543-F1808BD50F73}" destId="{36FA9B01-28C1-A049-86D2-7B35D7E894F3}" srcOrd="0" destOrd="0" presId="urn:microsoft.com/office/officeart/2008/layout/NameandTitleOrganizationalChart"/>
    <dgm:cxn modelId="{742821D5-44FC-BE40-A6C5-44BC3F43C69D}" type="presOf" srcId="{5233FF0A-A959-094A-ACFE-3F3515F71678}" destId="{2D098F6A-7346-7242-B51F-90E4046FCC8E}" srcOrd="0" destOrd="0" presId="urn:microsoft.com/office/officeart/2008/layout/NameandTitleOrganizationalChart"/>
    <dgm:cxn modelId="{D5BDDC50-ACDC-D44F-B756-BCE4C7F2C3DD}" type="presOf" srcId="{A82B9FE7-9478-9443-BB76-855F604CC19B}" destId="{73F25AFA-EE84-C946-AC51-506857262BB7}" srcOrd="0" destOrd="0" presId="urn:microsoft.com/office/officeart/2008/layout/NameandTitleOrganizationalChart"/>
    <dgm:cxn modelId="{D4B67E3E-CC88-FC4C-B0D6-F8BA8C415A09}" srcId="{798A03D6-330B-5A4D-8027-18EACE037E62}" destId="{7E405994-6748-9247-A47F-7D01C2223209}" srcOrd="0" destOrd="0" parTransId="{FF282DC9-D9A8-2141-B616-BA9BB3F796B3}" sibTransId="{D4383E0B-3AD1-934E-997A-C2E3C97C1719}"/>
    <dgm:cxn modelId="{F0DA5B32-C75B-6347-A377-84EA5B26EF77}" type="presOf" srcId="{BBFAFFDE-27BD-9F4A-9A18-0A9AF7B2F9FD}" destId="{FB10E0C0-3285-A149-888B-1586C5A30295}" srcOrd="1" destOrd="0" presId="urn:microsoft.com/office/officeart/2008/layout/NameandTitleOrganizationalChart"/>
    <dgm:cxn modelId="{63DDF368-4329-B545-9BF3-8C607420AE84}" type="presOf" srcId="{7E405994-6748-9247-A47F-7D01C2223209}" destId="{E9EB0755-5375-EF47-801D-519A8AA63DEB}" srcOrd="0" destOrd="0" presId="urn:microsoft.com/office/officeart/2008/layout/NameandTitleOrganizationalChart"/>
    <dgm:cxn modelId="{183AC939-C090-8642-B727-B491FB7BCE44}" srcId="{536FE8CD-4F71-C744-AE18-142A7800A0FE}" destId="{3A5D3215-2BF9-F749-BEAE-6617044AD484}" srcOrd="2" destOrd="0" parTransId="{F35C54E4-1D35-0646-BF62-2BE70A225D14}" sibTransId="{16B58E8D-2711-0C4C-BBDE-6D6C488B6670}"/>
    <dgm:cxn modelId="{FFAED6F7-BCC5-8944-8980-E70EE6B85297}" type="presOf" srcId="{536FE8CD-4F71-C744-AE18-142A7800A0FE}" destId="{24F55216-2D14-6649-99EE-B0F40F39A688}" srcOrd="1" destOrd="0" presId="urn:microsoft.com/office/officeart/2008/layout/NameandTitleOrganizationalChart"/>
    <dgm:cxn modelId="{9A7DCBD3-10BD-A345-A791-B6C08ACC78A2}" type="presOf" srcId="{889E3EC5-CF36-FD42-8C9C-60E810FCE808}" destId="{ED0F10FF-BF54-5442-893F-5E99E3F9854C}" srcOrd="0" destOrd="0" presId="urn:microsoft.com/office/officeart/2008/layout/NameandTitleOrganizationalChart"/>
    <dgm:cxn modelId="{2F566564-B3A7-E740-A5A2-42E44C0DDA26}" type="presOf" srcId="{798A03D6-330B-5A4D-8027-18EACE037E62}" destId="{832D9E7A-C2B1-C846-ACD2-E0A0D81EB100}" srcOrd="1" destOrd="0" presId="urn:microsoft.com/office/officeart/2008/layout/NameandTitleOrganizationalChart"/>
    <dgm:cxn modelId="{9AAE4926-CFD3-F949-821E-34BA8C94F1F4}" type="presOf" srcId="{C8CD8865-A7E2-A34A-BC8B-2CDA19A79F27}" destId="{A8AF6BD4-D428-8F4E-99F2-B575020E39CC}" srcOrd="0" destOrd="0" presId="urn:microsoft.com/office/officeart/2008/layout/NameandTitleOrganizationalChart"/>
    <dgm:cxn modelId="{EE145AFB-9A25-644E-8A28-725C993FB0FB}" type="presOf" srcId="{D4383E0B-3AD1-934E-997A-C2E3C97C1719}" destId="{1C4E6BE0-5693-F743-85F7-772F0B2ECDD4}" srcOrd="0" destOrd="0" presId="urn:microsoft.com/office/officeart/2008/layout/NameandTitleOrganizationalChart"/>
    <dgm:cxn modelId="{9669E8B6-531D-5B4A-84A8-88ABC3B34C4E}" type="presOf" srcId="{BBFAFFDE-27BD-9F4A-9A18-0A9AF7B2F9FD}" destId="{8AFF7F1C-C92E-9E40-A26E-3420E589674B}" srcOrd="0" destOrd="0" presId="urn:microsoft.com/office/officeart/2008/layout/NameandTitleOrganizationalChart"/>
    <dgm:cxn modelId="{5FE89DB1-9DA6-9944-9FAA-9B3B97E9D8F8}" type="presOf" srcId="{E6723686-6C37-8745-8957-9D743A3C57FC}" destId="{F9D2725E-D954-8943-B6E2-4967A9AB7D7F}" srcOrd="0" destOrd="0" presId="urn:microsoft.com/office/officeart/2008/layout/NameandTitleOrganizationalChart"/>
    <dgm:cxn modelId="{91E1B0E9-1780-BF43-BDA2-BEEAEAD369D8}" type="presOf" srcId="{F35C54E4-1D35-0646-BF62-2BE70A225D14}" destId="{F2DBEC3F-7500-154E-9642-0770F72A70E6}" srcOrd="0" destOrd="0" presId="urn:microsoft.com/office/officeart/2008/layout/NameandTitleOrganizationalChart"/>
    <dgm:cxn modelId="{6EF3D107-5ED8-284B-8E1A-BDBE7FA6B96F}" type="presOf" srcId="{836D9749-A9EC-D04C-9664-98BE6504DAE1}" destId="{F4AF8E98-D79F-F842-8B86-522C2C4462BC}" srcOrd="0" destOrd="0" presId="urn:microsoft.com/office/officeart/2008/layout/NameandTitleOrganizationalChart"/>
    <dgm:cxn modelId="{D3F9C618-528E-5A41-9F2A-7FB486861A1E}" type="presOf" srcId="{FF282DC9-D9A8-2141-B616-BA9BB3F796B3}" destId="{4EBC0994-1AD8-EB48-8421-B152B654A76F}" srcOrd="0" destOrd="0" presId="urn:microsoft.com/office/officeart/2008/layout/NameandTitleOrganizationalChart"/>
    <dgm:cxn modelId="{C3E94660-0C13-2C49-8D52-B8A04F51A557}" type="presOf" srcId="{7E405994-6748-9247-A47F-7D01C2223209}" destId="{9E15A508-C195-9F46-AF59-CDF4CBBE4725}" srcOrd="1" destOrd="0" presId="urn:microsoft.com/office/officeart/2008/layout/NameandTitleOrganizationalChart"/>
    <dgm:cxn modelId="{F03C2BAA-3261-2449-91EB-A8B0B9E34368}" type="presOf" srcId="{E24BAEDD-EC14-B145-82BD-8D772BAC8DBE}" destId="{6A7DC999-EC7D-6E4A-8727-790F98CE8E3C}" srcOrd="1" destOrd="0" presId="urn:microsoft.com/office/officeart/2008/layout/NameandTitleOrganizationalChart"/>
    <dgm:cxn modelId="{D7A4846B-1945-244C-8299-0DBCF3643991}" type="presOf" srcId="{889E3EC5-CF36-FD42-8C9C-60E810FCE808}" destId="{3928094B-924A-C749-ABBB-DB102A10AB44}" srcOrd="1" destOrd="0" presId="urn:microsoft.com/office/officeart/2008/layout/NameandTitleOrganizationalChart"/>
    <dgm:cxn modelId="{B5B0682F-19AE-EA46-80B2-57A8B64B4C6C}" srcId="{536FE8CD-4F71-C744-AE18-142A7800A0FE}" destId="{889E3EC5-CF36-FD42-8C9C-60E810FCE808}" srcOrd="3" destOrd="0" parTransId="{C333DD52-A159-FB46-B6E5-2D9324D94161}" sibTransId="{F2A5F1AD-037B-A54F-84A4-55B09982255C}"/>
    <dgm:cxn modelId="{779213A9-CEA5-BA48-80B4-5224EE0F8FC6}" srcId="{536FE8CD-4F71-C744-AE18-142A7800A0FE}" destId="{BBFAFFDE-27BD-9F4A-9A18-0A9AF7B2F9FD}" srcOrd="1" destOrd="0" parTransId="{2FF395BE-2CC5-014D-8D6B-ABD244BED683}" sibTransId="{E6723686-6C37-8745-8957-9D743A3C57FC}"/>
    <dgm:cxn modelId="{AE590D60-20C3-5949-AC2C-FC1E1798C053}" srcId="{889E3EC5-CF36-FD42-8C9C-60E810FCE808}" destId="{6723E551-567A-B040-B4DB-E852DF3C4D77}" srcOrd="0" destOrd="0" parTransId="{5233FF0A-A959-094A-ACFE-3F3515F71678}" sibTransId="{836D9749-A9EC-D04C-9664-98BE6504DAE1}"/>
    <dgm:cxn modelId="{2B1DA881-FE4A-774E-8CD2-8A3282733C00}" type="presOf" srcId="{16B58E8D-2711-0C4C-BBDE-6D6C488B6670}" destId="{4921429B-9D11-3742-8037-7F0096E1BD38}" srcOrd="0" destOrd="0" presId="urn:microsoft.com/office/officeart/2008/layout/NameandTitleOrganizationalChart"/>
    <dgm:cxn modelId="{FC3EBD18-6D0A-DF45-B625-CA04171E4B4E}" type="presOf" srcId="{E24BAEDD-EC14-B145-82BD-8D772BAC8DBE}" destId="{67C27542-8498-2542-AFEA-1AEC32E4B570}" srcOrd="0" destOrd="0" presId="urn:microsoft.com/office/officeart/2008/layout/NameandTitleOrganizationalChart"/>
    <dgm:cxn modelId="{E30888E2-2551-F94F-BD25-26B31D44F67C}" srcId="{C8CD8865-A7E2-A34A-BC8B-2CDA19A79F27}" destId="{536FE8CD-4F71-C744-AE18-142A7800A0FE}" srcOrd="0" destOrd="0" parTransId="{95E74EBF-3A46-F743-A3D2-F2CB25281C29}" sibTransId="{A82B9FE7-9478-9443-BB76-855F604CC19B}"/>
    <dgm:cxn modelId="{1DE534D0-3FF6-B746-BA90-23FFCC991874}" type="presOf" srcId="{C333DD52-A159-FB46-B6E5-2D9324D94161}" destId="{EC969899-A876-C14E-9A91-DA82F8ED5BB1}" srcOrd="0" destOrd="0" presId="urn:microsoft.com/office/officeart/2008/layout/NameandTitleOrganizationalChart"/>
    <dgm:cxn modelId="{2C9A1182-E09D-0041-B69E-6551F3687875}" srcId="{798A03D6-330B-5A4D-8027-18EACE037E62}" destId="{E24BAEDD-EC14-B145-82BD-8D772BAC8DBE}" srcOrd="1" destOrd="0" parTransId="{F2738EDE-20F0-894A-B705-40873BBC1330}" sibTransId="{6EF7ADFC-4940-4F48-8543-F1808BD50F73}"/>
    <dgm:cxn modelId="{36DF9CD3-11F2-D54A-88EB-1EF0FD281A4F}" type="presOf" srcId="{2FF395BE-2CC5-014D-8D6B-ABD244BED683}" destId="{6F9A0635-8F43-A642-BF99-A2A8A5A83124}" srcOrd="0" destOrd="0" presId="urn:microsoft.com/office/officeart/2008/layout/NameandTitleOrganizationalChart"/>
    <dgm:cxn modelId="{8BBFB48D-D182-0443-B8AD-199EA6E80DDE}" type="presOf" srcId="{3A5D3215-2BF9-F749-BEAE-6617044AD484}" destId="{E1EAF3C9-E053-3343-B921-4CBAFE433961}" srcOrd="1" destOrd="0" presId="urn:microsoft.com/office/officeart/2008/layout/NameandTitleOrganizationalChart"/>
    <dgm:cxn modelId="{A207AF83-AD74-5E4A-A7C9-4BB9453C6F57}" type="presOf" srcId="{59B1F990-AFB3-EC4D-9F86-4457AB10CA7D}" destId="{D57470F0-6278-3344-B05E-0E05F197B9C2}" srcOrd="0" destOrd="0" presId="urn:microsoft.com/office/officeart/2008/layout/NameandTitleOrganizationalChart"/>
    <dgm:cxn modelId="{834F8581-5A52-444C-9A76-13EBED53BA3A}" type="presParOf" srcId="{A8AF6BD4-D428-8F4E-99F2-B575020E39CC}" destId="{1A0759DA-43F7-9A4E-8A83-15E379AA43D8}" srcOrd="0" destOrd="0" presId="urn:microsoft.com/office/officeart/2008/layout/NameandTitleOrganizationalChart"/>
    <dgm:cxn modelId="{986DB954-83E7-5345-8D0F-18788114DC6F}" type="presParOf" srcId="{1A0759DA-43F7-9A4E-8A83-15E379AA43D8}" destId="{08233037-28C0-FE46-BB2A-C24F271C347D}" srcOrd="0" destOrd="0" presId="urn:microsoft.com/office/officeart/2008/layout/NameandTitleOrganizationalChart"/>
    <dgm:cxn modelId="{AF81E53B-AF29-7F48-A902-8451C5D05BF2}" type="presParOf" srcId="{08233037-28C0-FE46-BB2A-C24F271C347D}" destId="{0B92F208-72E9-BA43-81EF-2D7016AA3EC4}" srcOrd="0" destOrd="0" presId="urn:microsoft.com/office/officeart/2008/layout/NameandTitleOrganizationalChart"/>
    <dgm:cxn modelId="{0C454E16-419F-064C-A2EF-3AD3E666B039}" type="presParOf" srcId="{08233037-28C0-FE46-BB2A-C24F271C347D}" destId="{73F25AFA-EE84-C946-AC51-506857262BB7}" srcOrd="1" destOrd="0" presId="urn:microsoft.com/office/officeart/2008/layout/NameandTitleOrganizationalChart"/>
    <dgm:cxn modelId="{F161D5A4-C2FD-F142-B011-1E7331DC9CBB}" type="presParOf" srcId="{08233037-28C0-FE46-BB2A-C24F271C347D}" destId="{24F55216-2D14-6649-99EE-B0F40F39A688}" srcOrd="2" destOrd="0" presId="urn:microsoft.com/office/officeart/2008/layout/NameandTitleOrganizationalChart"/>
    <dgm:cxn modelId="{39D16CE8-6931-4847-BB1F-0444F480B490}" type="presParOf" srcId="{1A0759DA-43F7-9A4E-8A83-15E379AA43D8}" destId="{E6D50E56-D54B-B848-BB5C-1ADA7A7E7784}" srcOrd="1" destOrd="0" presId="urn:microsoft.com/office/officeart/2008/layout/NameandTitleOrganizationalChart"/>
    <dgm:cxn modelId="{9D883F0E-7DCF-9345-ACE6-7A5C77E2CDC1}" type="presParOf" srcId="{E6D50E56-D54B-B848-BB5C-1ADA7A7E7784}" destId="{D57470F0-6278-3344-B05E-0E05F197B9C2}" srcOrd="0" destOrd="0" presId="urn:microsoft.com/office/officeart/2008/layout/NameandTitleOrganizationalChart"/>
    <dgm:cxn modelId="{63526A14-3ADA-6A4E-86D2-348DB21AD5B2}" type="presParOf" srcId="{E6D50E56-D54B-B848-BB5C-1ADA7A7E7784}" destId="{29FF4D3A-36DE-8A4F-8F73-D2D7B4E39ECE}" srcOrd="1" destOrd="0" presId="urn:microsoft.com/office/officeart/2008/layout/NameandTitleOrganizationalChart"/>
    <dgm:cxn modelId="{F25E4967-0296-0349-AFFF-76DCC02B41BF}" type="presParOf" srcId="{29FF4D3A-36DE-8A4F-8F73-D2D7B4E39ECE}" destId="{FA6856CE-1FAE-A249-BA76-7D138443F31B}" srcOrd="0" destOrd="0" presId="urn:microsoft.com/office/officeart/2008/layout/NameandTitleOrganizationalChart"/>
    <dgm:cxn modelId="{9B26EE9B-2DE4-6448-B653-261C61951E98}" type="presParOf" srcId="{FA6856CE-1FAE-A249-BA76-7D138443F31B}" destId="{C5943859-3943-5B4F-84B3-390CC182B24B}" srcOrd="0" destOrd="0" presId="urn:microsoft.com/office/officeart/2008/layout/NameandTitleOrganizationalChart"/>
    <dgm:cxn modelId="{8E63263D-AA99-CA4C-B90D-E9A210D40A47}" type="presParOf" srcId="{FA6856CE-1FAE-A249-BA76-7D138443F31B}" destId="{DD07CD93-0A89-964C-B0C5-6EBE9AF43B7F}" srcOrd="1" destOrd="0" presId="urn:microsoft.com/office/officeart/2008/layout/NameandTitleOrganizationalChart"/>
    <dgm:cxn modelId="{B210EBE1-B156-7A41-AAB7-A952680004A3}" type="presParOf" srcId="{FA6856CE-1FAE-A249-BA76-7D138443F31B}" destId="{832D9E7A-C2B1-C846-ACD2-E0A0D81EB100}" srcOrd="2" destOrd="0" presId="urn:microsoft.com/office/officeart/2008/layout/NameandTitleOrganizationalChart"/>
    <dgm:cxn modelId="{DFC4F0B1-566F-4044-9A96-4A42D976B4E2}" type="presParOf" srcId="{29FF4D3A-36DE-8A4F-8F73-D2D7B4E39ECE}" destId="{49237BF8-4571-FA41-A27B-E27B592DB38B}" srcOrd="1" destOrd="0" presId="urn:microsoft.com/office/officeart/2008/layout/NameandTitleOrganizationalChart"/>
    <dgm:cxn modelId="{E1C3A1CC-BF85-1B40-83C5-02B4A2C9CB02}" type="presParOf" srcId="{49237BF8-4571-FA41-A27B-E27B592DB38B}" destId="{4EBC0994-1AD8-EB48-8421-B152B654A76F}" srcOrd="0" destOrd="0" presId="urn:microsoft.com/office/officeart/2008/layout/NameandTitleOrganizationalChart"/>
    <dgm:cxn modelId="{C60E6225-856B-C14E-AABB-12AC1AA21775}" type="presParOf" srcId="{49237BF8-4571-FA41-A27B-E27B592DB38B}" destId="{25E814C4-B0E1-7044-A7D3-B08AE430C625}" srcOrd="1" destOrd="0" presId="urn:microsoft.com/office/officeart/2008/layout/NameandTitleOrganizationalChart"/>
    <dgm:cxn modelId="{D7C41CDE-3184-ED44-A766-7E1D799E6FFF}" type="presParOf" srcId="{25E814C4-B0E1-7044-A7D3-B08AE430C625}" destId="{E8C5CB2B-D7FE-6B4C-B2EC-EFB13845041D}" srcOrd="0" destOrd="0" presId="urn:microsoft.com/office/officeart/2008/layout/NameandTitleOrganizationalChart"/>
    <dgm:cxn modelId="{28D03FA4-A88D-8041-AC54-2BA2E74D65CF}" type="presParOf" srcId="{E8C5CB2B-D7FE-6B4C-B2EC-EFB13845041D}" destId="{E9EB0755-5375-EF47-801D-519A8AA63DEB}" srcOrd="0" destOrd="0" presId="urn:microsoft.com/office/officeart/2008/layout/NameandTitleOrganizationalChart"/>
    <dgm:cxn modelId="{1B62916E-4C4D-6643-9E85-5195210777DC}" type="presParOf" srcId="{E8C5CB2B-D7FE-6B4C-B2EC-EFB13845041D}" destId="{1C4E6BE0-5693-F743-85F7-772F0B2ECDD4}" srcOrd="1" destOrd="0" presId="urn:microsoft.com/office/officeart/2008/layout/NameandTitleOrganizationalChart"/>
    <dgm:cxn modelId="{6E3CA8E0-2089-0740-A551-60A022DBD41F}" type="presParOf" srcId="{E8C5CB2B-D7FE-6B4C-B2EC-EFB13845041D}" destId="{9E15A508-C195-9F46-AF59-CDF4CBBE4725}" srcOrd="2" destOrd="0" presId="urn:microsoft.com/office/officeart/2008/layout/NameandTitleOrganizationalChart"/>
    <dgm:cxn modelId="{9D383F6B-1AE0-8C43-A68F-069494399EBC}" type="presParOf" srcId="{25E814C4-B0E1-7044-A7D3-B08AE430C625}" destId="{E1AD7044-D0D9-634D-962B-C2743B0FF1C5}" srcOrd="1" destOrd="0" presId="urn:microsoft.com/office/officeart/2008/layout/NameandTitleOrganizationalChart"/>
    <dgm:cxn modelId="{C9A3D081-E37B-DB43-8C6D-1ECDDC070B21}" type="presParOf" srcId="{25E814C4-B0E1-7044-A7D3-B08AE430C625}" destId="{324B61E4-7429-5B49-95BE-C521FEB8A561}" srcOrd="2" destOrd="0" presId="urn:microsoft.com/office/officeart/2008/layout/NameandTitleOrganizationalChart"/>
    <dgm:cxn modelId="{EB4DC232-EDC5-E745-8E17-0D58FC726E59}" type="presParOf" srcId="{49237BF8-4571-FA41-A27B-E27B592DB38B}" destId="{253E433B-BA1C-D34B-8D1B-42587A7D046D}" srcOrd="2" destOrd="0" presId="urn:microsoft.com/office/officeart/2008/layout/NameandTitleOrganizationalChart"/>
    <dgm:cxn modelId="{1F077F67-78B8-5E4D-8D2B-4157FFA6BD6C}" type="presParOf" srcId="{49237BF8-4571-FA41-A27B-E27B592DB38B}" destId="{9A295917-8D10-9748-95D4-BC90285F838F}" srcOrd="3" destOrd="0" presId="urn:microsoft.com/office/officeart/2008/layout/NameandTitleOrganizationalChart"/>
    <dgm:cxn modelId="{F643A577-75C1-4B4C-932F-AEEED46D979A}" type="presParOf" srcId="{9A295917-8D10-9748-95D4-BC90285F838F}" destId="{A70AC3A6-6D31-E84E-9A8C-118959B2509D}" srcOrd="0" destOrd="0" presId="urn:microsoft.com/office/officeart/2008/layout/NameandTitleOrganizationalChart"/>
    <dgm:cxn modelId="{039F1EC7-4627-D643-8A40-F7DD1A2DDAD6}" type="presParOf" srcId="{A70AC3A6-6D31-E84E-9A8C-118959B2509D}" destId="{67C27542-8498-2542-AFEA-1AEC32E4B570}" srcOrd="0" destOrd="0" presId="urn:microsoft.com/office/officeart/2008/layout/NameandTitleOrganizationalChart"/>
    <dgm:cxn modelId="{57064C71-9B8D-ED45-BB37-87DBC2DC097C}" type="presParOf" srcId="{A70AC3A6-6D31-E84E-9A8C-118959B2509D}" destId="{36FA9B01-28C1-A049-86D2-7B35D7E894F3}" srcOrd="1" destOrd="0" presId="urn:microsoft.com/office/officeart/2008/layout/NameandTitleOrganizationalChart"/>
    <dgm:cxn modelId="{9A07D589-6CEE-E644-ADCA-EEC80E54E636}" type="presParOf" srcId="{A70AC3A6-6D31-E84E-9A8C-118959B2509D}" destId="{6A7DC999-EC7D-6E4A-8727-790F98CE8E3C}" srcOrd="2" destOrd="0" presId="urn:microsoft.com/office/officeart/2008/layout/NameandTitleOrganizationalChart"/>
    <dgm:cxn modelId="{897205A9-978E-9143-ADFE-6D3374C9D6C4}" type="presParOf" srcId="{9A295917-8D10-9748-95D4-BC90285F838F}" destId="{84EC9871-2384-6646-9793-77618E87F62B}" srcOrd="1" destOrd="0" presId="urn:microsoft.com/office/officeart/2008/layout/NameandTitleOrganizationalChart"/>
    <dgm:cxn modelId="{A21FEBC8-0EF6-0B45-A86E-91A9E13BAC82}" type="presParOf" srcId="{9A295917-8D10-9748-95D4-BC90285F838F}" destId="{C4E2F838-EBE6-E04B-BA60-4373F971DEA1}" srcOrd="2" destOrd="0" presId="urn:microsoft.com/office/officeart/2008/layout/NameandTitleOrganizationalChart"/>
    <dgm:cxn modelId="{D7A9038A-4E53-4E4D-BA0E-385177CCA961}" type="presParOf" srcId="{29FF4D3A-36DE-8A4F-8F73-D2D7B4E39ECE}" destId="{9FD26722-C32C-9F43-A0B4-031D50B95BFD}" srcOrd="2" destOrd="0" presId="urn:microsoft.com/office/officeart/2008/layout/NameandTitleOrganizationalChart"/>
    <dgm:cxn modelId="{96409A30-D730-D34F-8165-CB8891516DF6}" type="presParOf" srcId="{E6D50E56-D54B-B848-BB5C-1ADA7A7E7784}" destId="{6F9A0635-8F43-A642-BF99-A2A8A5A83124}" srcOrd="2" destOrd="0" presId="urn:microsoft.com/office/officeart/2008/layout/NameandTitleOrganizationalChart"/>
    <dgm:cxn modelId="{06455436-1204-384B-BDE2-6D861B2005F7}" type="presParOf" srcId="{E6D50E56-D54B-B848-BB5C-1ADA7A7E7784}" destId="{82A9C271-7532-4E44-868C-D1110CD241BD}" srcOrd="3" destOrd="0" presId="urn:microsoft.com/office/officeart/2008/layout/NameandTitleOrganizationalChart"/>
    <dgm:cxn modelId="{38362436-D179-8C48-9DEC-8EE11C693870}" type="presParOf" srcId="{82A9C271-7532-4E44-868C-D1110CD241BD}" destId="{DBDC67C4-5365-6B47-93A1-D04F5A256CA3}" srcOrd="0" destOrd="0" presId="urn:microsoft.com/office/officeart/2008/layout/NameandTitleOrganizationalChart"/>
    <dgm:cxn modelId="{3DD6F240-AE85-F148-8544-9A1471947CA5}" type="presParOf" srcId="{DBDC67C4-5365-6B47-93A1-D04F5A256CA3}" destId="{8AFF7F1C-C92E-9E40-A26E-3420E589674B}" srcOrd="0" destOrd="0" presId="urn:microsoft.com/office/officeart/2008/layout/NameandTitleOrganizationalChart"/>
    <dgm:cxn modelId="{38B5294C-A48B-934B-B066-03CE38309105}" type="presParOf" srcId="{DBDC67C4-5365-6B47-93A1-D04F5A256CA3}" destId="{F9D2725E-D954-8943-B6E2-4967A9AB7D7F}" srcOrd="1" destOrd="0" presId="urn:microsoft.com/office/officeart/2008/layout/NameandTitleOrganizationalChart"/>
    <dgm:cxn modelId="{077F9C25-FDC6-AA4C-A7EA-88FE3243694E}" type="presParOf" srcId="{DBDC67C4-5365-6B47-93A1-D04F5A256CA3}" destId="{FB10E0C0-3285-A149-888B-1586C5A30295}" srcOrd="2" destOrd="0" presId="urn:microsoft.com/office/officeart/2008/layout/NameandTitleOrganizationalChart"/>
    <dgm:cxn modelId="{C4EAAF00-9F94-A54F-BDCC-2838D9CF7933}" type="presParOf" srcId="{82A9C271-7532-4E44-868C-D1110CD241BD}" destId="{E0A6568F-6366-0C49-AD62-E41A089F1458}" srcOrd="1" destOrd="0" presId="urn:microsoft.com/office/officeart/2008/layout/NameandTitleOrganizationalChart"/>
    <dgm:cxn modelId="{05A65F09-7B8E-D34C-89E6-D551A99BFEA8}" type="presParOf" srcId="{82A9C271-7532-4E44-868C-D1110CD241BD}" destId="{281EFBE1-3B17-4842-B289-F8673D9B9B4D}" srcOrd="2" destOrd="0" presId="urn:microsoft.com/office/officeart/2008/layout/NameandTitleOrganizationalChart"/>
    <dgm:cxn modelId="{46CD2B69-E631-A646-8927-5D6DBB6DD70B}" type="presParOf" srcId="{E6D50E56-D54B-B848-BB5C-1ADA7A7E7784}" destId="{F2DBEC3F-7500-154E-9642-0770F72A70E6}" srcOrd="4" destOrd="0" presId="urn:microsoft.com/office/officeart/2008/layout/NameandTitleOrganizationalChart"/>
    <dgm:cxn modelId="{D3B582AE-F032-604E-A8F5-246B9FFE92F2}" type="presParOf" srcId="{E6D50E56-D54B-B848-BB5C-1ADA7A7E7784}" destId="{57837856-5911-B643-99A8-F6B5D1673C87}" srcOrd="5" destOrd="0" presId="urn:microsoft.com/office/officeart/2008/layout/NameandTitleOrganizationalChart"/>
    <dgm:cxn modelId="{12F7F43C-79F7-DC48-8074-D2E460C4AE69}" type="presParOf" srcId="{57837856-5911-B643-99A8-F6B5D1673C87}" destId="{D8BD4D83-30A4-C64B-8CC1-6EF1D39773FD}" srcOrd="0" destOrd="0" presId="urn:microsoft.com/office/officeart/2008/layout/NameandTitleOrganizationalChart"/>
    <dgm:cxn modelId="{A93DCFB2-3128-E34B-B601-EFA6D7753AC0}" type="presParOf" srcId="{D8BD4D83-30A4-C64B-8CC1-6EF1D39773FD}" destId="{F1F385DF-3257-8249-8887-40A76F74334B}" srcOrd="0" destOrd="0" presId="urn:microsoft.com/office/officeart/2008/layout/NameandTitleOrganizationalChart"/>
    <dgm:cxn modelId="{AA3AD6E1-276A-F441-A617-39EA70A00E11}" type="presParOf" srcId="{D8BD4D83-30A4-C64B-8CC1-6EF1D39773FD}" destId="{4921429B-9D11-3742-8037-7F0096E1BD38}" srcOrd="1" destOrd="0" presId="urn:microsoft.com/office/officeart/2008/layout/NameandTitleOrganizationalChart"/>
    <dgm:cxn modelId="{A60BABDA-D306-5046-918B-8C748474686A}" type="presParOf" srcId="{D8BD4D83-30A4-C64B-8CC1-6EF1D39773FD}" destId="{E1EAF3C9-E053-3343-B921-4CBAFE433961}" srcOrd="2" destOrd="0" presId="urn:microsoft.com/office/officeart/2008/layout/NameandTitleOrganizationalChart"/>
    <dgm:cxn modelId="{511D1C43-7B12-0645-A739-CF0374AFCF79}" type="presParOf" srcId="{57837856-5911-B643-99A8-F6B5D1673C87}" destId="{365581BC-F15F-B54E-A4A2-F59616E4CC1A}" srcOrd="1" destOrd="0" presId="urn:microsoft.com/office/officeart/2008/layout/NameandTitleOrganizationalChart"/>
    <dgm:cxn modelId="{9697ED03-7BF1-8D4D-B43E-E55CF5FA5E7B}" type="presParOf" srcId="{57837856-5911-B643-99A8-F6B5D1673C87}" destId="{0E0AE237-9570-1B4C-9EF5-90219DC9126C}" srcOrd="2" destOrd="0" presId="urn:microsoft.com/office/officeart/2008/layout/NameandTitleOrganizationalChart"/>
    <dgm:cxn modelId="{002B67E4-1615-DC40-907E-8B76E094D4E2}" type="presParOf" srcId="{E6D50E56-D54B-B848-BB5C-1ADA7A7E7784}" destId="{EC969899-A876-C14E-9A91-DA82F8ED5BB1}" srcOrd="6" destOrd="0" presId="urn:microsoft.com/office/officeart/2008/layout/NameandTitleOrganizationalChart"/>
    <dgm:cxn modelId="{1DB78380-8E4D-5E47-928D-90FC2F8629BA}" type="presParOf" srcId="{E6D50E56-D54B-B848-BB5C-1ADA7A7E7784}" destId="{ED1E0ECB-77D5-564D-9FF4-E1DF182D6B43}" srcOrd="7" destOrd="0" presId="urn:microsoft.com/office/officeart/2008/layout/NameandTitleOrganizationalChart"/>
    <dgm:cxn modelId="{5664177B-4094-8947-9F81-06BF707169FA}" type="presParOf" srcId="{ED1E0ECB-77D5-564D-9FF4-E1DF182D6B43}" destId="{7F062AF5-9125-8C45-8C78-D9B837C43014}" srcOrd="0" destOrd="0" presId="urn:microsoft.com/office/officeart/2008/layout/NameandTitleOrganizationalChart"/>
    <dgm:cxn modelId="{373E930F-F0CB-A846-9256-484E315023E7}" type="presParOf" srcId="{7F062AF5-9125-8C45-8C78-D9B837C43014}" destId="{ED0F10FF-BF54-5442-893F-5E99E3F9854C}" srcOrd="0" destOrd="0" presId="urn:microsoft.com/office/officeart/2008/layout/NameandTitleOrganizationalChart"/>
    <dgm:cxn modelId="{C98798A4-549A-4F49-8B18-AEFEA73767C3}" type="presParOf" srcId="{7F062AF5-9125-8C45-8C78-D9B837C43014}" destId="{81660707-1F19-5A4C-8755-0FA2D8C06DC0}" srcOrd="1" destOrd="0" presId="urn:microsoft.com/office/officeart/2008/layout/NameandTitleOrganizationalChart"/>
    <dgm:cxn modelId="{8053837D-2C6A-E348-B2A3-1BD3420C19AA}" type="presParOf" srcId="{7F062AF5-9125-8C45-8C78-D9B837C43014}" destId="{3928094B-924A-C749-ABBB-DB102A10AB44}" srcOrd="2" destOrd="0" presId="urn:microsoft.com/office/officeart/2008/layout/NameandTitleOrganizationalChart"/>
    <dgm:cxn modelId="{EB03D523-5EDB-5A45-B029-FDBBA23B2B99}" type="presParOf" srcId="{ED1E0ECB-77D5-564D-9FF4-E1DF182D6B43}" destId="{12FF29C5-D674-6045-9B0F-EA3950370B37}" srcOrd="1" destOrd="0" presId="urn:microsoft.com/office/officeart/2008/layout/NameandTitleOrganizationalChart"/>
    <dgm:cxn modelId="{29CE6D66-EAB5-4741-B39B-5E78A99CA429}" type="presParOf" srcId="{12FF29C5-D674-6045-9B0F-EA3950370B37}" destId="{2D098F6A-7346-7242-B51F-90E4046FCC8E}" srcOrd="0" destOrd="0" presId="urn:microsoft.com/office/officeart/2008/layout/NameandTitleOrganizationalChart"/>
    <dgm:cxn modelId="{4FF0E641-9AC3-3641-901E-C299A1DAA80D}" type="presParOf" srcId="{12FF29C5-D674-6045-9B0F-EA3950370B37}" destId="{2036B0C2-CCE6-1A41-91BC-648151765521}" srcOrd="1" destOrd="0" presId="urn:microsoft.com/office/officeart/2008/layout/NameandTitleOrganizationalChart"/>
    <dgm:cxn modelId="{EB0A93C3-CAC4-4442-9BAD-6E1D0C6137CF}" type="presParOf" srcId="{2036B0C2-CCE6-1A41-91BC-648151765521}" destId="{18A2E1F4-453A-AD49-84F6-1FF22EAAB61C}" srcOrd="0" destOrd="0" presId="urn:microsoft.com/office/officeart/2008/layout/NameandTitleOrganizationalChart"/>
    <dgm:cxn modelId="{7F41E21D-091B-1948-A573-F1B4DB5C35B3}" type="presParOf" srcId="{18A2E1F4-453A-AD49-84F6-1FF22EAAB61C}" destId="{1F628E3F-E24C-F34A-9166-86B6883B9CAB}" srcOrd="0" destOrd="0" presId="urn:microsoft.com/office/officeart/2008/layout/NameandTitleOrganizationalChart"/>
    <dgm:cxn modelId="{CCFAB581-FFA4-B84E-ACE1-65D1E465C351}" type="presParOf" srcId="{18A2E1F4-453A-AD49-84F6-1FF22EAAB61C}" destId="{F4AF8E98-D79F-F842-8B86-522C2C4462BC}" srcOrd="1" destOrd="0" presId="urn:microsoft.com/office/officeart/2008/layout/NameandTitleOrganizationalChart"/>
    <dgm:cxn modelId="{1661100F-4739-8743-B777-B2E689E74235}" type="presParOf" srcId="{18A2E1F4-453A-AD49-84F6-1FF22EAAB61C}" destId="{A7073781-F6C8-1D49-B657-451D7813ABB2}" srcOrd="2" destOrd="0" presId="urn:microsoft.com/office/officeart/2008/layout/NameandTitleOrganizationalChart"/>
    <dgm:cxn modelId="{66F0B199-9ECC-B84C-8595-ABD3A9D76C6B}" type="presParOf" srcId="{2036B0C2-CCE6-1A41-91BC-648151765521}" destId="{C4EDCBA2-E328-C048-83BD-73FBD6E79C43}" srcOrd="1" destOrd="0" presId="urn:microsoft.com/office/officeart/2008/layout/NameandTitleOrganizationalChart"/>
    <dgm:cxn modelId="{F0282FC2-C33E-8040-89A5-FFC0CD1799DC}" type="presParOf" srcId="{2036B0C2-CCE6-1A41-91BC-648151765521}" destId="{A0A972C9-250D-854B-ADED-3B3867BE6CE5}" srcOrd="2" destOrd="0" presId="urn:microsoft.com/office/officeart/2008/layout/NameandTitleOrganizationalChart"/>
    <dgm:cxn modelId="{42192CB0-CAD9-4A45-922A-CE406B7F9F38}" type="presParOf" srcId="{ED1E0ECB-77D5-564D-9FF4-E1DF182D6B43}" destId="{99285EA2-2CF0-3C4A-97C6-47194353F49F}" srcOrd="2" destOrd="0" presId="urn:microsoft.com/office/officeart/2008/layout/NameandTitleOrganizationalChart"/>
    <dgm:cxn modelId="{03BDDB28-8149-5044-B977-5D7475EF5572}" type="presParOf" srcId="{1A0759DA-43F7-9A4E-8A83-15E379AA43D8}" destId="{D0E94F8C-1EE5-1649-A91F-9716503261D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06ED3-1CC2-F540-B6F7-AC9B9BEAD523}">
      <dsp:nvSpPr>
        <dsp:cNvPr id="0" name=""/>
        <dsp:cNvSpPr/>
      </dsp:nvSpPr>
      <dsp:spPr>
        <a:xfrm>
          <a:off x="5981" y="10571"/>
          <a:ext cx="3096154" cy="1188000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Smart contract</a:t>
          </a:r>
          <a:endParaRPr lang="zh-CN" altLang="en-US" sz="3200" kern="1200" dirty="0"/>
        </a:p>
      </dsp:txBody>
      <dsp:txXfrm>
        <a:off x="599981" y="10571"/>
        <a:ext cx="1908154" cy="1188000"/>
      </dsp:txXfrm>
    </dsp:sp>
    <dsp:sp modelId="{19780DAC-176A-AB48-A145-68F34ACB4B70}">
      <dsp:nvSpPr>
        <dsp:cNvPr id="0" name=""/>
        <dsp:cNvSpPr/>
      </dsp:nvSpPr>
      <dsp:spPr>
        <a:xfrm>
          <a:off x="5981" y="1347071"/>
          <a:ext cx="2476923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Solidity</a:t>
          </a:r>
          <a:r>
            <a:rPr lang="zh-CN" altLang="en-US" sz="2400" kern="1200" dirty="0" smtClean="0"/>
            <a:t> </a:t>
          </a:r>
          <a:endParaRPr lang="zh-CN" altLang="en-US" sz="2400" kern="1200" dirty="0"/>
        </a:p>
      </dsp:txBody>
      <dsp:txXfrm>
        <a:off x="5981" y="1347071"/>
        <a:ext cx="2476923" cy="396000"/>
      </dsp:txXfrm>
    </dsp:sp>
    <dsp:sp modelId="{3AED8F11-A1A9-4548-917E-23806BB76F7D}">
      <dsp:nvSpPr>
        <dsp:cNvPr id="0" name=""/>
        <dsp:cNvSpPr/>
      </dsp:nvSpPr>
      <dsp:spPr>
        <a:xfrm>
          <a:off x="2886136" y="10571"/>
          <a:ext cx="3096154" cy="1188000"/>
        </a:xfrm>
        <a:prstGeom prst="chevron">
          <a:avLst/>
        </a:prstGeom>
        <a:solidFill>
          <a:schemeClr val="accent1">
            <a:shade val="50000"/>
            <a:hueOff val="7963"/>
            <a:satOff val="-288"/>
            <a:lumOff val="267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Truffle</a:t>
          </a:r>
          <a:endParaRPr lang="zh-CN" altLang="en-US" sz="3200" kern="1200" dirty="0"/>
        </a:p>
      </dsp:txBody>
      <dsp:txXfrm>
        <a:off x="3480136" y="10571"/>
        <a:ext cx="1908154" cy="1188000"/>
      </dsp:txXfrm>
    </dsp:sp>
    <dsp:sp modelId="{0459CF43-69F6-0F40-974A-01AAA9528652}">
      <dsp:nvSpPr>
        <dsp:cNvPr id="0" name=""/>
        <dsp:cNvSpPr/>
      </dsp:nvSpPr>
      <dsp:spPr>
        <a:xfrm>
          <a:off x="2886136" y="1347071"/>
          <a:ext cx="2476923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Web3js</a:t>
          </a:r>
          <a:endParaRPr lang="zh-CN" altLang="en-US" sz="2400" kern="1200" dirty="0"/>
        </a:p>
      </dsp:txBody>
      <dsp:txXfrm>
        <a:off x="2886136" y="1347071"/>
        <a:ext cx="2476923" cy="396000"/>
      </dsp:txXfrm>
    </dsp:sp>
    <dsp:sp modelId="{FE557DAC-5305-9748-A897-59E6DD62B2CF}">
      <dsp:nvSpPr>
        <dsp:cNvPr id="0" name=""/>
        <dsp:cNvSpPr/>
      </dsp:nvSpPr>
      <dsp:spPr>
        <a:xfrm>
          <a:off x="5766290" y="10571"/>
          <a:ext cx="3096154" cy="1188000"/>
        </a:xfrm>
        <a:prstGeom prst="chevron">
          <a:avLst/>
        </a:prstGeom>
        <a:solidFill>
          <a:schemeClr val="accent1">
            <a:shade val="50000"/>
            <a:hueOff val="7963"/>
            <a:satOff val="-288"/>
            <a:lumOff val="2672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Front-end</a:t>
          </a:r>
          <a:endParaRPr lang="zh-CN" altLang="en-US" sz="3200" kern="1200" dirty="0"/>
        </a:p>
      </dsp:txBody>
      <dsp:txXfrm>
        <a:off x="6360290" y="10571"/>
        <a:ext cx="1908154" cy="1188000"/>
      </dsp:txXfrm>
    </dsp:sp>
    <dsp:sp modelId="{B4D8B368-C520-9D46-90C8-868D82788E6E}">
      <dsp:nvSpPr>
        <dsp:cNvPr id="0" name=""/>
        <dsp:cNvSpPr/>
      </dsp:nvSpPr>
      <dsp:spPr>
        <a:xfrm>
          <a:off x="5766290" y="1347071"/>
          <a:ext cx="2476923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HTML</a:t>
          </a:r>
          <a:endParaRPr lang="zh-CN" altLang="en-US" sz="2400" kern="1200" dirty="0"/>
        </a:p>
      </dsp:txBody>
      <dsp:txXfrm>
        <a:off x="5766290" y="1347071"/>
        <a:ext cx="2476923" cy="39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98F6A-7346-7242-B51F-90E4046FCC8E}">
      <dsp:nvSpPr>
        <dsp:cNvPr id="0" name=""/>
        <dsp:cNvSpPr/>
      </dsp:nvSpPr>
      <dsp:spPr>
        <a:xfrm>
          <a:off x="8476559" y="2163402"/>
          <a:ext cx="91440" cy="4845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513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69899-A876-C14E-9A91-DA82F8ED5BB1}">
      <dsp:nvSpPr>
        <dsp:cNvPr id="0" name=""/>
        <dsp:cNvSpPr/>
      </dsp:nvSpPr>
      <dsp:spPr>
        <a:xfrm>
          <a:off x="5262855" y="840307"/>
          <a:ext cx="3259424" cy="48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44"/>
              </a:lnTo>
              <a:lnTo>
                <a:pt x="3259424" y="288844"/>
              </a:lnTo>
              <a:lnTo>
                <a:pt x="3259424" y="484513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BEC3F-7500-154E-9642-0770F72A70E6}">
      <dsp:nvSpPr>
        <dsp:cNvPr id="0" name=""/>
        <dsp:cNvSpPr/>
      </dsp:nvSpPr>
      <dsp:spPr>
        <a:xfrm>
          <a:off x="5262855" y="840307"/>
          <a:ext cx="1086474" cy="48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44"/>
              </a:lnTo>
              <a:lnTo>
                <a:pt x="1086474" y="288844"/>
              </a:lnTo>
              <a:lnTo>
                <a:pt x="1086474" y="484513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A0635-8F43-A642-BF99-A2A8A5A83124}">
      <dsp:nvSpPr>
        <dsp:cNvPr id="0" name=""/>
        <dsp:cNvSpPr/>
      </dsp:nvSpPr>
      <dsp:spPr>
        <a:xfrm>
          <a:off x="4176380" y="840307"/>
          <a:ext cx="1086474" cy="484513"/>
        </a:xfrm>
        <a:custGeom>
          <a:avLst/>
          <a:gdLst/>
          <a:ahLst/>
          <a:cxnLst/>
          <a:rect l="0" t="0" r="0" b="0"/>
          <a:pathLst>
            <a:path>
              <a:moveTo>
                <a:pt x="1086474" y="0"/>
              </a:moveTo>
              <a:lnTo>
                <a:pt x="1086474" y="288844"/>
              </a:lnTo>
              <a:lnTo>
                <a:pt x="0" y="288844"/>
              </a:lnTo>
              <a:lnTo>
                <a:pt x="0" y="484513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E433B-BA1C-D34B-8D1B-42587A7D046D}">
      <dsp:nvSpPr>
        <dsp:cNvPr id="0" name=""/>
        <dsp:cNvSpPr/>
      </dsp:nvSpPr>
      <dsp:spPr>
        <a:xfrm>
          <a:off x="2003430" y="2163402"/>
          <a:ext cx="1086474" cy="484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844"/>
              </a:lnTo>
              <a:lnTo>
                <a:pt x="1086474" y="288844"/>
              </a:lnTo>
              <a:lnTo>
                <a:pt x="1086474" y="484513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0994-1AD8-EB48-8421-B152B654A76F}">
      <dsp:nvSpPr>
        <dsp:cNvPr id="0" name=""/>
        <dsp:cNvSpPr/>
      </dsp:nvSpPr>
      <dsp:spPr>
        <a:xfrm>
          <a:off x="916955" y="2163402"/>
          <a:ext cx="1086474" cy="484513"/>
        </a:xfrm>
        <a:custGeom>
          <a:avLst/>
          <a:gdLst/>
          <a:ahLst/>
          <a:cxnLst/>
          <a:rect l="0" t="0" r="0" b="0"/>
          <a:pathLst>
            <a:path>
              <a:moveTo>
                <a:pt x="1086474" y="0"/>
              </a:moveTo>
              <a:lnTo>
                <a:pt x="1086474" y="288844"/>
              </a:lnTo>
              <a:lnTo>
                <a:pt x="0" y="288844"/>
              </a:lnTo>
              <a:lnTo>
                <a:pt x="0" y="484513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470F0-6278-3344-B05E-0E05F197B9C2}">
      <dsp:nvSpPr>
        <dsp:cNvPr id="0" name=""/>
        <dsp:cNvSpPr/>
      </dsp:nvSpPr>
      <dsp:spPr>
        <a:xfrm>
          <a:off x="2003430" y="840307"/>
          <a:ext cx="3259424" cy="484513"/>
        </a:xfrm>
        <a:custGeom>
          <a:avLst/>
          <a:gdLst/>
          <a:ahLst/>
          <a:cxnLst/>
          <a:rect l="0" t="0" r="0" b="0"/>
          <a:pathLst>
            <a:path>
              <a:moveTo>
                <a:pt x="3259424" y="0"/>
              </a:moveTo>
              <a:lnTo>
                <a:pt x="3259424" y="288844"/>
              </a:lnTo>
              <a:lnTo>
                <a:pt x="0" y="288844"/>
              </a:lnTo>
              <a:lnTo>
                <a:pt x="0" y="484513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2F208-72E9-BA43-81EF-2D7016AA3EC4}">
      <dsp:nvSpPr>
        <dsp:cNvPr id="0" name=""/>
        <dsp:cNvSpPr/>
      </dsp:nvSpPr>
      <dsp:spPr>
        <a:xfrm>
          <a:off x="4453031" y="1726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Login</a:t>
          </a:r>
          <a:endParaRPr lang="zh-CN" altLang="en-US" sz="1600" kern="1200" dirty="0"/>
        </a:p>
      </dsp:txBody>
      <dsp:txXfrm>
        <a:off x="4453031" y="1726"/>
        <a:ext cx="1619646" cy="838581"/>
      </dsp:txXfrm>
    </dsp:sp>
    <dsp:sp modelId="{73F25AFA-EE84-C946-AC51-506857262BB7}">
      <dsp:nvSpPr>
        <dsp:cNvPr id="0" name=""/>
        <dsp:cNvSpPr/>
      </dsp:nvSpPr>
      <dsp:spPr>
        <a:xfrm>
          <a:off x="4776960" y="653956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776960" y="653956"/>
        <a:ext cx="1457682" cy="279527"/>
      </dsp:txXfrm>
    </dsp:sp>
    <dsp:sp modelId="{C5943859-3943-5B4F-84B3-390CC182B24B}">
      <dsp:nvSpPr>
        <dsp:cNvPr id="0" name=""/>
        <dsp:cNvSpPr/>
      </dsp:nvSpPr>
      <dsp:spPr>
        <a:xfrm>
          <a:off x="1193607" y="1324821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Adding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items</a:t>
          </a:r>
          <a:endParaRPr lang="zh-CN" altLang="en-US" sz="1600" kern="1200" dirty="0"/>
        </a:p>
      </dsp:txBody>
      <dsp:txXfrm>
        <a:off x="1193607" y="1324821"/>
        <a:ext cx="1619646" cy="838581"/>
      </dsp:txXfrm>
    </dsp:sp>
    <dsp:sp modelId="{DD07CD93-0A89-964C-B0C5-6EBE9AF43B7F}">
      <dsp:nvSpPr>
        <dsp:cNvPr id="0" name=""/>
        <dsp:cNvSpPr/>
      </dsp:nvSpPr>
      <dsp:spPr>
        <a:xfrm>
          <a:off x="1517536" y="1977051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517536" y="1977051"/>
        <a:ext cx="1457682" cy="279527"/>
      </dsp:txXfrm>
    </dsp:sp>
    <dsp:sp modelId="{E9EB0755-5375-EF47-801D-519A8AA63DEB}">
      <dsp:nvSpPr>
        <dsp:cNvPr id="0" name=""/>
        <dsp:cNvSpPr/>
      </dsp:nvSpPr>
      <dsp:spPr>
        <a:xfrm>
          <a:off x="107132" y="2647916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Top</a:t>
          </a:r>
          <a:r>
            <a:rPr lang="zh-CN" altLang="en-US" sz="1600" kern="1200" baseline="0" dirty="0" smtClean="0"/>
            <a:t> </a:t>
          </a:r>
          <a:r>
            <a:rPr lang="en-US" altLang="zh-CN" sz="1600" kern="1200" baseline="0" dirty="0" smtClean="0"/>
            <a:t>up</a:t>
          </a:r>
          <a:endParaRPr lang="zh-CN" altLang="en-US" sz="1600" kern="1200" dirty="0"/>
        </a:p>
      </dsp:txBody>
      <dsp:txXfrm>
        <a:off x="107132" y="2647916"/>
        <a:ext cx="1619646" cy="838581"/>
      </dsp:txXfrm>
    </dsp:sp>
    <dsp:sp modelId="{1C4E6BE0-5693-F743-85F7-772F0B2ECDD4}">
      <dsp:nvSpPr>
        <dsp:cNvPr id="0" name=""/>
        <dsp:cNvSpPr/>
      </dsp:nvSpPr>
      <dsp:spPr>
        <a:xfrm>
          <a:off x="431061" y="3300146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31061" y="3300146"/>
        <a:ext cx="1457682" cy="279527"/>
      </dsp:txXfrm>
    </dsp:sp>
    <dsp:sp modelId="{67C27542-8498-2542-AFEA-1AEC32E4B570}">
      <dsp:nvSpPr>
        <dsp:cNvPr id="0" name=""/>
        <dsp:cNvSpPr/>
      </dsp:nvSpPr>
      <dsp:spPr>
        <a:xfrm>
          <a:off x="2280082" y="2647916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Withdraw</a:t>
          </a:r>
          <a:endParaRPr lang="zh-CN" altLang="en-US" sz="1600" kern="1200" dirty="0"/>
        </a:p>
      </dsp:txBody>
      <dsp:txXfrm>
        <a:off x="2280082" y="2647916"/>
        <a:ext cx="1619646" cy="838581"/>
      </dsp:txXfrm>
    </dsp:sp>
    <dsp:sp modelId="{36FA9B01-28C1-A049-86D2-7B35D7E894F3}">
      <dsp:nvSpPr>
        <dsp:cNvPr id="0" name=""/>
        <dsp:cNvSpPr/>
      </dsp:nvSpPr>
      <dsp:spPr>
        <a:xfrm>
          <a:off x="2604011" y="3300146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604011" y="3300146"/>
        <a:ext cx="1457682" cy="279527"/>
      </dsp:txXfrm>
    </dsp:sp>
    <dsp:sp modelId="{8AFF7F1C-C92E-9E40-A26E-3420E589674B}">
      <dsp:nvSpPr>
        <dsp:cNvPr id="0" name=""/>
        <dsp:cNvSpPr/>
      </dsp:nvSpPr>
      <dsp:spPr>
        <a:xfrm>
          <a:off x="3366556" y="1324821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Modify</a:t>
          </a:r>
          <a:r>
            <a:rPr lang="zh-CN" altLang="en-US" sz="1600" kern="1200" dirty="0" smtClean="0"/>
            <a:t> </a:t>
          </a:r>
          <a:endParaRPr lang="zh-CN" altLang="en-US" sz="1600" kern="1200" dirty="0"/>
        </a:p>
      </dsp:txBody>
      <dsp:txXfrm>
        <a:off x="3366556" y="1324821"/>
        <a:ext cx="1619646" cy="838581"/>
      </dsp:txXfrm>
    </dsp:sp>
    <dsp:sp modelId="{F9D2725E-D954-8943-B6E2-4967A9AB7D7F}">
      <dsp:nvSpPr>
        <dsp:cNvPr id="0" name=""/>
        <dsp:cNvSpPr/>
      </dsp:nvSpPr>
      <dsp:spPr>
        <a:xfrm>
          <a:off x="3690486" y="1977051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690486" y="1977051"/>
        <a:ext cx="1457682" cy="279527"/>
      </dsp:txXfrm>
    </dsp:sp>
    <dsp:sp modelId="{F1F385DF-3257-8249-8887-40A76F74334B}">
      <dsp:nvSpPr>
        <dsp:cNvPr id="0" name=""/>
        <dsp:cNvSpPr/>
      </dsp:nvSpPr>
      <dsp:spPr>
        <a:xfrm>
          <a:off x="5539506" y="1324821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Searching</a:t>
          </a:r>
          <a:endParaRPr lang="zh-CN" altLang="en-US" sz="1600" kern="1200" dirty="0"/>
        </a:p>
      </dsp:txBody>
      <dsp:txXfrm>
        <a:off x="5539506" y="1324821"/>
        <a:ext cx="1619646" cy="838581"/>
      </dsp:txXfrm>
    </dsp:sp>
    <dsp:sp modelId="{4921429B-9D11-3742-8037-7F0096E1BD38}">
      <dsp:nvSpPr>
        <dsp:cNvPr id="0" name=""/>
        <dsp:cNvSpPr/>
      </dsp:nvSpPr>
      <dsp:spPr>
        <a:xfrm>
          <a:off x="5863435" y="1977051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863435" y="1977051"/>
        <a:ext cx="1457682" cy="279527"/>
      </dsp:txXfrm>
    </dsp:sp>
    <dsp:sp modelId="{ED0F10FF-BF54-5442-893F-5E99E3F9854C}">
      <dsp:nvSpPr>
        <dsp:cNvPr id="0" name=""/>
        <dsp:cNvSpPr/>
      </dsp:nvSpPr>
      <dsp:spPr>
        <a:xfrm>
          <a:off x="7712455" y="1324821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Recommendation</a:t>
          </a:r>
          <a:endParaRPr lang="zh-CN" altLang="en-US" sz="1600" kern="1200" dirty="0"/>
        </a:p>
      </dsp:txBody>
      <dsp:txXfrm>
        <a:off x="7712455" y="1324821"/>
        <a:ext cx="1619646" cy="838581"/>
      </dsp:txXfrm>
    </dsp:sp>
    <dsp:sp modelId="{81660707-1F19-5A4C-8755-0FA2D8C06DC0}">
      <dsp:nvSpPr>
        <dsp:cNvPr id="0" name=""/>
        <dsp:cNvSpPr/>
      </dsp:nvSpPr>
      <dsp:spPr>
        <a:xfrm>
          <a:off x="8036385" y="1977051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8036385" y="1977051"/>
        <a:ext cx="1457682" cy="279527"/>
      </dsp:txXfrm>
    </dsp:sp>
    <dsp:sp modelId="{1F628E3F-E24C-F34A-9166-86B6883B9CAB}">
      <dsp:nvSpPr>
        <dsp:cNvPr id="0" name=""/>
        <dsp:cNvSpPr/>
      </dsp:nvSpPr>
      <dsp:spPr>
        <a:xfrm>
          <a:off x="7712455" y="2647916"/>
          <a:ext cx="1619646" cy="838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1833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Rating</a:t>
          </a:r>
          <a:endParaRPr lang="zh-CN" altLang="en-US" sz="1600" kern="1200" dirty="0"/>
        </a:p>
      </dsp:txBody>
      <dsp:txXfrm>
        <a:off x="7712455" y="2647916"/>
        <a:ext cx="1619646" cy="838581"/>
      </dsp:txXfrm>
    </dsp:sp>
    <dsp:sp modelId="{F4AF8E98-D79F-F842-8B86-522C2C4462BC}">
      <dsp:nvSpPr>
        <dsp:cNvPr id="0" name=""/>
        <dsp:cNvSpPr/>
      </dsp:nvSpPr>
      <dsp:spPr>
        <a:xfrm>
          <a:off x="8036385" y="3300146"/>
          <a:ext cx="1457682" cy="2795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8036385" y="3300146"/>
        <a:ext cx="1457682" cy="279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COMP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9900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Decentralized </a:t>
            </a:r>
            <a:r>
              <a:rPr lang="en-US" altLang="zh-CN" b="1" dirty="0"/>
              <a:t>Shopping </a:t>
            </a:r>
            <a:r>
              <a:rPr lang="en-US" altLang="zh-CN" b="1" dirty="0" smtClean="0"/>
              <a:t>Cart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Team: Landing as </a:t>
            </a:r>
            <a:r>
              <a:rPr kumimoji="1" lang="en-US" altLang="zh-CN" dirty="0" smtClean="0"/>
              <a:t>Boxes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>
                <a:latin typeface="+mj-lt"/>
                <a:ea typeface="+mj-ea"/>
                <a:cs typeface="+mj-cs"/>
              </a:rPr>
              <a:t>Member: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smtClean="0">
                <a:latin typeface="+mj-lt"/>
                <a:ea typeface="+mj-ea"/>
                <a:cs typeface="+mj-cs"/>
              </a:rPr>
              <a:t>Yang </a:t>
            </a:r>
            <a:r>
              <a:rPr kumimoji="1" lang="en-US" altLang="zh-CN" sz="2800" dirty="0" err="1">
                <a:latin typeface="+mj-lt"/>
                <a:ea typeface="+mj-ea"/>
                <a:cs typeface="+mj-cs"/>
              </a:rPr>
              <a:t>Qiu</a:t>
            </a:r>
            <a:endParaRPr kumimoji="1" lang="en-US" altLang="zh-CN" sz="28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>
                <a:latin typeface="+mj-lt"/>
                <a:ea typeface="+mj-ea"/>
                <a:cs typeface="+mj-cs"/>
              </a:rPr>
              <a:t>Yi Yang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err="1">
                <a:latin typeface="+mj-lt"/>
                <a:ea typeface="+mj-ea"/>
                <a:cs typeface="+mj-cs"/>
              </a:rPr>
              <a:t>Yijiang</a:t>
            </a:r>
            <a:r>
              <a:rPr kumimoji="1" lang="en-US" altLang="zh-CN" sz="2800" dirty="0">
                <a:latin typeface="+mj-lt"/>
                <a:ea typeface="+mj-ea"/>
                <a:cs typeface="+mj-cs"/>
              </a:rPr>
              <a:t> Wu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dirty="0" err="1">
                <a:latin typeface="+mj-lt"/>
                <a:ea typeface="+mj-ea"/>
                <a:cs typeface="+mj-cs"/>
              </a:rPr>
              <a:t>Tongjiang</a:t>
            </a:r>
            <a:r>
              <a:rPr kumimoji="1" lang="en-US" altLang="zh-CN" sz="2800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2800" dirty="0" err="1">
                <a:latin typeface="+mj-lt"/>
                <a:ea typeface="+mj-ea"/>
                <a:cs typeface="+mj-cs"/>
              </a:rPr>
              <a:t>Quan</a:t>
            </a:r>
            <a:endParaRPr kumimoji="1" lang="en-US" altLang="zh-CN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69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Brief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Block Chain</a:t>
            </a:r>
          </a:p>
          <a:p>
            <a:r>
              <a:rPr kumimoji="1" lang="en-US" altLang="zh-CN" sz="2800" dirty="0" smtClean="0"/>
              <a:t>Decentralizing Application</a:t>
            </a:r>
          </a:p>
          <a:p>
            <a:r>
              <a:rPr kumimoji="1" lang="en-US" altLang="zh-CN" sz="2800" dirty="0" smtClean="0"/>
              <a:t>Shopping cart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71344"/>
              </p:ext>
            </p:extLst>
          </p:nvPr>
        </p:nvGraphicFramePr>
        <p:xfrm>
          <a:off x="1737986" y="4228057"/>
          <a:ext cx="8868427" cy="175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0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Improvement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Block Chain advantages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Cookie </a:t>
            </a:r>
            <a:endParaRPr lang="en-US" altLang="zh-CN" i="0" dirty="0"/>
          </a:p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Advanced functions for transfer Ether(virtual coin)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Handle the error in solidity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Comment system</a:t>
            </a:r>
            <a:endParaRPr lang="en-US" altLang="zh-CN" i="0" dirty="0"/>
          </a:p>
          <a:p>
            <a:pPr marL="987552" lvl="1" indent="-457200">
              <a:buFont typeface="+mj-lt"/>
              <a:buAutoNum type="arabicPeriod"/>
            </a:pPr>
            <a:r>
              <a:rPr lang="en-US" altLang="zh-CN" i="0" dirty="0" smtClean="0"/>
              <a:t>Friendly UI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1409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424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DAPP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Cooparation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Front-end: Yi yang, </a:t>
            </a:r>
            <a:r>
              <a:rPr kumimoji="1" lang="en-US" altLang="zh-CN" sz="2800" dirty="0" err="1" smtClean="0"/>
              <a:t>Yijiang</a:t>
            </a:r>
            <a:r>
              <a:rPr kumimoji="1" lang="en-US" altLang="zh-CN" sz="2800" dirty="0" smtClean="0"/>
              <a:t> Wu</a:t>
            </a:r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Smart contract: Yang </a:t>
            </a:r>
            <a:r>
              <a:rPr kumimoji="1" lang="en-US" altLang="zh-CN" sz="2800" dirty="0" err="1" smtClean="0"/>
              <a:t>Qiu</a:t>
            </a:r>
            <a:r>
              <a:rPr kumimoji="1" lang="en-US" altLang="zh-CN" sz="2800" dirty="0" smtClean="0"/>
              <a:t>, </a:t>
            </a:r>
            <a:r>
              <a:rPr kumimoji="1" lang="en-US" altLang="zh-CN" sz="2800" dirty="0" err="1" smtClean="0"/>
              <a:t>Tongjiang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Quan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9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439" y="2580362"/>
            <a:ext cx="9601200" cy="1307404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 you for watching!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3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3446</TotalTime>
  <Words>91</Words>
  <Application>Microsoft Macintosh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Franklin Gothic Book</vt:lpstr>
      <vt:lpstr>华文楷体</vt:lpstr>
      <vt:lpstr>裁剪</vt:lpstr>
      <vt:lpstr>COMP 9900</vt:lpstr>
      <vt:lpstr>Team: Landing as Boxes</vt:lpstr>
      <vt:lpstr>Project Brief</vt:lpstr>
      <vt:lpstr>Improvement</vt:lpstr>
      <vt:lpstr>Structure Design</vt:lpstr>
      <vt:lpstr>DAPP Representation</vt:lpstr>
      <vt:lpstr>Cooparation</vt:lpstr>
      <vt:lpstr>Thank you for watching!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9900</dc:title>
  <dc:creator>全 桐江</dc:creator>
  <cp:lastModifiedBy>全 桐江</cp:lastModifiedBy>
  <cp:revision>17</cp:revision>
  <dcterms:created xsi:type="dcterms:W3CDTF">2018-05-13T06:27:55Z</dcterms:created>
  <dcterms:modified xsi:type="dcterms:W3CDTF">2018-05-15T15:54:20Z</dcterms:modified>
</cp:coreProperties>
</file>