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6:36.377"/>
    </inkml:context>
    <inkml:brush xml:id="br0">
      <inkml:brushProperty name="width" value="0.1" units="cm"/>
      <inkml:brushProperty name="height" value="0.2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9 1160,'0'0,"0"1,0 0,0 0,0-1,0 1,0 0,0 0,0-1,0 1,0 0,1-1,-1 1,0 0,1 0,-1-1,0 1,1 0,-1-1,1 1,-1-1,1 1,-1-1,1 1,-1-1,1 1,0-1,-1 1,1-1,0 0,-1 1,1-1,0 0,0 1,12 6,-12-6,-1-1,0 0,1 1,-1-1,0 0,0 1,1-1,-1 1,0-1,0 1,0-1,0 1,1-1,-1 0,0 1,0-1,0 1,0-1,0 1,0-1,0 1,0-1,0 1,0-1,-1 1,1-1,0 1,0-1,0 0,-1 1,1-1,0 1,0-1,-1 0,1 1,0-1,-1 1,1-1,0 0,-1 0,1 1,0-1,-1 0,1 0,-1 1,1-1,-1 0,1 0,-1 0,0 0,1 1,-1-1,0 1,1-1,-1 0,0 1,0-1,1 0,-1 0,0 0,0 0,0 0,0 0,1 0,-1 0,0 0,0 0,0 0,1 0,-1 0,0-1,0 1,1 0,-1-1,0 1,0 0,1-1,-1 1,1-1,-1 1,-1-2,2 1,-1 1,1-1,-1 0,1 0,-1 0,1 0,-1 0,1 0,0 0,0 0,-1 0,1 0,0 0,0 0,0 0,0 0,0 0,0 0,1-1,0 1,0 0,0 0,0 0,0 0,0 0,1 0,-1 1,0-1,1 0,-1 0,0 1,1-1,1 1,-2-1,1 0,-1 0,0 0,1 0,-1 0,0 0,0-1,0 1,0 0,0-1,1-1,-2 2,1 1,-1-1,0 0,1 0,-1 1,1-1,-1 0,0 0,0 0,0 0,1 1,-1-1,0 0,0 0,0 0,0 0,0 0,-1 1,1-1,0 0,0 0,0 0,-1 0,-3 2,1 1,0 0,-1 0,1 0,-6 5,10-4,6-3,6-2,-8-1,0-1,-1 0,1 0,6-10,-8 10,1 1,-1-1,1 0,-1 1,1 0,0 0,9-5,18-13,7-5,0 4,-31 19,-5 2,0 1,0-1,-1 0,1 0,0 0,-1 0,1 0,2-2,-5 2,1 1,0 0,-1 0,1-1,-1 1,1 0,0 0,-1 0,1 0,-1-1,1 1,-1 0,1 0,-1 0,1 0,0 0,-1 0,1 0,-1 0,1 0,-1 1,0-1,-11 1,7 1,0 0,0 1,1-1,0 1,-1 0,1 0,0 0,0 0,1 1,-1-1,1 1,-7 9,7-9,0 0,0 0,-1 0,1 0,-1 0,0-1,-1 1,1-1,0 0,-1-1,-7 4,-9-5,1 0,19-1,1 1,-1-1,1 0,-1 0,1 1,-1-1,1 1,-1-1,1 0,-1 1,1-1,0 1,-1-1,1 1,0-1,-1 1,1-1,0 1,-1-1,1 1,0-1,0 1,0 0,0-1,0 1,0-1,-1 1,1 0,1 0,-2 3,0-1,0 0,0 0,0 1,0-1,0 0,-4 5,4-6,1-1,-1 0,1 0,-1 0,0 1,0-1,0 0,0 0,0 0,0 0,0-1,0 1,0 0,0 0,0-1,0 1,-1 0,1-1,0 1,0-1,-3 1,4-1,-1 0,1 0,0 0,-1-1,1 1,0 0,-1 0,1 0,0 0,-1-1,1 1,0 0,-1 0,1-1,0 1,0 0,-1 0,1-1,0 1,0 0,-1-1,1 1,0 0,0-1,0 1,0-1,0 1,0 0,0-1,-1 1,1 0,0-1,0 1,0-1,0 1,1 0,-1-1,0 1,0-1,0 0,0 1,0-1,1 0,-1 1,0-1,0 1,1-1,-1 0,0 1,1-1,-1 1,1-1,-1 1,0-1,1 1,-1 0,1-1,0 1,-1-1,1 1,-1 0,1 0,-1-1,2 1,3-2,1 1,-1-1,0 0,1-1,-1 1,0-1,-1 0,1 0,0-1,-1 0,0 1,0-1,0-1,0 1,-1 0,6-10,14-11,-20 22,1 0,0-1,-1 1,0-1,0 0,0 0,3-7,-28 10,20 1,0 0,1 0,-1 1,1-1,-1 1,0-1,1 1,-1 0,1-1,-1 1,1 0,-1 0,1 0,-3 2,-15 21,8-10,-11 17,24-33,0 1,0-1,0 1,0 0,0 0,0 0,4-1,12-8,-11 4,-3 4,0-1,-1 0,1-1,-1 1,5-6,19-16,-15 15,2-2,-7 3,1 0,1 0,-1 1,15-10,-12 9,-15 8,-5 5,-6 12,6-6,-18 15,21-19,0-1,-9 13,10-13,0 1,0-1,-10 8,15-13,0 0,-1-1,1 1,0 0,0-1,-1 1,1-1,0 1,0-1,0 1,0 0,-1-1,1 1,0-1,0 1,0-1,0 1,0-1,0 1,0-1,0 1,1-1,-1 1,0-1,1-15,1 11,1 1,0-1,0 1,0-1,0 1,1 0,-1 0,1 1,8-7,-4 3,-6 6,0 0,-1 0,1 0,0 0,0 0,0 0,0 1,0-1,1 1,-1 0,2-1,26 0,-27 1,-7 1,1-1,0 1,-1 0,1 0,0 1,0-1,0 1,0-1,-6 5,4-3,1 0,-2 0,-9 3,6-4,6-4,10-9,21-13,4-5,-19 20,-11 7,0 0,0 1,0-1,0 1,0-1,1 1,-1 0,1 0,-1 0,1 0,4-1,-7 2,0 0,0 0,1 0,-1 0,0 0,0 0,0 0,1 0,-1 0,0 0,0 1,1-1,-1 0,0 0,0 0,0 0,1 0,-1 0,0 0,0 1,0-1,1 0,-1 0,0 0,0 0,0 1,0-1,0 0,0 0,1 1,-1-1,0 0,0 1,-1 10,-6 8,4-15,-1 0,1-1,-1 1,-4 3,7-6,-1 0,1 0,0-1,-1 1,1 0,-1 0,1-1,-1 1,1-1,-1 1,1-1,-1 0,0 0,1 0,-1 0,1 0,-3 0,3 0,1 0,0 0,0 0,0 0,0 0,-1 0,1 0,0 0,0 0,0 0,0-1,0 1,-1 0,1 0,0 0,0 0,0 0,0 0,0-1,0 1,-1 0,1 0,0 0,0 0,0 0,0-1,0 1,0 0,0 0,0 0,0 0,0-1,0 1,0 0,0 0,0 0,0-1,4-7,11-6,-14 13,12-10,1 1,0 1,0 1,1 0,0 0,23-7,-24 9,-9 4,0-1,0 1,9-2,-14 4,0 0,1 0,-1 0,0 0,0 0,0 0,0 0,0 0,0 0,1 0,-1 0,0 0,0 0,0 0,0 0,0 0,0 0,1 0,-1 0,0 0,0 0,0 0,0 0,0 1,0-1,0 0,1 0,-1 0,0 0,0 0,0 0,0 0,0 0,0 0,0 1,0-1,0 0,0 0,0 0,0 0,0 0,0 0,0 1,0-1,-2 8,-6 7,1-8,0-1,-16 11,19-14,-1 0,-27 17,31-19,0-1,0 1,-1-1,1 1,0-1,0 1,0-1,0 0,-1 0,1 0,0 0,0 1,0-2,-1 1,1 0,0 0,0 0,-1 0,1-1,0 1,0-1,0 1,0-1,0 1,-2-2,2 1,0-1,0 0,0 0,0 0,0 1,1-1,-1 0,1 0,-1 0,1 0,-1 0,1-4,2-25,-2 30,1-1,-1 1,1 0,0-1,0 1,0 0,0 0,0 0,0 0,0 0,0 0,0 0,0 0,1 0,-1 0,0 1,1-1,-1 1,0-1,1 1,-1-1,1 1,-1 0,1-1,2 1,-3 0,-1 0,1 0,0 0,0-1,0 1,-1 0,1 0,0 0,0 0,0 1,-1-1,1 0,0 0,0 0,-1 1,1-1,0 0,0 1,-1-1,1 1,0-1,-1 1,1-1,-1 1,1-1,0 1,-1-1,1 1,-1 0,0-1,1 1,-1 0,0 0,1-1,-1 1,0 0,0 0,1-1,-1 1,0 0,0 0,0 0,0-1,0 1,0 0,-1 1,1-1,-1 0,0 1,0-1,1 0,-1 0,0 0,0 0,-1 0,1 0,0 0,0 0,0 0,-1 0,1-1,0 1,-3 0,-23 8,26-9,0 1,0-1,1 0,-1 0,0 0,0 0,0 0,1 0,-1 0,0 0,0-1,0 1,1 0,-1 0,0-1,1 1,-1 0,0-1,0 0,0 1,1-1,0 1,-1-1,1 1,0-1,0 1,0-1,-1 1,1-1,0 1,0-1,0 1,0-1,0 0,0 1,0-1,0 1,0-1,0 1,1-2,-1 0,1-1,0 1,0 0,0 0,0 0,1 0,-1 0,1 0,-1 0,4-3,-4 4,11-8,-12 8,0 1,1 0,-1 0,0-1,0 1,0 0,1 0,-1 0,0-1,0 1,1 0,-1 0,0 0,1 0,-1 0,0 0,1-1,-1 1,0 0,1 0,-1 0,0 0,0 0,1 0,-1 0,0 0,1 0,-1 1,0-1,1 0,-1 0,0 0,1 0,-1 0,0 0,1 1,-12 17,8-12,1-2,-1-1,1 1,0-1,-1 1,0-1,0 0,0 0,0 0,-5 2,8-5,0 0,0 1,0-1,-1 0,1 0,0 0,0 0,0 0,-1 0,1 0,0 0,0 0,-1 0,1 0,0 0,0 0,0 0,-1-1,1 1,0 0,0 0,0 0,-1 0,1 0,0 0,0 0,0-1,0 1,-1 0,1 0,0 0,0 0,0-1,0 1,0 0,0 0,-1-1,3-9,9-11,-11 20,3-5,3-8,-6 14,0 0,1 0,-1-1,0 1,0 0,0 0,1-1,-1 1,0 0,0 0,1 0,-1 0,0-1,0 1,1 0,-1 0,0 0,0 0,1 0,-1 0,0 0,1 0,-1-1,0 1,1 0,-1 0,0 0,0 1,1-1,-1 0,0 0,1 0,-1 0,0 0,0 0,1 0,-1 0,0 1,0-1,1 0,-1 1,0-1,0 0,0 1,0-1,0 1,0-1,0 0,0 1,0-1,0 1,0-1,0 0,0 1,-1-1,1 1,0-1,0 0,0 1,-1-1,1 0,0 1,-1-1,1 0,0 0,0 1,-1-1,1 0,0 0,-1 0,1 1,-1-1,1 0,0 0,-1 0,0 0,-14 9,8-7,4-1,1 0,-1 0,1 0,-1 0,1 0,-1 0,1 1,-1-1,1 1,0 0,0 0,-3 3,5-5,0 0,0 0,0 0,-1 0,1 1,0-1,0 0,0 0,0 0,0 0,0 0,0 0,0 0,0 1,0-1,0 0,0 0,0 0,0 0,0 0,1 0,-1 0,0 0,0 1,0-1,0 0,0 0,0 0,0 0,0 0,0 0,0 0,0 0,0 0,0 0,1 0,-1 1,0-1,0 0,0 0,0 0,8 1,9 0,-15-2,4 0,0-1,0 1,0-2,6-2,-1 0,-10 6,-4 1,-24 25,7-7,17-19,4-7,6-7,-4 10,4-4,1 0,-1 0,1 1,10-6,24-15,10 1,9 1,-9 3,-52 22,0 0,0 0,0 0,0 0,0-1,1 1,-1 0,0 0,0 0,0 0,0 0,1 0,-1 0,0-1,0 1,0 0,0 0,1 0,-1 0,0 0,0 0,0 0,1 0,-1 0,0 0,0 0,0 0,1 0,-1 0,0 0,0 0,0 0,1 0,-1 0,0 1,0-1,0 0,0 0,1 0,-7 8,-12 9,-68 43,81-57,3-1,-1-1,1 1,0-1,-1 1,1-1,-6 2,8-3,-1 0,1 0,0 0,0 0,-1 0,1 0,0 0,-1 0,1 0,0 0,-1 0,1 0,0 0,-1-1,1 1,0 0,0 0,-1 0,1 0,0-1,0 1,-1 0,1 0,0 0,-1-1,1 0,0 0,-1 0,1 0,0 0,-1 0,1 0,0 0,0 0,0 0,0-1,0 0,0-1,0-4,0 1,1 0,2-11,-3 16,0 0,1 0,-1 0,0-1,1 1,-1 0,1 0,-1 0,1 0,0 0,-1 0,1 0,0 0,0 1,0-1,0 0,0 0,-1 1,1-1,1 0,-1 1,0-1,0 1,0-1,0 1,2-1,-3 1,0 0,1 0,-1 0,0 0,0 0,0 0,0 0,0 0,0 0,0 0,1 0,-1 0,0 0,0 0,0 0,0 0,0 0,0 0,0 0,0 0,1 0,-1 0,0 0,0 1,0-1,0 0,0 0,0 0,0 0,0 0,0 0,0 0,0 0,0 0,1 0,-1 1,0-1,0 0,0 0,0 0,0 0,0 0,0 0,0 0,0 1,0-1,0 0,0 0,-4 7,-5 6,-9 6,-34 27,51-45,-16 9,17-10,-1 0,1 0,0 0,0 0,0 0,0 0,-1 0,1 0,0 0,0 0,0 0,0 0,-1 0,1 0,0 0,0 0,0 0,0 0,0 0,-1 0,1 0,0 0,0 0,0 0,0 0,0-1,0 1,-1 0,1 0,0 0,0 0,0 0,0 0,0-1,1-11,1 6,1 0,0 0,0 0,1 0,0 0,9-10,-10 14,0 0,0-1,0 1,0 0,1 1,-1-1,1 1,0-1,-1 1,1 0,0 0,0 1,0-1,5 1,-8 0,-1 0,1 0,-1 0,1 0,-1 0,0 0,1 0,-1 1,1-1,-1 0,1 0,-1 1,1-1,-1 0,0 1,1-1,-1 0,0 1,1-1,-1 0,0 1,0-1,1 1,-1-1,0 1,0-1,1 0,-1 1,0-1,0 1,0-1,0 1,0-1,0 1,0-1,0 1,0-1,0 1,0-1,0 1,0-1,-1 1,1-1,0 1,0-1,0 1,-1-1,1 1,-1 2,0-1,0 1,-1-1,1 1,-1-1,1 1,-3 1,0-1,1 0,-1-1,0 1,0-1,-8 3,8-3,4-2,0 0,-1 0,1 0,0 0,0 0,0 0,0 0,0 0,-1 0,1 0,0 0,0 0,0 0,0 0,0 0,-1 0,1 0,0 0,0 0,0 0,0 0,0 0,0 0,-1-1,1 1,0 0,0 0,0 0,0 0,0 0,0 0,0 0,0 0,0-1,0 1,-1 0,1 0,0 0,0 0,0 0,0-1,0 1,0 0,-1-11,4-9,-2 15,2 0,-1 1,0-1,1 0,0 1,0 0,0 0,1 0,-1 0,1 0,0 1,0-1,0 1,1 0,4-2,-5 2,8-7,-12 10,0 0,1 0,-1-1,0 1,0 0,0 0,0 0,1 0,-1-1,0 1,0 0,0 0,1 0,-1 0,0 0,0 0,0 0,1 0,-1 0,0 0,0 0,1-1,-1 1,0 0,0 1,1-1,-1 0,0 0,0 0,0 0,1 0,-1 0,0 0,0 0,1 0,-1 0,0 1,0 0,-1 1,1-1,-1 1,0-1,1 1,-1-1,0 0,0 1,0-1,0 0,0 0,0 0,-1 0,1 0,-2 2,-6 5,-1 5,0-1,-1-1,-1 0,-16 12,24-20,3-2,0 0,0 0,0 0,-1 0,1 0,0-1,-1 1,1 0,-3 0,0-4,3-10,1 10,0 1,0-1,0 0,0 0,1 1,-1-1,1 0,0 0,0 1,0-1,0 1,3-5,-3 6,1-1,-1 1,1 0,-1 0,1 0,-1 0,1 0,0 0,0 0,-1 1,1-1,0 1,0-1,0 1,-1-1,1 1,0 0,0 0,3 0,2 0,4 1,-21 8,-18 12,13-12,-5 3,20-12,0 0,0 0,0 0,-1 0,1 0,0 1,0-1,0 0,0 0,0 0,0 0,0 0,-1 0,1 0,0 0,0 0,0 0,0 0,0 0,0 0,0 0,-1 0,1 0,0-1,0 1,0 0,0 0,0 0,0 0,0 0,0 0,-1 0,1 0,0 0,0 0,0 0,0-1,0 1,0 0,0 0,0 0,0 0,0 0,0 0,1-7,6-7,13-5,-12 10,0 1,1 1,15-11,-14 11,1 1,23-9,-17 11,-17 4,0 0,0 0,0 0,0 0,1 0,-1 0,0 0,0 0,0 0,0 0,0 0,0 0,0 0,1 1,-1-1,0 0,0 0,0 0,0 0,0 0,0 0,0 0,0 0,0 0,1 0,-1 1,0-1,0 0,0 0,0 0,0 0,0 0,0 0,0 1,0-1,0 0,0 0,0 0,-5 10,-1-3,0 0,-1 0,-8 7,12-11,0-1,-1 0,1 1,0-2,0 1,-1 0,1-1,-1 1,0-1,-6 1,10-2,-1 1,1-1,0 0,0 0,-1 0,1 0,0 0,0 0,-1 0,1 0,0 0,-1 0,1-1,0 1,0 0,-1 0,1 0,0 0,0 0,-1 0,1 0,0-1,0 1,0 0,-1 0,1 0,0-1,0 1,0 0,0 0,-1-1,1 1,2-11,9-10,-11 20,6-8,1 1,-1 0,1 1,1-1,-1 1,1 1,1 0,-1 0,17-9,54-27,-79 42,0 0,0 0,0 0,0 0,0 0,0 0,0 0,0 0,0 0,0 0,0 0,0 0,1 0,-1 0,0 0,0 0,0 0,0 0,0 0,0 0,0 0,0 0,0 0,0 0,0 0,0 0,0 0,0 0,0 0,0 0,0 0,1 0,-1 0,0 0,0 0,0 0,0 0,0 0,0 0,0 0,0 0,0 0,0 0,0 0,0 0,0 0,0 0,0 1,0-1,0 0,0 0,0 0,0 0,0 0,0 0,0 0,0 0,0 0,0 0,0 0,0 0,0 0,-2 7,-4 5,-36 24,36-30,-1-1,-1 0,1 0,-1-1,0 1,0-2,0 1,0-1,-17 4,25-7,0 0,0 0,0 0,0 0,0 0,-1 0,1 0,0 0,0 0,0 0,0 0,0 0,0 0,-1 0,1 0,0-1,0 1,0 0,0 0,0 0,0 0,0 0,-1 0,1 0,0 0,0 0,0 0,0 0,0-1,0 1,0 0,0 0,0 0,0 0,0 0,-1 0,1 0,0-1,0 1,0 0,0 0,0 0,0 0,0 0,0 0,0-1,0 1,0 0,0 0,0 0,1 0,-1 0,0 0,0-1,0 1,0 0,6-12,14-16,-17 25,0-1,0 0,0 0,0 1,1-1,0 1,0 0,0 0,0 0,0 0,0 1,1-1,6-1,-11 4,0 0,0-1,1 1,-1 0,0 0,0 0,0 0,0 0,0 0,0 0,1 0,-1 0,0 0,0 0,0 0,0 0,0 0,1 0,-1 0,0 0,0 0,0 0,0 0,0 0,1 0,-1 0,0 1,0-1,0 0,0 0,0 0,0 0,0 0,1 0,-1 0,0 0,0 1,0-1,0 0,0 0,-2 7,-9 9,10-14,-3 4,-1 1,0-1,0 0,-11 11,11-13,0 0,-1 0,1-1,-1 0,0 0,-10 4,13-6,0 1,-1-1,1 0,-1 0,1 0,-7 1,10-2,-1 0,1 0,-1 0,1 0,-1 0,0 0,1-1,-1 1,1 0,-1 0,1 0,-1-1,1 1,-1 0,1-1,-1 1,1 0,-1-1,1 1,-1-1,1 1,-1 0,1-1,0 1,0-1,-1 1,1-1,0 1,-1-1,1 0,0 1,0-1,0 1,0-1,0 1,0-1,0 0,0 1,0-1,0 1,0-1,0 0,0-3,1 1,0 0,-1-1,1 1,0 0,1 0,-1 0,0 0,1 0,0 0,0 0,0 0,0 1,0-1,0 1,1-1,-1 1,1 0,0 0,-1 0,1 0,0 0,5-1,-3 0,1 1,0 0,-1 0,1 0,0 1,0 0,0 0,1 0,-1 1,0 0,0 0,9 2,-14-2,-1 1,1-1,-1 0,1 1,-1-1,1 1,-1-1,1 1,-1-1,1 1,-1-1,1 1,-1-1,0 1,0 0,1-1,-1 1,0-1,0 1,1 0,-1-1,0 1,0 0,0-1,0 1,0 0,0 0,0-1,0 1,-1 0,1-1,0 1,0-1,0 1,-1 0,1-1,0 1,-1 0,1-1,-1 1,1-1,0 1,-1-1,0 1,0-3,1 0,0 0,-1 0,1 0,0 0,0 0,1 0,-1-4,3 2,-1 1,1-1,0 1,0-1,0 1,1 0,-1 0,1 1,-1-1,1 1,5-3,10-8,-9 7,-9 6,-1 1,0-1,0 1,0-1,0 0,0 1,0-1,0 0,0 1,-1-1,1 1,0-1,0 0,0 1,0-1,0 0,-1 1,1-1,0 0,0 1,0-1,-1 0,1 0,0 1,0-1,-1 0,-7 11,0-1,0-1,-1 0,0 0,-14 10,9-8,-3 2,-36 20,53-33,0 0,0 0,0 0,0 0,0 0,0 0,0 0,0 0,0 0,0 0,0 0,0 0,0 0,0 0,0 0,0 0,0 0,0-1,0 1,0 0,0 0,0 0,0 0,0 0,0 0,0 0,0 0,0 0,0 0,0 0,0 0,0 0,0 0,0 0,0 0,0 0,-1 0,1 0,0 0,0 0,0 0,0 0,0 0,0 0,0 0,0 0,0 0,0 0,0 0,0 0,0 0,0 0,0 0,0 0,0 0,0 0,0 0,0 0,-1 0,1 0,0 0,0 0,0 0,0 0,0 0,0 0,3-6,6-7,3 1,28-27,41-20,-77 56,0 0,0 0,0 0,1 1,-1-1,1 1,-1 0,9-2,-13 4,1 0,-1 0,1 0,-1 1,0-1,1 0,-1 0,0 0,1 0,-1 1,0-1,1 0,-1 0,0 1,1-1,-1 0,0 0,0 1,1-1,-1 0,0 1,0-1,1 0,-1 1,0-1,0 1,0-1,0 0,0 1,0-1,0 1,0-1,0 0,0 1,0-1,0 1,0-1,0 0,0 1,0 0,0 0,0 0,-1 0,1 0,0-1,0 1,-1 0,1 0,0 0,-1 0,1 0,-1-1,1 1,-1 0,0 0,1-1,-1 1,-1 0,-40 24,30-17,9-6,0 1,-1-1,0 0,1 0,-1 0,0 0,0 0,0-1,-1 0,1 0,-7 1,11-2,-1 0,1 0,0 0,0 0,0 0,0 0,-1 0,1 0,0 0,0 0,0 0,0-1,0 1,-1 0,1 0,0 0,0 0,0 0,0 0,0 0,0-1,0 1,-1 0,1 0,0 0,0 0,0-1,0 1,0 0,0 0,0 0,0 0,0-1,0 1,0 0,0 0,2-10,7-6,-1 3,-3 6,0 0,0 1,0-1,1 1,-1 0,2 0,7-5,-14 11,0-1,0 1,0 0,0 0,1 0,-1 0,0 0,0 0,0-1,0 1,0 0,0 0,1 0,-1 0,0 0,0 0,0 0,0 0,1 0,-1 0,0 0,0 0,0 0,0 0,1 0,-1 0,0 0,0 0,0 0,0 0,1 0,-1 0,0 0,0 0,0 0,0 0,0 0,1 0,-4 7,-8 7,0-2,-1-1,0-1,0 0,-25 15,35-24,1 0,-1 0,1 0,-1-1,1 1,-1 0,0-1,1 1,-1-1,0 1,-2-1,4 0,0 0,-1 0,1 0,0 0,-1 0,1-1,0 1,0 0,-1 0,1 0,0 0,0-1,-1 1,1 0,0 0,0-1,0 1,-1 0,1 0,0-1,0 1,0 0,0-1,-2-13,2 13,1-1,-1 0,0 0,1 1,-1-1,1 1,0-1,-1 0,1 1,0-1,0 1,0-1,0 1,0 0,0-1,0 1,1 0,1-2,3-1,1 0,13-7,-7 5,-13 5,1 1,-1 0,1-1,0 1,-1 0,1-1,0 1,-1 0,1 0,0-1,-1 1,1 0,0 0,0 0,-1 0,1 0,0 0,0 0,-1 0,1 0,0 1,-1-1,1 0,0 0,0 1,-1-1,1 0,-1 1,1-1,0 0,-1 1,1-1,-1 1,1-1,-1 1,1 0,-1-1,1 2,0-1,-1 1,1-1,-1 1,1 0,-1-1,0 1,0 0,1-1,-1 1,-1 0,1 0,0-1,0 1,0 0,-1-1,0 4,0-4,0 0,0 0,0 0,0 0,-1 0,1 0,0 0,0-1,0 1,-1 0,-1 0,2 0,1-1,-1 0,0 1,1-1,-1 0,0 0,0 1,1-1,-1 0,0 0,0 0,1 0,-1 0,0 0,0 0,1 0,-1 0,0 0,0 0,1-1,-1 1,-1-1,2 1,0-1,0 1,0-1,0 1,0-1,-1 1,1-1,0 0,1 1,-1-1,0 1,0-1,0 1,0-1,0 1,0-1,1 1,-1-1,0 1,0-1,1 1,-1-1,0 1,1-1,-1 1,1-1,13-13,-11 10,26-29,-12 14,1 0,32-25,-38 35,-6 3,0 1,1-1,0 2,0-1,9-4,-16 9,0 0,0 0,0 0,0 0,0 0,1 0,-1 0,0 0,0 0,0 0,0 0,0 0,0 0,0 0,0 0,1 0,-1 0,0 0,0 0,0 0,0 0,0 0,0 0,0 0,0 0,1 0,-1 0,0 0,0 0,0 0,0 0,0 0,0 0,0 0,0 0,0 1,0-1,0 0,1 0,-1 0,0 0,0 0,0 0,0 0,0 0,0 0,0 1,-1 6,-5 6,-9 8,-29 32,37-46,0-1,0 0,-1 0,0 0,0-1,0 0,-19 7,16-11,11-1,0 0,-1 0,1-1,0 1,0 0,0 0,0 0,-1 0,1 0,0-1,0 1,0 0,0 0,0 0,0-1,-1 1,1 0,0 0,0 0,0-1,0 1,0 0,0 0,0-1,0 1,0 0,0-1,0 0,1 0,-1-1,0 1,1 0,-1-1,1 1,0 0,-1 0,1 0,0-1,1 0,26-30,-14 14,2 2,0 0,22-17,-11 17,-26 15,1 0,0 0,-1 1,1-1,0 1,0-1,0 1,-1 0,1-1,0 1,0 0,0 0,0 0,2 1,-4-1,1 0,-1 0,0 1,1-1,-1 0,0 0,1 0,-1 1,0-1,1 0,-1 1,0-1,0 0,1 0,-1 1,0-1,0 0,1 1,-1-1,0 1,0-1,0 0,0 1,0-1,0 0,0 1,0-1,0 1,0-1,0 0,0 1,0-1,0 1,0-1,0 0,0 1,0-1,0 1,0-1,-1 0,1 1,0-1,0 0,-1 1,1-1,0 0,-1 1,-15 17,13-15,-3 3,1-1,-1 0,0 0,0-1,0 1,-1-1,1-1,-1 1,0-1,-8 3,14-6,1 0,0 0,0 0,0 0,0 0,0 0,0 0,0 0,0 0,-1 0,1 0,0 0,0 0,0 0,0 0,0 0,0 0,-1 0,1 0,0 0,0 0,0 0,0 0,0 0,0 0,0 0,0 0,-1 0,1 0,0 0,0 0,0 0,0 0,0-1,0 1,0 0,0 0,0 0,0 0,0 0,-1 0,1 0,0 0,0-1,0 1,0 0,0 0,0 0,0 0,3-9,5-6,19-26,-24 36,17-23,-19 27,-1 0,1 0,0 0,0 0,0 0,0 0,0 1,0-1,0 0,0 1,1-1,-1 0,0 1,0 0,0-1,1 1,-1 0,0-1,0 1,3 0,-4 0,1 0,-1 0,0 0,0 0,1 0,-1 0,0 0,0 1,0-1,1 0,-1 0,0 0,0 0,0 0,1 1,-1-1,0 0,0 0,0 0,0 1,1-1,-1 0,0 0,0 0,0 1,0-1,0 0,0 0,0 1,0-1,0 0,0 0,0 1,-3 10,-11 9,14-20,-5 7,-1 0,0-1,0 1,-1-1,0-1,1 1,-2-1,1-1,-1 1,0-1,-11 4,18-8,0 1,0-1,0 0,1 1,-1-1,0 0,0 0,0 0,0 0,0 0,0 0,1 0,-1 0,0-1,0 1,0 0,0 0,1-1,-1 1,-1-1,2 1,-1-1,1 1,0-1,0 1,-1-1,1 1,0-1,0 0,0 1,0-1,0 1,0-1,0 1,0-1,0 1,0-1,0 1,0-1,0 0,0 1,1-1,-1 0,2-3,0 1,-1-1,1 1,1 0,-1-1,0 1,5-4,9-6,23-16,-23 18,-12 9,0-1,1 1,-1 1,1-1,0 1,-1-1,1 1,8 0,-11 1,-1 0,0 1,0-1,0 1,0-1,0 1,0-1,-1 1,1 0,0-1,0 1,0 0,-1 0,2 1,7 6,10-27,-9 7,-1 0,9-16,12-16,-17 30,1 0,18-13,-2 1,-19 16,-5 6,-14 9,4-1,1 0,-1 0,1 0,0 0,0 0,-2 6,-6 8,5-11,-6 10,-1 0,0-2,-20 19,-29 29,61-62,1-1,-1 1,1-1,-1 1,1-1,-1 1,1-1,-1 1,1-1,-1 0,0 1,1-1,-1 0,0 1,1-1,-1 0,0 0,1 0,-1 0,0 0,0 0,1 0,-1 0,0 0,0 0,0 0,0-1,0 0,1 0,-1 1,1-1,-1 0,1 0,0 0,-1 0,1 0,0 0,0 0,-1 0,1 0,0 0,0 0,0 0,0 0,1-1,0-7,0 0,1 0,0 1,4-13,5-14,-11 34,0 0,1 0,-1 0,1 0,-1 1,1-1,0 0,-1 0,1 0,0 1,0-1,-1 0,1 1,0-1,0 0,0 1,0-1,0 1,0 0,0-1,0 1,0 0,1-1,0 1,-1-1,1 1,0 0,0 0,0 0,0 0,0 0,0 0,0 0,-1 0,1 1,2 0,-3-1,-1 0,0 1,1-1,-1 0,0 0,1 0,-1 1,0-1,0 0,1 1,-1-1,0 0,0 0,1 1,-1-1,0 1,0-1,0 0,0 1,0-1,1 0,-1 1,0-1,0 1,0-1,0 0,0 1,0-1,0 1,0-1,0 0,-1 1,1-1,0 0,0 1,0-1,0 0,0 1,-1-1,1 0,0 1,0-1,-1 0,1 1,0-1,0 0,-1 0,1 1,-1-1,-18 17,15-14,-17 15,9-7,-1 0,-26 16,49-36,0 0,11-13,-2 2,-14 14,24-20,-28 24,1 1,0-1,0 1,0 0,0 0,0 0,0 0,0 0,0 0,0 1,0-1,1 1,3-1,-6 1,0 0,0 1,0-1,0 0,0 0,1 0,-1 1,0-1,0 0,0 0,0 0,0 1,0-1,0 0,0 0,0 1,0-1,0 0,0 0,0 1,0-1,0 0,0 0,0 1,0-1,0 0,0 0,0 1,0-1,0 0,0 0,-1 0,1 1,0-1,0 0,0 0,0 0,-1 0,1 1,0-1,0 0,-10 16,6-11,-2 6,5-8,0-1,0 1,0-1,-1 0,1 1,-1-1,1 0,-1 0,0 0,1 0,-1-1,0 1,0 0,-1-1,1 1,0-1,-3 2,1-2,-3 1,-1 1,0-1,-16 2,24-4,-1 0,1 0,0 0,0 0,0 0,0 0,-1 0,1 0,0 0,0 0,0 0,-1 0,1 0,0-1,0 1,0 0,0 0,-1 0,1 0,0 0,0 0,0 0,0 0,-1-1,1 1,0 0,0 0,0 0,0 0,0-1,0 1,0 0,0 0,-1 0,1 0,0-1,0 1,0 0,4-9,9-7,-13 15,62-57,-34 32,-23 21,20-13,-24 17,0 1,0-1,0 1,0-1,0 1,0-1,0 1,0 0,0-1,0 1,0 0,1 0,-1 0,0 0,0 0,0 0,0 0,0 0,0 1,0-1,0 0,2 1,-3 0,0-1,0 1,0 0,0-1,1 1,-2-1,1 1,0-1,0 1,0-1,0 1,0 0,0-1,-1 1,1-1,0 1,0-1,-1 1,1-1,0 0,-1 1,1-1,0 1,-2 0,-9 13,10-13,-2 3,0-1,-1 1,0 0,0-1,0 0,0 0,0 0,-9 4,13-7,0 0,0 0,-1 0,1 0,0 0,0 0,0 0,-1 0,1 0,0 0,0 0,0 0,0 0,-1 0,1 0,0 0,0 0,0 0,-1 0,1 0,0 0,0 0,0 0,0 0,0 0,-1-1,1 1,0 0,0 0,0 0,0 0,0 0,0-1,0 1,-1 0,1 0,0 0,0-1,0-9,4-8,-2 14,-1 0,1 1,1-1,-1 1,0-1,1 1,0 0,4-4,27-20,-22 19,1 0,23-9,-7 4,-29 13,0 0,0 0,0 0,0 0,0 0,1 0,-1 0,0 0,0 0,0-1,0 1,1 0,-1 0,0 0,0 0,0 1,0-1,0 0,1 0,-1 0,0 0,0 0,0 0,0 0,0 0,0 0,1 0,-1 0,0 0,0 0,0 1,0-1,0 0,0 0,0 0,1 0,-1 0,0 0,0 1,0-1,0 0,0 0,0 0,1 11,-1-9,0 0,-1 0,1 0,0 0,-1 0,0 0,1 0,-2 3,-3 0,0-1,0 1,-1-1,1 0,-1 0,0 0,-8 3,7-3,-6 3,11-5,-1 0,0-1,0 1,-1-1,1 1,0-1,-6 1,8-2,-3 1,0 0,0-1,0 1,0-1,-8-1,11 1,1 0,-1 0,1 0,-1-1,0 1,1 0,-1 0,1 0,-1-1,1 1,-1 0,1-1,0 1,-1-1,1 1,-1 0,1-1,0 1,-1-1,1 0,-1 0,1 0,0 0,0 0,0 0,0 0,0 0,0 0,0 0,0 0,0 0,1 0,-1 0,0 0,0 0,1 1,0-2,4-9,1 1,9-14,-8 16,1-1,-1 1,1 1,1-1,0 1,0 1,0 0,20-10,-19 8,-10 7,1 0,0 0,0 1,0-1,0 0,1 0,-1 1,0-1,0 0,0 1,0-1,1 1,1-1,-3 1,1 1,-1-1,0 0,1 1,-1-1,0 0,0 1,1-1,-1 0,0 1,0-1,1 1,-1-1,0 1,0-1,0 0,0 1,0-1,0 1,0-1,0 1,0-1,0 1,0-1,0 0,0 1,0-1,0 1,0 0,-3 16,3-17,-1 5,0-1,0 1,0-1,-1 1,1-1,-5 8,5-11,0 0,0 1,0-1,-1 0,1 0,0 0,-1 0,1 0,0 0,-1 0,1-1,-1 1,1 0,-1-1,0 1,1-1,-1 0,1 0,-1 1,0-1,1 0,-3 0,3 0,0 0,1 0,-1 0,0 0,0 0,1 0,-1 0,0 0,0 0,1 0,-1 0,0-1,0 1,1 0,-1-1,0 1,1 0,-1-1,0 1,1 0,-2-2,2 1,1 0,-1 0,0 0,1 0,-1 0,0 1,1-1,-1 0,1 0,-1 0,1 0,0 1,-1-1,1 0,1-1,7-8,1 0,0 1,1 0,19-12,-23 16,0 1,0 0,1 1,-1 0,1 0,0 0,0 1,9-1,-17 3,0 0,1 0,-1 0,0 0,0 0,0 0,1 0,-1 0,0 0,0 0,0 0,0 0,1 0,-1 0,0 0,0 0,0 0,0 0,1 0,-1 1,0-1,0 0,0 0,0 0,0 0,0 0,1 0,-1 1,0-1,0 0,0 0,0 0,0 0,0 1,0-1,0 0,0 0,0 0,0 1,0-1,-2 10,-9 9,7-15,0 0,0-1,-1 0,1 0,-1 0,0 0,-8 3,3-1,-48 22,57-26,0 0,0-1,0 1,0-1,-1 0,1 1,0-1,0 0,0 1,-1-1,1 0,0 0,-2 0,3-1,0 1,-1 0,1 0,0 0,0 0,0 0,0 0,0 0,0 0,-1-1,1 1,0 0,0 0,0 0,0 0,0 0,0-1,0 1,0 0,0 0,0 0,0 0,0-1,0 1,-1 0,1 0,0 0,1 0,-1-1,0 1,0 0,0 0,5-11,3 1,0 1,0 0,1 0,15-11,-11 9,-2 2,0 0,1 1,0 0,0 0,16-6,-13 6,-13 6,0 1,1-1,-1 1,0 0,1 0,-1 0,1 0,-1 0,1 0,0 1,-1-1,1 1,0 0,2 0,-4 0,-1 0,1 1,-1 0,0-1,1 1,-1-1,0 1,1-1,-1 1,0 0,1-1,-1 1,0 0,0-1,0 1,0 0,0-1,0 1,0 0,0 0,0-1,0 1,0 0,0-1,-1 2,-3 17,3-15,-1-1,0 0,1 0,-1 0,-1-1,1 1,0 0,-1-1,1 1,-5 2,-30 18,36-23,-5 3,-1-1,0 0,1 0,-1 0,0-1,0 0,0 0,0 0,-11-2,18 1,0 0,-1 0,1 0,-1 0,1 0,0 0,-1 0,1 0,-1 0,1-1,0 1,-1 0,1 0,0 0,-1-1,1 1,0 0,0 0,-1-1,1 1,0 0,-1-1,1 1,0 0,0-1,0 1,0 0,-1-1,1 1,0-1,1-14,12-14,-9 21,1 0,0 1,1-1,0 1,0 0,0 0,11-7,-17 14,0 0,1 0,-1 0,0 0,1 0,-1 0,0 0,0 0,1 0,-1 1,0-1,1 0,-1 0,0 0,0 1,1-1,-1 0,0 0,0 0,0 1,1-1,-1 0,0 0,0 1,0-1,0 0,0 1,0-1,1 0,-1 1,0-1,0 0,0 0,0 1,0-1,0 0,0 1,0-1,-1 1,3 13,-2-13,0-1,0 1,0 0,0-1,0 1,0-1,-1 1,1 0,0-1,0 1,-1-1,1 1,0-1,-1 1,1-1,0 1,-1-1,1 1,-1-1,1 0,-1 1,1-1,-1 0,1 1,-1-1,-7 6,39-18,-19 7,0-1,14-9,-5 3,-18 10,0 1,1 0,-1 0,0 0,0 0,0 1,1-1,-1 1,0 0,0 0,1 0,-1 0,4 2,-6-2,-1 0,1 1,-1-1,1 1,-1-1,1 1,-1-1,0 1,1-1,-1 1,0 0,1-1,-1 1,0-1,0 1,0 0,1-1,-1 1,0 0,0-1,0 1,0 0,0-1,0 1,0 0,0-1,-1 1,1 0,0-1,0 1,0-1,-1 1,1 0,-2 13,2-14,0 1,0-1,0 1,1-1,-1 1,0-1,0 0,0 1,1-1,-1 0,0 1,1-1,-1 0,0 1,1-1,-1 0,0 0,1 1,-1-1,0 0,1 0,-1 0,1 0,-1 1,0-1,1 0,-1 0,1 0,0 0,20 3,-17-3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37.753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2734 988,'-3'-1,"0"1,0-1,1 0,-1 1,0-1,-3-2,-12-3,-71-14,63 10,21 8,-1 0,0 0,-10-3,-12 1,13 1,-1 0,-23 0,-129-3,60 5,-90 2,162 2,-18 1,82-6,0 0,45-11,-70 12,150-27,2 1,153-45,-298 70,40-11,65-25,-108 35,-1 1,0 0,0-1,-1 0,6-3,-10 5,0 1,-1 0,1-1,0 1,-1-1,1 0,0 1,-1-1,1 1,-1-1,1 0,-1 1,1-1,-1 0,0 0,1 0,-1 1,0-1,1 0,-1 0,0 0,0 1,0-1,0 0,0 0,0 0,0 0,0 0,0 1,0-1,-1 0,1 0,0 0,0 1,-1-1,1 0,-1-1,0 1,-1 0,1 0,0 1,-1-1,1 0,0 0,-1 1,1-1,-1 0,1 1,-1 0,0-1,1 1,-1 0,1 0,-4 0,-12-4,17 4,0 0,-1 0,1 0,0 0,0 0,0 0,0 0,0 0,0 0,0 0,0 0,0 0,0 0,0 0,0 0,0 0,0 0,0 0,0-1,-1 1,1 0,0 0,0 0,0 0,0 0,0 0,0 0,0 0,0 0,0 0,0 0,0 0,0-1,0 1,0 0,0 0,0 0,0 0,0 0,0 0,0 0,0 0,0 0,0 0,1 0,-1 0,0 0,0-1,0 1,0 0,0 0,0 0,0 0,0 0,0 0,0 0,7-3,8-2,-5 3,1 0,-1-1,0 0,-1-1,11-5,4-3,30-8,12-5,-46 17,0 1,32-6,-36 9,-3 1,-1-1,1-1,-1 0,0 0,0-1,20-15,-29 18,0 0,0 0,0 0,0-1,-1 1,0-1,0 0,0 0,0 0,0 0,-1 0,0 0,0 0,0 0,0 0,-1-1,1 1,-1 0,0-1,-1 1,1 0,-2-9,1 11,-1 0,1 0,0 0,-1 0,1 1,-1-1,1 0,-1 1,0-1,1 1,-5-3,-24-13,22 13,-2-1,0 0,0 1,-1 1,0-1,1 2,-1-1,0 2,-1-1,-18 1,30 1,0 1,-1-1,1 0,0 0,0 0,-1 0,1 0,0 0,-1 0,1 0,0 0,-1 0,1 0,0 0,0 0,-1 0,1 0,0 0,-1 0,1-1,0 1,0 0,-1 0,1 0,0 0,0-1,0 1,-1 0,1 0,0 0,0-1,0 1,-1 0,1 0,0-1,0 1,0-1,8-8,19-6,-1 7,0 1,1 1,42-3,14-6,-56 13,59-2,-49 3,-20 0,0 1,25 2,-22 5,-17-6,0 0,0 0,1 0,-1 0,6 0,57 6,-38-4,30 1,17 2,-12-5,54-2,-69-5,80-21,-83 16,67-22,-32 6,-25 8,-45 15,0 0,-1-1,13-8,15-8,-29 17,0-1,0 0,9-8,0 0,30-28,-45 39,0 1,1 0,-1 0,0 0,1 0,-1 1,1-1,-1 1,1-1,-1 1,3 0,33 1,-17 0,-11-1,123-5,-5-1,-86 2,62 5,-39 0,-49 0,-1 1,26 5,7 1,-40-6,-1-1,1 1,8 4,20 5,84 17,-84-13,-27-11,1 0,12 3,31 14,2 4,-30-17,1 0,-1-2,1-1,34 3,-46-6,1 0,18 7,-21-5,0-1,0-1,25 2,-26-3,1 0,13 4,-15-3,1 0,18 0,-13-1,0-1,0 2,0 0,-1 1,17 5,-3 4,-21-8,1 0,14 3,128 23,-132-24,8 2,-24-8,4 1,0 0,0 1,7 1,-12-2,0 0,0 0,0 0,0 0,-1 0,1 0,0 0,-1 0,1 1,-1-1,0 0,1 1,-1 0,0-1,2 3,-2-1,1 0,0 0,0 0,0 0,0-1,1 1,-1-1,1 1,-1-1,1 0,0 0,5 3,-2-1,-1 0,1 1,-1 0,6 7,-6-7,1 1,-1-1,9 6,3 1,-6-6,-1 2,0-1,0 2,10 9,-5 6,-5-8,-5-7,0 0,-1 0,7 18,-7-14,11 19,3 7,7 9,-13-24,-10-19,0 0,0 0,1-1,0 1,4 4,-6-7,4 5,2 0,-1 0,1 0,0-1,12 8,-14-10,0 1,0-1,-1 0,0 1,0 0,0 0,-1 0,1 1,-1-1,0 1,3 9,-2-4,2-1,7 13,-11-20,0 1,0-1,0 1,-1-1,1 1,-1 0,0 0,0 0,0 6,0 38,-1-38,-1 1,2-1,2 16,-3-23,2 4,-1 0,1 0,0 0,0-1,1 1,0-1,4 8,2 3,11 25,-8-14,-9-23,-1 1,0 0,1 8,2 7,-3-17,1 0,-1 0,0 0,1 0,0-1,0 1,0-1,0 0,1 0,4 3,15 15,-23-20,1 0,0 0,0 0,0 0,0 0,0 0,0 0,0 0,0-1,1 1,-1-1,0 1,0 0,0-1,1 0,-1 1,0-1,3 0,-3 0,0 0,-1 0,1-1,0 1,0 0,-1-1,1 1,0-1,0 1,-1-1,1 1,-1-1,1 1,-1-1,1 0,-1 1,1-1,-1 0,1 1,-1-1,0 0,1 0,-1 1,0-1,0 0,1 0,-1 0,0 0,0 1,0-1,0-1,0-3,0-1,0 1,-1-1,1 1,-1-1,-1 1,1 0,-1-1,-2-5,-1-1,-1 1,-13-20,2 12,15 17,0 0,0 0,1 0,-1 1,0-2,1 1,-1 0,1 0,0 0,0-1,0 1,0-1,0 1,0-1,1 1,-1-5,0 1,1-1,0 0,1-9,-1 14,1 0,-1-1,1 1,0 0,-1 0,1 0,0 0,1 0,-1 0,0 1,0-1,1 0,-1 1,3-3,-4 4,0 0,1 0,-1-1,0 1,1 0,-1-1,0 1,0-1,1 1,-1 0,0-1,0 1,0-1,1 1,-1 0,0-1,0 1,0-1,0 1,0-1,0 1,0 0,0-1,0 1,0-1,0 1,0-1,0 1,-1-1,1 1,-1-2,0 1,1 0,-1 0,0 0,0-1,0 1,0 0,-1 1,-1-3,-2 0,-1 0,0 0,-9-3,-3 0,10 4,0-1,0 0,0 0,-9-5,17 7,-1 1,1 0,-1-1,0 1,1-1,-1 1,1 0,-1-1,1 0,-1 1,1-1,-1 1,1-1,0 1,-1-1,1 0,0 1,0-1,-1 0,1 1,0-1,0 0,0 0,0 1,0-2,0 1,1-1,-1 1,1 0,-1 0,1 0,-1 0,1 0,0 0,-1 0,1 0,0 1,0-1,0 0,1 0,2-3,1 2,-1-1,1 0,0 1,9-3,0 0,-11 3,1 1,0-1,0 1,1 0,-1 0,5 0,-9 1,1 1,0-1,-1 0,1 0,-1 1,1-1,-1 0,1 1,-1-1,1 0,-1 1,1-1,-1 1,0-1,1 0,-1 1,0-1,1 1,-1 0,0-1,0 1,1-1,-1 1,0-1,0 1,0 1,3 19,-2-10,3 5,-3-7,1 0,1-1,4 12,2 0,-8-14,2 0,-1 0,1 0,0-1,0 1,1-1,-1 0,1 0,9 8,11 5,-20-16,1 1,-1-1,0 1,0 1,-1-1,1 0,-1 1,1 0,-1 0,0 0,3 5,7 16,-9-17,1 0,6 18,-9-20,1 0,1-1,-1 1,1 0,0-1,9 9,-4-3,-6-9,0 1,0-1,0 0,0 0,0 0,1 0,5 2,-5-2,1 0,-1 0,0 1,5 3,2 3,-9-8,0 1,1 0,-1-1,0 1,0 0,0 0,0 1,-1-1,1 0,-1 1,1-1,-1 1,0-1,0 1,0-1,1 4,18 85,-16-65,-1 0,-2 0,-3 53,1-69,-2 1,0-1,0 1,-1-1,-5 10,3-6,5-11,-1 0,0 0,0-1,0 1,0 0,0-1,0 1,-1-1,1 0,-1 0,0 0,0 0,0 0,0 0,-4 1,-7 2,1 0,-21 3,12-3,3-1,0-2,0-1,0 0,0-1,-30-4,14 1,-68-8,-153-38,110 18,98 22,-220-39,190 38,-115-1,-216 12,375-3,-50-8,25 1,-42-8,39 4,-94-22,47 8,-121-26,-32 6,113 38,64 5,23-2,-28 0,-196 6,284 0,0 0,0 0,0-1,-1 1,1 0,0-1,0 0,0 1,0-1,1 0,-4-2,4 3,1 0,0 0,0-1,0 1,-1 0,1 0,0 0,0-1,0 1,0 0,-1 0,1 0,0-1,0 1,0 0,0 0,0-1,0 1,0 0,0 0,0-1,0 1,0 0,0-1,0 1,0 0,0 0,0-1,0 1,0 0,0 0,0-1,1 0,0 1,-1-1,1 0,0 0,0 1,0-1,0 1,0-1,0 1,0-1,0 1,0-1,1 1,17-8,21-10,6-4,38-18,50-25,-109 52,184-86,-180 86,135-60,-142 63,-4 3,0 0,-1-2,0 0,26-19,-43 28,0-1,1 1,-1 0,0 0,1 0,-1 0,0-1,0 1,1 0,-1 0,0-1,0 1,0 0,1-1,-1 1,0 0,0-1,0 1,0 0,1-1,-1 1,0 0,0-1,0 1,0 0,0-1,0 1,0 0,0-1,0 1,0 0,0-1,0 1,-1-1,1 1,-1-1,0 0,1 1,-1 0,0-1,0 1,1-1,-1 1,0 0,0-1,0 1,0 0,0 0,-29-3,-13 4,-82 4,67 0,21-2,-37 8,43-5,11-3,-28 10,47-13,0 0,1 0,-1 1,0-1,0 0,1 1,-1-1,0 1,1-1,-1 1,0-1,1 1,-1-1,1 1,-1-1,1 1,-1 0,1 0,0-1,0 0,0 1,0-1,0 0,1 1,-1-1,0 0,0 1,0-1,1 0,-1 0,0 1,1-1,-1 0,0 0,0 1,1-1,-1 0,0 0,1 0,-1 0,0 0,1 1,-1-1,0 0,1 0,-1 0,1 0,-1 0,0 0,1 0,-1 0,0 0,1 0,-1-1,1 1,17-1,0 0,-1-1,25-6,5-1,-29 6,203-26,32 9,-147 11,53-2,-51 4,13 0,182 8,-358-3,-63 4,41 12,40-6,-28 11,9-3,-9 3,40-11,-41 7,1-10,30-3,-102 4,106-2,26-2,1-1,0-1,-1 1,1-1,0 1,-1-1,1 0,0-1,-1 1,-6-3,11 3,-1 0,1 0,0 0,0 0,-1 0,1 0,0 0,0 0,0 0,-1-1,1 1,0 0,0 0,0 0,0 0,-1 0,1-1,0 1,0 0,0 0,0 0,0-1,-1 1,1 0,0 0,0-1,0 1,0 0,0 0,0-1,0 1,0 0,0 0,0 0,0-1,0 1,0 0,0 0,0-1,9-8,13-4,39-18,-31 20,-4 0,-1 2,2 1,45-8,-2 5,23-2,251 7,-214 7,-102 1,0 1,0 1,40 12,12 2,-54-12,0 1,43 19,3 0,-62-21,-1-1,1 1,-1 0,0 1,12 10,-20-15,0 0,1 0,-1 1,0-1,1 0,-1 1,0-1,0 1,0-1,0 1,0-1,-1 1,1 0,0-1,-1 1,0 0,1 0,-1-1,0 1,1 0,-1 2,-1-2,1 0,-1 0,0 0,1 0,-1 0,0 0,0 0,0 0,-1 0,1 0,0 0,-1-1,1 1,-1 0,1-1,-4 3,-4 4,0 1,-15 19,12-13,-5 6,-23 37,39-56,0 0,0 0,1 0,-1 0,0 0,1 0,-1 0,1 0,0 0,0 3,0-4,0 0,0 0,0 0,0 0,0 0,0 0,1 0,-1 0,0 0,1 0,-1 0,1 0,-1-1,1 1,-1 0,1 0,0-1,-1 1,1 0,0-1,-1 1,1 0,0-1,1 1,-1-1,-1 0,1 0,-1 0,1 0,-1 0,1 0,0 0,-1 0,1 0,-1 0,1-1,-1 1,1 0,-1 0,1-1,-1 1,1 0,-1-1,1 1,-1 0,1-1,-1 1,0-1,1 1,-1-1,0 1,1 0,-1-1,0 0,0 1,0-1,1 1,-1-1,0 1,0-1,5-22,-5 21,0 0,0 1,-1-1,1 0,-1 0,0 0,1 0,-1 1,0-1,0 0,0 0,0 1,-1-1,1 1,0-1,0 1,-1 0,1-1,-1 1,0 0,1 0,-1 0,-2-1,-7-3,1 1,-23-7,9 4,-136-47,17 17,47 13,-23-2,-2 4,-161-7,247 26,-206-8,209 11,-340 13,186 13,166-23,1-1,-22 8,40-10,-1 0,1 1,0 0,-1-1,1 1,0 0,-1-1,1 1,0 0,0 0,0 0,0 0,0 0,0 0,0 0,0 1,0-1,-1 2,2-2,0-1,0 1,0 0,0-1,0 1,0 0,0 0,0-1,0 1,1-1,-1 1,0 0,0-1,0 1,1 0,-1-1,0 1,1-1,-1 1,1-1,-1 1,0-1,1 1,-1-1,1 1,-1-1,1 1,0-1,-1 0,1 1,-1-1,1 0,0 0,-1 1,1-1,0 0,-1 0,1 0,0 0,0 0,22 4,-1 0,37 0,15 2,126 11,-47-5,179 16,-20-3,-1 1,-46-3,-62-18,-181-5,-66-2,-86-16,15 1,44 7,44 5,-1 1,-31 0,26 5,29-1,12 0,6 0,44 0,63-1,-50-5,37-1,104 8,-269-8,34 4,-37-1,57 4,0 0,0 0,0 0,0 1,1-1,-1 1,0 0,0-1,-4 3,6-2,0 0,0-1,0 1,0 0,1 0,-1 0,0 0,1-1,-1 1,1 0,-1 0,1 0,-1 0,1 0,0 0,-1 1,1-1,0 0,0 0,0 0,0 0,0 0,0 0,0 0,0 0,0 1,1-1,-1 0,1 1,-1 0,1-1,-1 1,1 0,0-1,0 1,-1-1,1 1,0-1,0 0,1 1,-1-1,0 0,0 0,1 0,-1 0,0 0,3 1,2 2,0-2,0 1,8 2,12 4,-19-5,1-2,0 1,0-1,0 0,0-1,12 1,21 5,83 18,-103-21,-7 0,26 1,18 1,32 1,-18 0,-100-16,-26-8,38 12,-1 0,-29-6,-168 4,156 8,-24 6,52-7,-38 0,-93-13,17-1,47 6,-157-11,184 15,-59-1,-197 17,-164 58,391-52,-167 22,195-32,-90 6,92-8,-50 1,-95-7,241-9,72-20,-66 21,58-23,-71 25,34-16,-12 5,52-16,-90 32,1-1,0 1,-1 0,1 0,0 1,0-1,0 1,0 0,0 1,7 0,4 3,28 9,-10-3,64 14,-91-22,-1-1,1 0,0-1,-1 0,1 0,0 0,-1-1,14-3,-18 4,0-1,0 0,1 0,-1 0,0 0,0 0,0 0,0-1,0 1,0 0,0-1,2-2,-4 2,1 1,0 0,0-1,-1 1,1 0,-1-1,1 1,-1-1,0 1,1-1,-1 1,0-1,0 0,0 1,0-1,0 1,0-1,-1 1,1-1,-1 1,0-2,0 1,1 0,-1 0,0 0,-1 0,1 0,0 1,0-1,-1 0,1 1,-1-1,0 1,1 0,-1-1,0 1,-3-2,-4-1,0 1,-13-5,-5-1,0-2,0 2,-55-12,45 12,5 2,-1 1,1 2,-58-1,11 4,-79 4,131 2,0 1,0 1,0 1,-46 22,47-19,0 0,1 3,-40 27,32-18,22-15,-1 0,1 0,1 1,-1 1,-14 17,22-23,0 0,1 0,-1 0,1 0,0 0,0 0,0 0,1 1,-1-1,1 1,0-1,1 1,-1 0,1-1,0 7,0-7,0 1,0 1,0-1,3 11,-3-14,1 0,0 0,0 0,0 0,0 0,0 0,0-1,0 1,1 0,-1-1,1 1,-1-1,3 2,10 8,-4-2,1 0,0-1,0-1,1 0,21 9,2 1,-26-12,1-1,20 8,8-1,-20-6,1 1,-1-2,26 2,-5-2,-9-2,55-1,-84-1,0 0,0 0,-1 0,1 0,0 0,0 0,0 0,-1-1,1 1,0 0,0-1,-1 1,1 0,0-1,0 1,-1-1,1 1,0-2,-1 2,0 0,1-1,-1 1,0-1,0 1,0-1,0 1,0-1,0 1,1-1,-1 1,-1-1,1 1,0-1,0 1,0-1,0 1,0-1,0 1,0 0,-1-1,1 0,-1-1,0 1,0-1,0 1,-1-1,1 1,0-1,-1 1,1 0,-1-1,1 1,-1 0,0 0,-2-1,-15-4,1 1,-1 1,-20-2,14 2,-26-7,11 1,0 3,-52-4,-11-2,-182-24,94 16,102 13,-101-3,173 11,4 1,0-1,0 0,0-1,0-1,-25-6,37 8,0-1,0 0,-1 1,1-1,0 0,0 0,0 1,0-1,0 0,1 0,-1 0,0 0,0 0,0-1,1 1,-1 0,1 0,-1 0,1-1,-1 1,1 0,0 0,0-1,-1 1,1 0,0-1,0 1,0 0,1-1,-1-1,1 0,-1 0,1 0,0 0,-1 1,1-1,1 0,-1 1,0-1,1 1,-1-1,1 1,-1 0,4-3,84-62,-66 50,22-12,60-29,-23 14,75-42,20-1,-168 82,-4 3,1-1,-1 0,0-1,0 1,0-1,0 0,4-4,-9 7,1 1,-1 0,0-1,0 1,0 0,0-1,0 1,0 0,0-1,-1 1,1 0,0-1,0 1,0 0,0-1,0 1,0 0,-1-1,1 1,0 0,0 0,0-1,-1 1,1 0,0 0,0-1,-1 1,1 0,0 0,-1 0,1 0,0-1,0 1,-1 0,1 0,0 0,-1 0,1 0,0 0,-1 0,1 0,0 0,-1 0,-16-4,-12 2,1 1,-34 3,30 2,0 1,0 2,-41 14,56-16,-71 28,-13 3,-42 12,16-10,-182 28,261-58,-56 6,89-13,-119 5,139-11,0 1,0 0,10-5,0 1,0-1,1 1,0 0,17-5,13-6,-34 13,27-8,-23 9,-1-1,1 0,15-10,15-3,-30 13,21-11,-36 16,0 1,0-1,0 0,0 1,0-1,0 0,0 1,-1-1,1 0,0 0,0 0,-1 0,1 0,-1 0,2-2,-2 3,0-1,0 1,0 0,0 0,0-1,0 1,0 0,0 0,0-1,0 1,0 0,0-1,0 1,-1 0,1 0,0 0,0-1,0 1,0 0,0 0,-1-1,1 1,0 0,0 0,-1 0,-10-4,3 4,1 0,-1 0,0 1,1 0,-1 1,1-1,-1 1,1 0,0 1,-7 3,-2 2,0 0,1 0,-25 19,6-2,-29 24,30-19,12-10,-35 26,-25 21,52-45,20-14,-2-1,1 0,-14 7,-1-1,18-9,0 0,0 0,0-1,0 0,-1-1,0 1,0-1,-8 0,13-1,-1-1,1 0,-1 0,1 0,-1 0,1-1,-6-1,9 2,-1 0,1-1,-1 1,0 0,1-1,-1 1,1 0,-1-1,1 1,-1-1,1 1,0-1,-1 1,1-1,0 1,-1-1,1 1,-1-2,1 1,0 0,0 0,0-1,0 1,0 0,0 0,0 0,0 0,0 0,1-1,-1 1,0 0,1 0,0-1,1-2,0 0,0 1,0-1,1 1,0 0,-1-1,1 1,6-5,32-20,-14 10,57-35,-32 21,-32 22,-17 9,0 0,-1 0,1 0,-1-1,1 1,-1-1,1 1,-1-1,0 0,0 0,0 0,0 0,0 0,0 0,0 0,2-5,-4 7,0 0,0-1,0 1,0-1,0 1,0-1,0 1,0-1,0 1,0-1,-1 1,1 0,0-1,0 1,0-1,-1 1,1 0,0-1,0 1,-1-1,1 1,0 0,0-1,-1 1,1 0,-1 0,1-1,0 1,-1 0,1 0,-1 0,1-1,0 1,-1 0,1 0,-1 0,1 0,-1 0,1 0,-1 0,1 0,0 0,-1 0,-25 0,22 0,-195 1,116-1,64 1,-35 6,15-1,-12 0,-116 17,142-18,-61 14,36-7,25-6,-46 16,71-22,-1 1,0-1,0 1,1-1,-1 1,1-1,-1 1,0 0,1-1,-1 1,1 0,-1-1,1 1,0 0,-1 0,1 0,0-1,-1 1,1 0,0 0,0 1,0-1,0 0,-1 0,1 0,0 0,0 0,-1 0,1 0,-1 0,1 0,-1 0,1 0,-1 0,1 0,-1-1,0 1,1 0,-1-1,0 1,0 0,0-1,-1 2,-24 10,-39 20,20-12,7-4,14-4,-1-1,-1-1,-27 8,32-10,19-7,0 0,0 0,0 0,0 0,0 0,-1-1,1 1,0-1,0 1,0-1,-1 0,1 0,0 0,0 0,-1 0,1 0,0-1,0 1,0-1,0 0,0 1,-3-2,-3-3,-10-4,-26-10,37 17,1 0,-1 1,0 0,0 0,0 0,0 0,-12 2,18-1,0 0,0 0,0 1,0-1,1 0,-1 1,0-1,0 0,0 1,0-1,1 1,-1-1,0 1,0-1,1 1,-1 0,0-1,1 1,-1 0,1 0,-1-1,1 1,-1 0,1 1,-7 25,7-24,0 0,-1 0,1 0,-1 0,0 0,0 0,0 0,0-1,-3 5,-21 26,24-32,0 0,0 1,0-1,0 1,0-1,1 1,-1 0,1-1,-1 1,1 0,-1-1,1 1,0 3,1 27,0-17,-2 11,0-19,1 0,0 0,0 1,0-1,1 0,0 0,0 0,3 8,-2-13,-1 0,1 1,0-1,0 0,0 0,0 0,0 0,4 3,10 10,-13-12,0 0,1 0,-1 0,1 0,-1-1,1 1,0-1,5 2,-4-1,0-1,0 1,0 0,6 6,-4-4,-1 0,1-1,-1 0,1 0,0 0,10 2,-7-2,0 1,15 9,41 26,-26-13,-33-23,0 0,1-1,-1 0,1 0,-1 0,1-1,0 0,13 1,-4 0,84 21,-65-17,-1-1,73 1,63 0,-140-8,-13 0,35 3,-45 0,0 0,-1 1,0-1,10 6,-6-3,32 17,-30-14,1-1,0-1,17 6,44 11,-43-12,-25-8,1 0,0 0,11 2,29 3,100 4,-218-16,50 2,-84 0,57 3,33 2,13-1,8-1,42 2,47-4,-28 0,10-6,-4 0,251-6,-208 5,56-3,-44 4,18 0,-19 6,223 3,-295 0,97 18,-142-18,-1 1,16 7,9 3,-33-12,1 0,-1 0,1 0,-1 0,0 0,0 1,1-1,-1 1,0-1,0 1,-1 0,1 0,0 0,2 4,-3-5,0 1,0-1,-1 1,1-1,-1 1,1-1,-1 1,1 0,-1-1,0 1,0 0,0-1,0 1,0 0,0-1,0 1,-1-1,1 1,-1 0,1-1,-1 1,1-1,-1 1,-1 1,0-1,1 0,0-1,-1 0,1 1,-1-1,0 0,1 0,-1 1,0-1,0-1,1 1,-4 1,-26 7,14-5,-2 1,-1-1,-30 2,0 0,-8 2,-77 1,63-5,65-3,-1 0,1 1,0 0,-1 0,1 0,0 1,-9 5,16-8,0 0,0 0,0 0,0 0,0 0,0 0,0 0,0 0,-1 0,1 0,0 0,0 0,0 0,0 1,0-1,0 0,0 0,0 0,0 0,0 0,0 0,0 0,0 0,0 0,-1 0,1 0,0 1,0-1,0 0,0 0,0 0,0 0,0 0,0 0,0 0,0 0,0 0,0 1,0-1,0 0,0 0,0 0,0 0,0 0,0 0,1 0,-1 0,0 0,0 0,0 1,0-1,0 0,0 0,0 0,0 0,0 0,0 0,0 0,0 0,1 0,8 3,11-2,195 2,-98 0,652-2,-390-2,52 1,-415 0,-1 1,0 0,24 6,-39-7,0 0,1 0,-1 0,0 0,1 0,-1 0,0 0,1 0,-1 0,0 0,0 0,1 0,-1 0,0 0,1 1,-1-1,0 0,0 0,0 0,1 0,-1 1,0-1,0 0,1 0,-1 1,0-1,0 0,0 0,0 1,0-1,0 0,1 1,-1-1,0 0,0 0,0 1,-10 7,-18 2,-133 3,37-4,-58 0,115-8,-185 12,114-5,-106 14,138-7,-78 7,53-21,73-1,57 0,0 0,0 0,0 0,0 0,0 0,0 0,0-1,0 1,1 0,-1 0,0-1,0 1,-1-1,2 1,0 0,0-1,0 1,0 0,0 0,0 0,0 0,0-1,0 1,0 0,0 0,0 0,0-1,0 1,0 0,0 0,0 0,0-1,0 1,0 0,0 0,0 0,0 0,0-1,0 1,1 0,-1 0,0 0,0 0,0 0,0-1,0 1,1 0,-1 0,0 0,3-2,0 0,0 0,0 0,0 1,5-3,54-14,1 2,72-9,-66 13,259-30,-11 25,3 16,-169 2,17-3,176 4,-180 16,-51-3,-45-5,76 20,-96-18,-33-9,-1 1,1 1,-1 1,-1 0,1 0,17 13,-30-18,0 0,0 0,0 0,0 0,0 0,0 0,0 0,0 1,-1-1,1 0,0 0,-1 1,1-1,-1 0,0 1,1-1,-1 0,0 1,0-1,0 1,0-1,0 0,0 1,0-1,0 1,-1-1,1 0,0 1,-1-1,1 0,-1 1,0-1,-1 2,-2 5,-1-1,0 0,0 0,-8 7,12-13,-4 5,-1 0,0-1,-1 0,1 0,-1-1,-10 6,-46 15,48-20,-4 2,0 1,-36 8,17-9,0-2,-67 2,102-7,1 0,-1 0,0 0,1 1,-1-1,0 1,-2 1,37 0,29-3,90-12,538-83,-516 73,255-20,-288 27,-128 15,0 1,-1-1,0-1,17-3,-41 2,-10 2,-2 1,-1 1,1 1,-48 10,35-3,-68 21,-137 65,224-87,-6 2,12-5,1 0,-1 1,1 0,0 1,-17 14,29-21,0 0,-1 0,1 0,0 0,0 0,0 0,0 0,0 0,0 0,-1 0,1 0,0 0,0 1,0-1,0 0,0 0,0 0,0 0,0 0,0 0,-1 1,1-1,0 0,0 0,0 0,0 0,0 1,0-1,0 0,0 0,0 0,0 0,0 0,0 1,0-1,0 0,0 0,0 0,1 0,-1 0,0 1,0-1,0 0,0 0,0 0,0 0,0 0,0 0,0 0,1 1,-1-1,0 0,0 0,13 2,14-3,-20-1,0 0,0-1,8-5,19-7,-15 10,68-19,3 1,-56 13,0 1,54-6,-23 8,36-2,-29 6,217 0,-283 4,0-1,-1 1,1 1,9 2,-14-4,-1 0,1 0,0 1,-1-1,1 0,-1 0,1 1,-1-1,1 0,-1 1,1-1,-1 1,0-1,1 1,-1-1,0 0,1 1,-1-1,0 1,1 0,-1-1,0 1,0 0,0 0,0 0,-1 0,1-1,0 1,-1 0,1 0,-1-1,1 1,-1 0,1-1,-1 1,0 0,1-1,-1 1,0-1,1 1,-1-1,0 1,0-1,0 1,-8 3,-1 0,1 0,-1-1,1-1,-1 1,-15 1,-19 5,-88 17,92-19,-31 4,-38 8,11 5,-103 38,-39 20,224-77,-26 5,12-3,36-8,0 0,0 1,0 0,0 0,7 1,-6-1,0 1,1-1,11-2,16-4,67-21,-90 24,0 0,1 0,-1 2,0-1,1 2,17 0,-23 1,-12-1,1 2,0-1,0 0,-7 4,-14 4,-123 19,104-20,24-4,-39 3,-107 10,69-6,-45 9,122-16,-201 39,159-34,-101 0,36-8,-185-8,200-8,-101 10,380 0,-131 4,95-10,-50 3,84 1,-119 6,99-10,-69 8,-57 4,0-1,0-1,0-1,27-7,-45 9,-1 0,1 0,-1 0,1 0,-1 0,0 0,1 0,-1 0,1 0,-1-1,1 1,-1 0,0 0,1 0,-1-1,0 1,1 0,-1 0,0-1,1 1,-1 0,0-1,0 1,1 0,-1-1,0 1,0-1,0 1,1 0,-1-1,0 1,0-1,0 1,0 0,0-1,0 1,0-1,0 1,0-1,0 1,0-1,0 1,0 0,0-1,0 1,-1-1,1 0,-1 0,0 0,0 0,0 0,0 0,0 0,0 0,0 0,0 0,0 1,-1-1,1 0,0 1,-3-2,-12-1,0 0,0 1,-33 0,9 1,-589-10,419 13,136-3,-263 10,-219 9,645-25,89 1,255 6,-416 3,-19-1,-9-1,-80 7,43-3,-58-2,23-1,-12 1,-68 5,-123 2,22 0,-187 15,309-14,-152 4,203-8,-1 0,78-7,10 0,-1 1,1-1,0 0,0-1,-1 1,-5-2,10 2,0 0,0 0,0 0,-1 0,1 0,0 0,0 0,0-1,0 1,0 0,0 0,0 0,-1 0,1 0,0 0,0 0,0 0,0 0,0 0,0 0,0 0,0-1,0 1,0 0,0 0,0 0,0 0,0 0,0 0,-1 0,1 0,0-1,0 1,0 0,0 0,0 0,0 0,0 0,0 0,0-1,1 1,-1 0,0 0,0 0,0 0,0 0,0 0,0 0,0-1,7-4,9-1,21-1,0 1,52 0,-46 3,62-5,123-4,-209 11,-13 0,0 1,1 0,-1 0,0 1,8 1,-14-2,1 0,-1 0,0 0,0 0,0 0,0 0,0 0,0 0,0 0,0 0,1 0,-1 0,0 0,0 0,0 0,0 0,0 0,0 0,0 0,0 0,0 1,0-1,0 0,0 0,1 0,-1 0,0 0,0 0,0 0,0 0,0 0,0 0,0 1,0-1,0 0,0 0,0 0,0 0,0 0,0 0,0 0,0 0,0 1,0-1,0 0,0 0,0 0,0 0,0 0,0 0,-1 0,1 0,-6 5,-9 2,-18 0,0-2,-38 1,25-3,-21 2,-67 7,81-7,-70-1,10-1,55 3,32-2,-29-1,-86 4,1-1,76-5,-62-2,126 1,-1 0,1 0,0 0,-1 0,1 0,0 0,-1 0,1 0,-1 0,1 0,0 0,-1 0,1 0,0 0,-1-1,1 1,0 0,-1 0,1 0,0-1,-1 1,1 0,0 0,0-1,-1 1,1 0,0-1,0 1,0 0,-1 0,1-1,0 1,0-1,0 1,0-1,0 0,0 0,1 0,-1 0,1 0,-1 1,1-1,-1 0,1 0,-1 1,1-1,0 0,0 0,25-18,-17 10,-9 8,0 1,0 0,0 0,0 0,0 0,0-1,0 1,0 0,0 0,0 0,0-1,0 1,0 0,0 0,0 0,0-1,0 1,0 0,0 0,0 0,-1 0,1 0,0-1,0 1,0 0,0 0,0 0,0 0,-1 0,1 0,0-1,0 1,-1 0,-22-5,19 5,-38-4,-67 4,43 2,-6 2,53-3,-95 7,84-5,-22 1,-9-3,-51-3,60-5,48 6,0 1,0-2,0 1,1 0,-4-3,3 2,0 1,0-1,0 1,-7-2,-40-2,-68 2,100 3,16 0,0-1,-1 1,1-1,0 0,0 0,-4-1,3 0,1 1,-1 0,0 0,1 0,-5 0,-86 0,45 2,-27 6,72-7,-21-1,24 1,1 0,-1 0,0 0,0 0,1 0,-1 0,0-1,0 1,1 0,-1 0,0-1,1 1,-1 0,0-1,1 1,-1-1,1 1,-1-1,0 1,1-1,-1 1,1-1,0 1,-1-2,1 1,0 1,0-1,0 1,0 0,1-1,-1 1,0-1,0 1,1-1,-1 1,0-1,1 1,-1 0,0-1,1 1,-1 0,0-1,1 1,-1 0,1 0,-1-1,1 1,-1 0,1 0,-1 0,1 0,-1-1,1 1,-1 0,1 0,-1 0,1 0,-1 0,1 0,22-1,-21 1,89-6,1-1,31 1,-16 5,83 2,-137 4,55 11,-43-6,74 19,-106-21,64 15,97 20,-30-16,-127-21,1-2,-1-2,47-3,-79 0,-4-1,-10-2,-15-1,-51-10,13 2,-102-10,-45-8,-117-33,255 50,-282-78,223 55,-60-9,113 22,23 7,47 15,0-1,0 1,-11-8,16 9,0 0,0 0,0 0,1-1,-1 1,0-1,0 1,1-1,-1 0,1 0,0 1,0-1,-1 0,1 0,0 0,-1-4,2 6,0-1,0 0,0 0,1 0,-1 0,0 0,0 0,0 0,1 0,-1 0,1 1,-1-1,0 0,1 0,-1 0,1 1,0-1,-1 0,1 1,0-1,-1 0,1 1,0-1,0 1,1-1,25-13,-14 9,-4 0,0 0,0 1,0 1,0-1,1 1,11-1,-19 3,0 0,0 1,0-1,0 0,0 0,0 0,0 0,0-1,-1 1,1 0,0-1,1-1,-1 1,-1 1,0-1,1 1,-1 0,1 0,-1 0,1 0,0 0,-1 0,1 0,0 1,0-1,0 0,3 0,-4 1,0 1,-1-1,1 0,0 0,0 1,-1-1,1 0,0 1,-1-1,1 1,0-1,-1 1,1-1,-1 1,1-1,-1 1,1-1,0 2,10 15,-5-7,2 0,50 59,124 101,-150-147,1 0,1-2,42 19,115 41,-161-69,176 55,424 82,-264-90,-241-34,-94-21,-16-2,1 0,-1 1,17 6,-31-8,0-1,0 0,-1 0,1 1,0-1,0 1,-1-1,1 1,0-1,-1 1,1-1,-1 1,1-1,0 2,-1-1,1-1,-1 0,0 1,0-1,0 0,0 1,0-1,0 0,0 1,0-1,0 1,0-1,0 0,0 1,0-1,0 0,0 1,-1-1,1 0,0 1,0-1,-1 1,0 0,0 0,0 0,0 0,0 0,0 0,-1 0,1 0,0 0,-1 0,1-1,-1 1,-2 0,-7 2,-1-1,0-1,0 0,-21-1,16 0,-22 2,-67 7,12-2,8 10,46-8,40-9,-30 9,29-9,0 0,0 1,1-1,-1 0,0 1,0-1,1 1,-1-1,0 1,1-1,-1 1,1-1,-1 1,0 0,1-1,-1 1,1 0,0 0,-1-1,1 1,0 0,-1 0,1 0,0-1,0 1,-1 0,1 0,0 0,0 0,0-1,0 1,0 0,1 1,-1-1,1 0,-1-1,1 1,-1 0,1-1,-1 1,1-1,-1 1,1-1,0 0,-1 1,1-1,0 1,-1-1,1 0,0 0,0 1,-1-1,1 0,0 0,0 0,-1 0,2 0,21 0,-17 0,61-1,101-7,-11 0,-3-1,182-17,302-6,242 22,-659 11,-1032-1,629 12,110-5,-115 14,104-9,-28 2,84-11,0 1,-41 11,47-7,16-3,6-4,-1-1,1 0,-1 1,1-1,-1 0,0 1,1-1,0 0,-1 0,1 0,-1 1,1-1,-1 0,1 0,-1 0,1 0,-1 0,2 0,26 2,54-2,-29-1,-21 1,283-9,-45-3,-82 4,152-3,-271 10,89-5,69-1,588 8,-713 4,143 25,-236-29,135 27,-137-27,1 1,-1 0,0 0,0 1,0 0,10 6,-17-9,0 0,1 1,-1-1,0 0,0 0,1 0,-1 0,0 0,0 1,0-1,0 0,1 0,-1 1,0-1,0 0,0 0,0 1,0-1,0 0,1 0,-1 1,0-1,0 0,0 0,0 1,0-1,0 0,0 0,0 1,0-1,0 0,-1 0,1 1,0-1,0 0,0 1,-10 5,-16 2,26-8,-15 3,-149 24,-354 56,246-25,4 17,228-62,19-7,0 1,0 1,-35 19,56-27,0 0,0 0,-1 0,1 0,0 0,0 0,0 0,0 0,0 0,0 0,0 0,-1 0,1 1,0-1,0 0,0 0,0 0,0 0,0 0,0 0,0 0,0 0,-1 0,1 0,0 1,0-1,0 0,0 0,0 0,0 0,0 0,0 0,0 1,0-1,0 0,0 0,0 0,0 0,0 0,0 0,0 0,0 1,0-1,0 0,0 0,0 0,0 0,0 0,0 0,1 0,-1 1,0-1,9 2,12-3,62-14,45-7,-12 4,27-4,78-4,80-7,-144 16,120-7,-173 17,30 0,-40 6,92 2,-174 1,-1 0,1 1,-1 1,0-1,20 11,-7-4,-16-6,-1-1,0 1,0 1,0-1,9 9,-9-8,-5-4,0 1,-1-1,1 0,0 1,-1-1,1 1,2 3,-4-5,0 1,0-1,0 1,0 0,0-1,0 1,0-1,0 1,0 0,0-1,0 1,0-1,0 1,0 0,0-1,0 1,-1-1,1 1,0-1,0 1,-1-1,1 1,0-1,-1 1,1-1,-1 1,1-1,-1 1,1-1,-1 0,1 1,-1-1,1 0,-1 1,-4 2,0 0,0-1,-1 1,1-1,-1 0,1 0,-1-1,0 1,-8 0,-9 0,-25-2,2 1,-76 4,-42 3,-22 1,42-3,71 1,-128 30,178-34,17-2,1 0,-1-1,1 2,-1-1,1 1,-9 3,14-3,6-1,5-1,100-25,-17 10,-12 3,300-60,-218 43,157-32,-150 32,-119 20,48-8,-84 16,-13 1,1 0,-1 0,0 0,0-1,0 1,6-2,-11 3,0 0,0 0,1 0,-1 0,0 0,1 1,-1-1,1 1,0-1,-1 1,0 2,1-3,1-1,0 1,-1 0,1 0,0-1,-1 1,1 0,0 0,0 0,0 0,0-1,0 1,0 0,0 0,0 0,0 0,0-1,0 1,0 0,1 0,-1 0,0-1,1 1,-1 0,0 0,1-1,-1 1,1 0,-1-1,1 1,0 0,-1-1,1 1,0-1,0 1,3 1,0 1,0-1,0-1,0 1,0-1,0 1,0-1,1 0,7 0,44 1,-42-3,40 3,-25-1,1-1,29-4,-43 2,-6 1,0-1,0 1,17-7,-28 6,-7-1,-14-4,13 5,-2-1,1 0,-1-1,1 0,-11-6,13 7,-1-1,1 1,0 1,-1-1,1 1,-1 1,0 0,0 0,0 0,1 1,-11 2,17-2,1 0,0 1,0-1,0 0,-1 1,1 0,0-1,0 1,0-1,0 1,0 0,0 0,0 0,0 0,-1 1,-2 4,6-6,3-9,0 1,-1 0,0-1,0 0,-1 0,0 0,0 0,1-15,6-17,-4 20,-1 4,9-22,-12 34,-1 0,1 0,-1 0,0 1,0-10,-1 8,1 1,0 0,2-10,-3 15,0 0,0-1,0 1,0 0,1 0,-1-1,0 1,0 0,0 0,0-1,0 1,0 0,0 0,0 0,0-1,1 1,-1 0,0 0,0 0,0-1,0 1,1 0,-1 0,0 0,0 0,1 0,-1 0,0-1,0 1,0 0,1 0,-1 0,4 7,0 13,-4 2,2 4,-2-1,-4 32,-2-33,-1-1,-1 0,-1 0,-1 0,-13 21,-76 136,77-142,-28 37,17-29,-96 120,34-49,80-99,-1-1,-30 25,10-10,26-23,-1 0,-15 8,-1 1,9-5,-1-2,0-1,-33 14,-64 16,84-30,-6 6,30-12,0 0,0-1,0 0,-1-1,1 1,-15 1,23-4,0 0,-1 0,1 0,-1 0,1 0,0 0,-1 0,1 0,-1 0,1 0,0 0,-1 0,1 0,-1 0,1-1,0 1,-1 0,1 0,-1 0,1 0,0-1,-1 1,1 0,0 0,0-1,-1 1,1 0,0-1,-1 1,1 0,0-1,0 0,0 0,0 1,0-1,0 0,0 0,1 0,-1 1,0-1,0 0,1 1,-1-1,0 0,1 1,0-2,20-20,10-3,-10 8,27-17,-25 19,-14 9,0 0,1 0,16-6,-9 7,0 0,31-4,-21 3,-23 4,0 1,-1 0,1 0,0 0,0 0,-1 1,1 0,0-1,0 1,0 1,0-1,0 1,-1-1,1 1,0 0,6 3,8 5,-12-7,-1 0,-1 1,1 0,0 0,-1 0,1 0,3 5,0-1,-1 1,0 0,0 0,-1 1,0 0,-1 0,8 16,-3-4,-7-16,0 0,-1 0,1 1,2 9,-5-14,1 1,-1-1,0 1,0-1,0 0,0 1,0-1,0 1,-1-1,1 0,0 1,-1-1,1 0,-1 1,1-1,-1 0,0 0,1 1,-1-1,0 0,0 0,0 0,0 0,-2 2,0-1,-1 0,1 0,-1 0,0 0,1-1,-1 0,0 1,0-1,-6 0,-40 4,39-5,9 0,-337 7,156-24,137 12,-425-33,377 33,-126-23,205 25,1 0,0-1,0-1,0-1,-17-9,29 14,1 0,-1 0,1-1,-1 1,1 0,0 0,0-1,0 1,-1-1,1 1,0-1,1 1,-1-1,0 0,0 1,1-1,-1 0,1 0,-1 0,1 1,0-1,0 0,0 0,0 0,0 0,0 1,0-1,1 0,-1 0,1 0,-1 1,1-1,0 0,0 1,-1-1,1 0,0 1,1-1,-1 1,0 0,2-3,19-14,-12 10,-1 0,18-10,270-120,-272 127,158-62,-116 47,-39 16,54-27,-77 33,3 0,0 0,-1-1,9-8,-15 12,0 1,0-1,0 0,0 0,0 0,0 0,0 0,0 0,-1 0,1 0,0 0,-1 0,1 0,-1 0,0-1,1 1,-1 0,0 0,0-1,1 1,-1 0,0 0,0-1,0 1,-1 0,1 0,0-1,0 1,-1 0,1 0,-1-2,0 2,0 0,0 0,0 0,0-1,0 1,-1 1,1-1,0 0,0 0,-1 0,1 1,0-1,-1 1,1-1,-1 1,1-1,-2 1,-30-3,16 2,-60-4,-82 4,68 3,53-2,-212 2,1 19,-214 75,128-5,104-31,189-52,32-7,0 1,0 0,0 1,-14 6,54-9,-10-4,25-9,-25 7,23-4,-9 3,59-21,-29 7,145-36,-69 17,-133 37,0 1,-1-1,0 0,1-1,-1 0,0 0,9-8,-15 12,0 0,0 0,0 0,0 0,0 0,0-1,0 1,0 0,0 0,0 0,0 0,1 0,-1 0,0-1,0 1,0 0,0 0,0 0,0 0,0 0,0-1,0 1,0 0,0 0,0 0,0 0,0 0,-1-1,1 1,0 0,0 0,0 0,0 0,0 0,0 0,0 0,0-1,0 1,0 0,-1 0,1 0,0 0,0 0,0 0,0 0,0 0,-11-3,-9 2,-77 0,-60 3,-17 21,54-5,-141 30,181-31,1 3,-41 6,5-3,47-8,62-14,0 0,-1 0,1 1,0 0,0 0,0 1,0 0,0 0,1 0,-8 7,13-10,0 0,-1 0,1 0,0 0,0 0,0 0,0 1,0-1,0 0,0 0,-1 0,1 0,0 0,0 1,0-1,0 0,0 0,0 0,0 0,0 1,0-1,0 0,0 0,0 0,0 0,0 1,0-1,0 0,0 0,0 0,0 0,0 1,0-1,1 0,-1 0,0 0,0 0,0 0,0 1,0-1,0 0,0 0,1 0,-1 0,0 0,11 4,14-3,-25-1,101 0,76-1,-16-22,-73 8,320-64,-271 50,57-26,-187 53,1-1,-1 0,0 0,0-1,11-8,-19 10,-6 1,-5 0,-127 6,-242 41,-14 12,285-42,-94 16,-86 20,114-21,-221 23,233-39,43-12,113-3,12-1,1 0,0 0,-1 0,1-1,-1 0,1 0,5-3,14-6,-4 6,37-5,1-1,98-21,-114 24,29-6,65-12,-55 7,-56 12,-15 5,-7 2,0-1,0 1,0-1,0 0,0 0,0 0,0 0,0 0,0-1,3-2,-6 4,0 0,0 0,0 0,0 0,0-1,1 1,-1 0,0 0,0 0,0-1,0 1,0 0,0 0,0 0,0-1,0 1,0 0,0 0,0 0,0-1,0 1,0 0,0 0,0-1,0 1,0 0,0 0,0 0,0-1,0 1,0 0,0 0,-1 0,1 0,0-1,0 1,0 0,-1 0,-9-5,-13 3,-223 16,-37 13,59-1,33-1,132-18,-12 2,18-6,7 0,-63-4,106 1,1 0,0 0,0-1,0 1,0-1,0 0,0 0,0 0,0 1,1-2,-1 1,0 0,0 0,1-1,-1 1,1 0,-1-1,1 0,0 1,-1-1,1 0,0 0,0 0,0 1,1-1,-1 0,-1-4,2 2,-1 1,0-1,1 0,0 0,0 0,0 1,0-1,1 0,-1 0,1 1,0-1,0 0,0 1,3-6,17-32,20-33,-37 66,0 0,0 1,-1-1,0-1,-1 1,3-13,5-52,-10 67,1 1,-1 0,0 0,0-1,-1 1,1 0,-1 0,0 0,-1 0,1-1,-1 2,0-1,0 0,-1 0,1 1,-1-1,0 1,0 0,-1 0,1 0,-1 0,0 0,-8-5,8 6,-14-11,-1 1,-36-19,24 17,-1 2,-36-9,-43-8,68 19,-60-5,24 5,-9-2,-216 7,227 6,74 0,0 0,-1 0,1 0,0 1,0-1,0 1,0 0,0 0,0 0,1 0,-1 0,0 1,0-1,1 1,-1 0,1 0,-1 0,1 0,0 0,0 0,0 1,0-1,0 1,1-1,-1 1,1 0,-1 0,1 0,0-1,-1 7,-1 7,0-1,2 1,0-1,2 32,0-18,-1-22,1-1,-1 1,2 0,-1-1,1 1,0-1,0 0,0 1,1-1,0 0,7 9,0-1,1-1,0-1,19 18,-21-23,-1-1,2 0,-1 0,1-1,0 0,0 0,0-1,20 5,-20-6,-9-2,1 0,0-1,-1 1,1-1,0 1,0-1,0 0,0 1,2-1,-4 0,0 0,1-1,-1 1,0 0,1 0,-1 0,0 0,0 0,1-1,-1 1,0 0,0 0,1 0,-1-1,0 1,0 0,1-1,-1 1,0 0,0 0,0-1,1-13,-1 11,-1 1,1-1,-1 1,0-1,0 1,0-1,0 1,0 0,-1 0,1-1,-4-3,-24-21,23 22,0 0,0 0,-7-10,9 10,-1 0,1 0,-1 1,-8-6,-9-9,12 10,0 1,-1 0,0 0,-1 1,-12-5,-3-3,13 9,0 0,0 1,-1 1,0 0,-23-2,28 4,-11 0,0 1,0 0,-28 3,48-2,1 0,-1 0,1 0,0 0,-1 0,1 0,-1 0,1 0,0 0,-1 0,1 0,-1 1,1-1,0 0,-1 0,1 0,-1 0,1 1,0-1,-1 0,1 0,0 1,0-1,-1 0,1 1,0-1,-1 0,1 1,0-1,0 0,0 1,-1 0,6 12,-4-12,-1 0,1 0,0 0,-1 0,1 0,-1 0,1 0,-1 0,0 0,0 0,1 0,-1 0,0 1,0-1,0 0,0 0,0 0,0 0,0 0,-1 0,1 0,0 1,-1 1,-4 1,1 0,-1 0,0 0,0-1,-11 6,8-4,4-2,0-1,0 1,1 0,-1 0,1 0,0 1,0-1,0 1,0 0,1 0,-1 0,1 0,0 0,0 1,0-1,1 1,0-1,-1 6,-3 3,0 0,0 0,-14 21,-5 12,11-27,-3 4,16-22,-1 0,1 1,-1-1,1 0,0 0,-1 0,1 0,0 0,0 1,0-1,0 0,0 0,0 0,0 0,0 1,1-1,-1 0,0 0,1 2,0-2,-1-1,1 1,-1 0,1-1,-1 1,1 0,-1-1,1 1,0-1,-1 1,1-1,0 1,-1-1,1 0,0 1,0-1,0 0,-1 1,1-1,0 0,0 0,0 0,-1 0,1 0,0 0,0 0,0 0,0 0,-1 0,1-1,0 1,0 0,0-1,1 1,0-1,-1 0,1 1,-1-1,0 0,1 0,-1 0,0 0,1 0,-1 0,0 0,0-1,0 1,0 0,1-3,1-3,-1 0,0 0,-1 0,1-10,-1 9,0 1,0 0,1 0,3-10,-3 11,0-1,0 1,-1-1,0 0,0-10,0-4,1-6,-2-37,0 26,-6 16,6 21,0 0,0 0,-1 0,1 0,0 1,-1-1,1 0,-1 0,1 0,-1 1,1-1,-1 0,1 1,-1-1,1 1,-1-1,0 0,0 1,1-1,-1 1,0 0,-1-1,2 1,-1 0,1 1,-1-1,1 0,-1 0,1 1,-1-1,1 1,0-1,-1 0,1 1,0-1,-1 1,1-1,0 1,-1-1,1 1,0-1,0 1,-1 0,-3 15,3-10,-20 41,4-7,12-23,1 0,1 0,-1 25,4-40,-1 18,0-1,3 29,-1-40,0 0,1 0,0 0,0 0,1 0,0 0,0-1,6 10,11 24,-17-33,1 0,-1 0,1-1,1 1,8 11,-9-20,-1-5,3-14,-4 13,2-8,0-1,0 1,2-31,-5-48,-1 62,0 27,0-1,-1 0,0 1,0-1,0 0,0 1,-1 0,0-1,0 1,-4-7,4 10,1 0,-1-1,0 1,1 0,-1 0,0 0,0 0,0 0,-1 1,1-1,0 1,-1-1,1 1,-1 0,1 0,-1 0,0 0,1 0,-1 1,0-1,0 1,-4 0,-18-1,10 1,-28 2,36 0,0 1,0 0,0 0,1 1,0-1,-1 1,-7 8,8-8,-18 18,22-20,1 0,-1 0,1 0,-1 0,1 0,0 0,-1 1,1-1,1 0,-2 4,2-5,1 1,-1-1,1 0,0 1,-1-1,1 0,0 0,0 1,0-1,0 0,0 0,0 0,1 1,7 8,-5-2,-1 0,0 0,0 0,1 9,-3-9,1 0,1-1,-1 1,1-1,4 8,11 17,-14-23,1 1,1-1,0-1,0 1,0-1,12 12,0 0,-16-17,1 0,0 0,-1 0,1 0,0-1,0 1,1-1,5 4,-8-5,1 0,-1 0,0 0,0 0,1 0,-1 1,0-1,0 0,0 1,0-1,-1 1,1-1,0 1,-1-1,1 1,-1-1,1 1,-1 0,0-1,1 1,-1 2,0 6,0 1,-1 14,0-5,1-3,2-1,0 1,1-1,7 24,26 61,-20-67,2-1,34 49,-14-31,80 82,-77-89,-37-40,-1 0,1 0,0-1,0 0,1 0,-1 0,1 0,-1-1,1 0,6 3,-9-5,1 1,-1-1,1 1,-1-1,1 0,-1 0,1 0,0 0,-1-1,1 1,-1 0,1-1,-1 0,1 0,-1 0,1 0,-1 0,0 0,0-1,0 1,1-1,2-2,18-16,42-28,141-86,-49 18,-131 94,2 1,48-27,-76 48,0 0,0 0,0 0,-1 0,1 0,0 0,0 0,0 0,0 0,0 0,0 0,0 0,0 0,0 0,0 0,0 0,0 0,0 0,0 0,0 0,0 0,0 0,0 0,0 0,-1 0,1 0,0-1,0 1,0 0,0 0,0 0,0 0,0 0,0 0,0 0,0 0,0 0,0 0,0 0,0 0,0 0,0 0,0 0,0 0,0 0,0 0,0-1,0 1,0 0,0 0,0 0,0 0,0 0,0 0,0 0,0 0,1 0,-1 0,-11-1,-11 2,-162 38,69-20,72-13,1 0,-72 14,59-8,34-8,-40 12,50-13,0 0,0 0,-15 0,-21 5,99-6,112-10,-120 8,25 0,93 11,-21 9,129 19,122 29,45 22,-422-87,144 37,174 68,-322-105,-1 2,0 0,14 9,-21-13,-1 1,1 0,-1 1,1-1,-1 0,0 1,3 3,-4-4,-1-1,1 0,-1 1,1-1,-1 0,1 1,-1-1,0 1,1-1,-1 0,0 1,0-1,0 1,0-1,0 1,-1-1,0 3,1-3,-1 1,0-1,1 1,-1-1,0 0,0 1,0-1,0 0,0 0,-1 0,1 1,0-1,0 0,-1-1,1 1,-1 0,1 0,-3 0,-4 2,0-1,-14 3,-1 0,4 0,-1 0,0-1,-39 2,-64-7,57 0,-489 1,554 0,0 0,0 1,0-1,0 0,0 0,0-1,0 1,0 0,0 0,0 0,0-1,0 1,0 0,0-1,0 1,0-1,0 1,0-1,0 1,1-1,-1 0,0 0,1 1,-1-1,0 0,1 0,-1 0,1 1,-1-1,1 0,-1 0,1-1,0 1,0 0,0-1,0 1,0 0,1 0,-1 0,1 0,-1-1,1 1,-1 0,1 0,-1 0,1 0,0 0,0 0,0 0,-1 1,1-1,0 0,0 0,0 1,0-1,0 0,0 1,0-1,1 1,0-1,21-8,0 1,48-9,51-1,-27 5,78-9,-90 13,216-18,135 0,1 26,-211 2,-223-1,0 0,0 0,0 0,0 0,0 0,0 0,0 0,0 0,0 0,0 0,0 1,0-1,-1 0,1 1,2 0,-3 0,0-1,0 0,-1 1,1-1,0 0,0 1,0-1,0 0,-1 1,1-1,0 0,0 1,-1-1,1 0,0 0,-1 1,1-1,0 0,-1 0,1 0,0 1,-1-1,1 0,-1 0,-32 13,10-7,-13 4,-62 9,-143 14,58-17,163-13,16-2,0-1,0 1,0-1,0 1,0-1,0 0,-6-1,23-4,10 0,90-8,-12 2,187-6,-265 16,368-14,19 10,-275-2,51 0,413 13,-340-5,-259-1,29-3,-27 3,-1 0,1 0,-1-1,1 1,-1-1,1 1,-1-1,0 1,1-1,-1 0,0 0,0 0,0 1,1-1,-1 0,1-3,-1 4,-1-1,0 1,0-1,0 1,0-1,0 1,0-1,0 1,0-1,0 1,0-1,0 1,0-1,0 1,0-1,0 1,-1-1,1 1,0-1,0 1,-1-1,1 1,0-1,-1 1,1 0,0-1,-1 1,1 0,0-1,-1 1,1 0,-1-1,1 1,-1 0,1 0,-1-1,1 1,-1 0,-24-8,20 7,-49-11,0 2,-71-3,90 10,-301-4,217 8,47 2,-80 14,-24 2,22-2,144-16,-1 0,-13-1,15-1,0 1,0 0,-17 3,23-1,4-1,12 1,18-1,399 4,-282 5,15 0,98 10,-52-3,91 20,-199-22,257 58,-355-73,146 43,-131-35,-1 0,24 15,-40-22,0-1,0 1,0-1,0 1,0-1,0 1,-1-1,1 1,0 0,-1-1,1 1,0 0,-1 0,1 0,-1-1,1 1,-1 0,1 0,-1 0,0 0,1 0,-1 0,0 0,0 0,0 0,0 0,0 0,0 0,0 0,0 0,0 0,0 0,0 0,-1 0,1 0,0-1,-1 1,1 0,-1 0,1 0,-1 0,1 0,-1-1,1 1,-2 1,-1 1,0 0,0-1,0 1,-1-1,1 0,-1 0,1 0,-1 0,-7 2,-5 1,1 1,-18 9,17-7,-26 8,41-15,-33 11,31-11,1 0,-1 0,1 1,0-1,0 1,0-1,-1 1,1 0,1 0,-1 0,-2 2,4-3,0-1,0 0,-1 0,1 1,0-1,0 0,0 0,0 0,0 1,0-1,0 0,0 0,0 1,0-1,0 0,0 0,0 1,0-1,0 0,0 0,0 1,0-1,0 0,0 0,0 1,0-1,0 0,1 0,-1 0,0 1,0-1,0 0,0 0,1 0,-1 1,12 3,15-4,-26 0,6 0,0-1,0 0,0 0,0-1,-1 0,1 0,7-4,4 0,0 2,1 0,-1 1,1 0,25 1,-10 0,152-6,-38 1,-136 7,0-1,20-5,-5 1,56-1,-72 5,10-2,-20 2,0 1,0-1,-1 1,1-1,0 1,0-1,-1 0,1 1,-1-1,1 0,0 0,-1 1,0-1,1 0,-1 0,1 0,-1 1,0-1,1 0,-1 0,0 0,0-1,1-3,0 1,1-1,-1 0,1 1,0-1,0 1,0-1,1 1,4-6,2 0,0 0,11-9,16-17,-31 29,-1 2,0 0,0 1,9-8,-10 9,1-1,-1-1,1 1,-1 0,0-1,-1 1,5-10,8-13,-7 13,13-26,1-3,-16 32,-1 0,0 0,-1 0,0 0,4-19,6-62,-13 80,1-14,-1-1,-3-40,-11 29,11 31,0 1,0-1,0 1,-6-11,5 13,1-1,0 1,0-1,0 0,0 0,1 0,0 0,0 0,0-7,1 7,0 0,1 1,0-1,0 0,1 0,-1 0,1 1,0-1,0 1,0 0,1-1,3-4,7-13,-6 10,18-38,-23 44,-1 1,0-1,0 0,0 1,-1-12,0 14,0 1,0 0,0 0,-1-1,1 1,-1 0,0 0,-1-3,2 5,0-1,-1 0,1 1,-1-1,1 0,-1 1,1-1,-1 1,1-1,-1 1,0-1,1 1,-1-1,0 1,1 0,-1-1,0 1,1 0,-1 0,0-1,0 1,0 0,0 0,0 0,0 0,0 1,1-1,-1 0,0 1,0-1,1 1,-1-1,0 1,1-1,-1 1,0-1,1 1,-1 0,1-1,-1 1,1 0,-1-1,1 1,0 0,-1 0,1-1,0 1,-1 0,1 0,0 0,0 1,-5 27,5-27,-15 118,-3-52,16-57,-26 109,20-97,3-9,1-1,-3 19,-24 132,10-89,14-40,3-7,-15 43,12-51,-15 23,15-29,0-1,-1-1,-1 0,-10 11,-6 8,17-20,-2-1,-15 13,15-14,-44 42,-10 2,48-39,-1-1,-26 15,26-16,1-3,0-1,0 0,-1-1,-24 7,23-10,-1-1,0-1,0 0,-23-2,-31 3,22 0,-58-3,38-1,-202 1,265-1,-1 0,1 0,0-1,-10-3,-22-4,-3 3,-82-22,17 2,-11-4,90 23,1 1,-48-3,71 9,-340-9,246 10,75 0,-27 4,27-1,-28-1,26-1,-40 6,-14 2,71-10,1 2,0-1,-14 5,13-3,0-1,1 0,-12 1,-55 3,-63 2,41-7,-77-2,60-9,34 1,-304 1,275 9,6 5,96-6,-1 0,1 1,0 0,0 0,0 1,-12 3,-11 3,0-1,0-1,-1-2,1-1,-52-1,43-2,-42-1,53-1,-26-2,-14 5,-104-2,143-1,-43-9,40 3,21 4,0 1,-18-2,-46-2,42 5,-40-2,-13 9,82-4,-64 5,-101-4,90-3,-72 1,147 0,-1 1,1 0,0 0,-1 0,-4 2,4-2,1 1,-1-1,0 0,-5 0,-94 0,50-2,-36-6,58 7,-5 0,-44 6,-11 1,76-6,0 1,0-2,0 0,-16-2,9-5,20 6,-1-1,0 1,1 0,-1 1,0-1,-4 0,-57 2,-36-2,25-5,65 4,0 0,1 0,-19-7,-2 0,20 7,-1 0,-17 0,-6-2,8-2,-7-1,21 6,0 0,1-1,-1 0,0-1,1-1,-23-9,28 10,-1 1,1 0,0 0,0 0,-1 1,1 0,-1 0,1 1,-1 0,-13 2,10-1,0 0,0-1,1-1,-16-2,23 2,0 0,1 0,-1 0,1 0,-1-1,1 1,-4-4,4 4,0-1,0 1,0 0,0 0,0 0,0 0,0 0,0 0,-1 0,1 0,0 1,-4-1,-86-5,91 6,-1 0,1 0,-1 0,0 0,1 0,-1 0,0-1,1 1,-1 0,1-1,-1 0,1 1,-1-1,1 0,-1 0,1 1,0-1,0 0,-2-2,1 1,1-1,-1 0,1 0,0 0,0 0,0 0,0 0,-1-5,1 3,-1 0,0 0,0 0,-1 0,1 1,-1-1,0 1,-1-1,1 1,-1 0,1 0,-1 0,0 1,-7-4,4 0,6 6,0 0,0 0,0 0,0 0,0-1,0 1,0 0,0 0,1-1,-1 1,0-1,1 1,0 0,-1-1,1 1,0-1,-1 1,1-1,0 1,0-1,0 1,1-1,-1 1,0-1,1-1,1-4,0 1,1-1,0 1,5-9,7-14,-12 16,-2 7,0 1,1 0,0-1,0 1,0 0,0 0,1 0,-1 0,1 1,1-1,-1 1,1-1,4-4,-4 7,-1-1,0 0,0 0,0 0,-1 0,1-1,-1 1,0-1,1 1,-2-1,1 0,0 0,-1 0,0 0,1 0,-1-5,1 3,-1-1,1 1,0 0,1 0,0 0,0 1,4-7,-4 6,1-1,-1 1,1-1,3-14,-4 4,3-23,-4 22,-1 12,0-1,-1 1,0-1,0 1,0-1,-1 1,0-1,0 1,-3-7,3 11,0 0,0 0,0 0,0 0,-1 0,1 0,0 1,-1-1,1 0,-1 1,0 0,0-1,1 1,-1 0,0 0,0 0,0 0,0 0,0 0,-1 1,1-1,0 1,-4-1,-4 0,-1 0,1 1,-18 2,27-2,0 1,0-1,0 1,0-1,0 0,0 1,0 0,0-1,1 1,-1-1,0 1,0 0,0 0,1 0,-2 0,2 0,0-1,-1 0,1 1,0-1,0 0,0 0,-1 1,1-1,0 1,0-1,0 0,0 1,0-1,-1 0,1 1,0-1,0 1,0-1,0 0,0 1,0-1,0 1,0-1,1 0,-1 1,0-1,0 0,0 1,0-1,0 0,1 1,-1-1,0 0,0 1,1-1,-1 0,0 1,0-1,1 0,-1 0,0 1,1-1,3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6.3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1,'1'0,"0"2,1 0,0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6.75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7.1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7.59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8.4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8.8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9.23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2,'0'-1,"0"0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9.66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0.57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0.93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41.886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1.38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2.2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0,'0'0,"2"0,0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2.56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3.0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0,'1'0,"-1"0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3.5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4.3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4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5.3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1,'-1'0,"0"0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5.7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6.72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44.502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7.27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1,'0'0,"0"1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7.63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7.9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8.6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1,'1'0,"1"0,1 0,0 0,0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9.0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9,'0'0,"-1"-1,1-1,-2 0,0 0,-1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9.3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0,'1'0,"0"1,0 1,0 0,1-1,0 1,-1 0,1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49.7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0,'1'0,"0"0,2 0,0 0,1 0,-1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50.6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51.2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51.9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46.337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1:02.9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4014 2262,'-5'1,"0"0,0-1,1 2,-1-1,-8 4,-10 2,12-3,-1 0,-20 9,0 1,-5-7,37-5,5 1,5 2,51 2,-49-6,-12-2,0 1,0 0,1 0,-1 0,0 0,0 0,0 0,1 0,-1 0,0 0,0 0,1 1,-1-1,0 0,0 0,0 0,1 0,-1 0,0 0,0 0,0 0,1 1,-1-1,0 0,0 0,0 0,0 0,0 1,1-1,-1 0,0 0,0 0,0 1,-5 5,-10 3,5-6,0-1,0-1,0 0,-1-1,1 0,-14-1,-7 0,13 1,0-1,-25-4,31 3,-28-5,-53-18,7 0,66 21,-1 1,0 1,1 1,-33 2,13 0,-91 5,77 1,-45 0,-25-1,21-2,34-1,-17 10,85-13,-27 4,26-4,0 1,0-1,1 0,-1 1,0 0,0-1,1 1,-1 0,1 0,-1 0,0 0,-1 2,3-3,0 0,0 0,0 0,0 0,0 0,0 0,0 0,0 1,0-1,0 0,0 0,0 0,0 0,0 0,0 0,0 0,0 1,0-1,0 0,0 0,0 0,0 0,0 0,0 0,0 1,0-1,0 0,0 0,0 0,0 0,0 0,0 0,0 0,0 0,0 0,1 1,-1-1,0 0,0 0,0 0,0 0,0 0,0 0,1 0,7 3,11-1,-19-2,268 19,-226-17,197 6,-179-7,59-2,-107 0,0-1,0-1,0 0,17-6,-28 9,-1-1,1 1,-1 0,1 0,-1 0,1 0,-1-1,1 1,-1 0,1 0,-1-1,1 1,-1 0,0-1,1 1,-1 0,1-1,-1 1,0-1,0 1,1-1,-1 1,0-1,0 1,1-1,-1 1,0-1,0 1,0-1,0 1,0-2,0 2,-1-1,1 1,0-1,-1 1,1-1,-1 1,1 0,-1-1,0 1,1 0,-1-1,1 1,-1 0,0-1,1 1,-1 0,0 0,1 0,-1 0,0 0,1 0,-1 0,0 0,0 0,-90-3,58 5,20-2,0 1,1-1,-22-3,21 1,0 0,-18 1,-6 0,-97-18,22 1,-11 5,-133 6,147 11,-18 2,89 1,33-6,2-1,0 0,-1 0,1 1,0-1,-7 3,38 2,2-4,97 7,-40 2,133 13,-91-19,-182-9,-52-3,47 1,-163-9,137 0,35 6,-213-38,98 26,48 19,256 34,-42-10,5-3,-10 1,-102-21,1 2,-1-1,-17 3,1-1,-90-6,-3 0,-124 2,280 7,49 3,-5 0,50 7,-108-12,119 7,-201-16,-21 0,-257 4,309 3,-204-6,226 6,-6-1,0 0,1 0,-1-1,0 0,-15-6,63 6,124 5,-125 0,-48-4,0 0,0 1,-14 1,-4 1,-224-6,233 2,17 2,1-1,-1 1,0 0,1 0,-1 0,1 0,-1 1,-4 0,0 1,-1-1,0-1,0 1,0-1,-9-2,-8 1,-98-5,10 2,0 6,29 0,10 1,19-2,-58-2,101 0,6 0,1 0,0 1,0 0,0 0,-1 0,1 1,0 0,-8 2,-7 3,0 0,-30 2,49-7,0-1,0 1,-1-1,1 0,0 0,0 0,-1 0,1-1,0 1,0-1,0 1,-3-2,4 2,0-1,1 0,-1 0,0 0,0 0,0 0,1 0,-1 0,1 0,-1 0,1 0,-1 0,1 0,0 0,-1 0,1-1,0 1,0 0,0 0,0 0,0-1,0 1,0-2,0-13,0 0,-1 0,-4-16,4 17,0-1,0 1,2-19,1-2,5-35,-6 59,1 1,0 0,7-21,-5 17,-2 0,0 0,0 0,-1 0,-1 0,-3-21,3 31,-2 0,1 0,0 0,-5-9,-2-7,4 4,-1-1,2 1,0 0,0-25,3-9,0-49,2 75,-2 5,1 0,1 1,1-1,9-29,-1 26,-9 20,0 0,0 0,0-1,0 1,-1-1,0 1,2-8,10-38,-6 22,-6 23,1 0,-1 0,0 0,0-1,0 1,-1 0,1-1,-1 1,0-1,-2-6,2 10,0 0,-1 0,0 1,1-1,-1 0,1 0,-1 0,0 1,0-1,1 0,-1 1,0-1,0 1,0-1,0 1,1-1,-1 1,0 0,0-1,0 1,0 0,-2 0,2-1,0 1,0 0,0 0,0-1,0 1,0 0,0-1,-1 1,1-1,0 0,1 1,-1-1,0 0,0 0,0 1,0-1,0 0,1 0,-1 0,0 0,1 0,-1 0,0-2,1 2,-2-3,1 1,0 0,1-1,-1 1,0-1,1 1,0-1,0 1,0-1,0 1,1-1,0-4,-1 8,1 0,-1 0,0 0,0 0,0 0,0 0,0 0,0 0,0 0,0 0,0 0,0 0,0 0,0 0,0 0,0 0,0 0,0 0,0 0,0 0,0 0,0 0,0 0,0 0,1 0,-1 0,0 0,0 0,0 0,0 0,0 0,0 0,0 0,0 0,0 0,0 0,0 0,0 0,0 0,0 0,0 0,0 0,0 0,0 0,0 0,0 0,0 0,0 0,1 0,-1 0,0 0,0 0,0-1,0 1,0 0,0 0,0 0,0 0,0 0,0 0,0 0,0 0,0 0,0 0,0 0,0 0,0 0,0 0,2 6,-2 10,-7-1,6-12,-1 0,1-1,0 1,0 0,0 0,0 4,-2 35,3-42,0 0,-1 1,1-1,0 0,-1 1,1-1,0 0,-1 0,1 0,0 0,-1 1,1-1,0 0,-1 0,1 0,0 0,-1 0,1 0,0 0,-1 0,1 0,-1 0,1 0,0 0,-1 0,1 0,0 0,-1 0,1 0,0-1,-1 1,0 0,-12-6,12 4,0-1,0 1,0 0,0-1,0 1,1 0,-1-1,1 1,0-1,-1 0,2-3,1-30,-1 35,-1 1,0-1,1 1,-1-1,1 0,-1 1,1-1,-1 1,1-1,-1 1,1 0,0-1,-1 1,1-1,0 1,-1 0,1 0,0-1,-1 1,1 0,0 0,0 0,-1 0,1 0,0 0,1 0,26 0,-18 1,2-1,1 0,-1-1,0 0,0-1,0-1,21-6,-26 6,-1 0,-1-1,1 1,0-1,-1 0,0 0,7-8,-11 12,-1-1,0 1,1 0,-1 0,1 0,-1 0,0 0,1-1,-1 1,1 0,-1 0,0 0,1 0,-1 0,1 0,-1 0,0 0,1 0,-1 1,1-1,-1 0,0 0,1 0,-1 0,0 1,1-1,-1 0,0 0,1 0,-1 1,1-1,14 14,-5-4,2-5,-1 0,1 0,0-1,0 0,14 1,-13-2,3 1,24 2,-20-4,-11 0,0-1,1-1,-1 1,0-2,15-1,-24 2,1 0,-1 0,1 0,0 0,-1 0,1-1,-1 1,1 0,-1 0,1 0,-1-1,1 1,0 0,-1-1,1 1,-1 0,0-1,1 1,-1-1,1 1,-1-1,0 1,1-1,-1 1,0-1,1 1,-1-1,0 1,0-1,0 1,0-1,1 0,-1 1,0-1,0 1,0-2,-1 1,1-1,-1 1,1 0,-1 0,0-1,1 1,-1 0,0 0,0 0,0 0,0 0,0 0,0 0,-2-1,-7-3,0 0,0 1,-1 0,1 1,-1 0,0 0,0 1,-14-1,-19-4,25 4,-26-1,28 3,1 0,-29-7,46 8,-1 0,0 0,0 0,0 0,0 0,0-1,0 1,0 0,0 0,0 0,1 0,-1 0,0 0,0 0,0 0,0 0,0 0,0 0,0 0,0 0,0-1,0 1,0 0,0 0,0 0,0 0,0 0,1 0,-1 0,0 0,0-1,0 1,0 0,0 0,0 0,0 0,0 0,-1 0,1 0,0 0,0-1,0 1,0 0,0 0,0 0,0 0,0 0,0 0,0 0,0 0,0 0,0 0,0-1,0 1,-1 0,1 0,0 0,0 0,0 0,0 0,0 0,0 0,0 0,0 0,15-6,22-4,102-17,-130 25,25-3,-1-2,0-1,33-13,-62 19,3-1,0 0,1-1,-2 0,8-5,-13 9,1-1,-1 0,0 0,0 1,0-1,-1 0,1 0,0 0,0 0,0 0,-1 0,1-1,0 1,-1 0,1 0,-1 0,0-1,1 1,-1 0,0 0,0-1,0 1,1 0,-1-1,-1 1,1 0,0-1,0 1,0 0,-1 0,1-1,-1 1,0-1,0 0,-1 0,1 0,-1 0,0 1,0-1,0 1,0-1,0 1,0 0,0 0,0 0,0 0,-3-1,-31-8,14 5,-80-15,74 16,-36 1,70 3,-2-1,1 1,-1 0,1 0,-1 1,7 1,-10-2,0 0,-1 1,1-1,0 0,-1 0,1 1,-1-1,1 0,-1 1,1-1,-1 1,1-1,-1 1,1-1,-1 1,1-1,-1 1,0 0,1-1,-1 1,0-1,0 1,0 0,1-1,-1 1,0 0,0-1,0 1,0 0,0-1,0 1,0 0,0-1,0 1,0 0,-1-1,1 1,0 0,0-1,-1 1,1 0,0-1,-1 1,1-1,-1 1,0 1,-1 0,1 0,-1-1,1 1,-1-1,0 0,0 1,1-1,-1 0,0 0,-4 1,-23 8,17-6,-1-2,0 1,0-2,0 0,-21-1,33-2,5-2,9-6,-7 6,59-61,-53 55,-1-1,11-12,-22 23,0 0,0-1,0 1,0 0,0 0,0 0,0 0,0 0,0 0,0 0,1 0,-1 0,0 0,0-1,0 1,0 0,0 0,0 0,0 0,0 0,0 0,0 0,0-1,0 1,0 0,0 0,0 0,0 0,-1 0,1 0,0 0,0 0,0 0,0-1,0 1,0 0,0 0,0 0,0 0,0 0,0 0,0 0,0 0,-1 0,1 0,0 0,0 0,0 0,0-1,-9 0,-15 0,20 2,-61 0,-70-2,173 4,-1-1,1-2,42-5,34-14,-82 12,54-14,-73 16,0 1,-1-1,1-1,14-10,-9 5,-1-1,20-18,5-23,-42 53,13-14,-13 14,1 0,-1-1,1 0,-1 1,1-1,-1 1,1-1,-1 1,0-1,1 0,-1 1,0-1,0 0,1 0,-1 1,0-1,0 0,0 1,0-1,0-1,0 2,-1-1,1 1,-1 0,0 0,1-1,-1 1,1 0,-1 0,0 0,1 0,-1 0,1 0,-1 0,0 0,1 0,-1 0,1 0,-1 0,1 0,-1 1,0-1,-18 7,12-5,-96 24,0-6,99-19,-173 25,172-26,-1 1,-1 0,1 0,0 0,-1 0,1 1,-7 3,13-5,0 0,0 0,0 0,0 0,0 0,0 0,-1 0,1 0,0 0,0 0,0 0,0 0,0 1,0-1,0 0,0 0,-1 0,1 0,0 0,0 0,0 0,0 0,0 0,0 0,0 1,0-1,0 0,0 0,0 0,0 0,0 0,0 0,0 0,0 1,0-1,0 0,0 0,0 0,0 0,0 0,0 0,0 0,0 1,0-1,0 0,0 0,0 0,0 0,0 0,0 0,8 3,10 0,-17-2,74 2,102 4,-421-14,112 1,102 6,1-1,-56 7,83-6,0 1,-1 0,1-1,0 1,0 0,-1 0,1 0,0 0,0 0,0 1,0-1,0 1,0-1,1 1,-1 0,-1 2,-2 1,0-1,0 0,-1 0,0 0,1-1,-1 0,-9 4,-8 4,20-10,1 1,-1 0,0-1,1 1,0 0,-1 0,1 1,-3 3,4-5,1 0,-1-1,1 1,0 0,-1 0,1 0,0-1,0 1,0 0,-1 0,1 0,0 0,0 0,0-1,1 1,-1 0,0 0,0 0,0 0,1 0,-1-1,0 1,1 0,-1 0,0-1,1 1,-1 0,1-1,-1 1,1 0,0-1,-1 1,1-1,0 1,-1-1,1 1,1 0,-1 0,0 0,0 1,1-1,-1 1,-1 0,1-1,0 1,0-1,0 1,-1 0,1 0,-1-1,0 1,1 0,-1 2,1 31,-1-30,0-4,0 2,0 1,0-1,0 0,1 1,-1-1,1 0,1 5,-2-7,1 0,0 0,-1 0,1 0,0 0,0-1,-1 1,1 0,0-1,0 1,0 0,0-1,0 1,0-1,0 1,0-1,0 0,0 1,0-1,0 0,0 0,0 0,0 0,1 0,-1 0,2 0,22-1,142-7,-139 4,49-13,-54 6,-21 9,0 0,1 1,-1 0,1 0,-1 0,1 0,-1 0,1 0,0 1,-1-1,1 1,3-1,162 1,41 1,-138 2,146 3,-134-5,203 0,-2-16,147-46,-366 50,114-38,-175 48,-1 0,1-1,-1 1,1-1,-1 0,0 0,0 0,6-5,-10 6,1 1,0 0,0 0,0-1,0 1,-1 0,1 0,0-1,0 1,-1 0,1 0,0 0,0-1,-1 1,1 0,0 0,-1 0,1 0,0 0,-1-1,1 1,0 0,-1 0,1 0,0 0,-1 0,1 0,0 0,-1 0,1 0,0 1,-1-1,1 0,-17 0,16 0,-157-4,86-3,28 1,-110-15,54 7,-43-13,133 24,-1 0,-11-4,20 6,0 0,0 0,-1 0,1 0,0-1,0 1,0 0,0-1,0 1,1-1,-1 0,0 0,1 1,-1-1,-1-5,2 6,1-1,-1 0,1 0,0 1,0-1,0 0,0 0,0 1,1-1,-1 0,0 0,1 1,-1-1,1 0,0 1,0-1,-1 0,1 1,0-1,0 1,0 0,1-1,-1 1,3-2,2-3,1 0,1 1,12-7,-14 8,44-22,1 3,1 1,103-27,-112 37,1 2,0 2,0 2,62-1,-82 6,-17 1,0-1,0 1,0 0,0 1,14 2,-21-3,1 0,-1 0,0 0,1 0,-1 0,0 1,1-1,-1 0,0 0,0 0,1 0,-1 1,0-1,0 0,1 0,-1 1,0-1,0 0,1 0,-1 1,0-1,0 0,0 0,0 1,0-1,0 0,1 1,-1-1,0 0,0 1,0-1,0 1,-7 10,-14 7,21-18,-37 23,-1-1,-2-2,-56 20,-170 57,-49-6,257-75,10-3,-19 6,-118 17,152-34,35-5,1 1,0 0,-1 0,1 1,6-4,213-71,128-13,-249 65,150-28,-94 22,266-40,-378 68,-27 2,-15 0,-6 0,-9 2,0 0,0 1,-16 5,-13 4,-1-3,4 0,-67 6,81-14,5 1,-37-2,56 0,-1 0,1 0,0 0,-1 0,1 0,0 0,-1 0,1 0,0-1,0 1,-1 0,1 0,0 0,-1 0,1-1,0 1,0 0,-1 0,1 0,0-1,0 1,0 0,-1 0,1-1,0 1,0 0,0-1,0 1,0 0,-1-1,3-10,11-9,14-1,0 0,1 2,39-21,-18 12,-5 4,55-21,-87 40,116-52,-128 56,1 1,0 0,0-1,0 1,0 0,0 0,0-1,0 1,0 0,0 0,0 0,0 0,0 0,0 0,0 1,0-1,1 5,-9 2,-174 116,88-64,-113 76,103-73,49-30,-55 42,86-57,15-12,0 1,1 0,-1 0,1 1,0 0,-6 8,13-15,0 1,-1-1,1 0,0 0,0 1,-1-1,1 0,0 1,0-1,0 0,0 1,0-1,-1 0,1 1,0-1,0 0,0 1,0-1,0 0,0 1,0-1,0 0,0 1,0-1,0 0,0 1,1-1,-1 0,0 1,0-1,0 0,0 1,1-1,-1 1,1-1,0 1,0-1,0 0,-1 1,1-1,0 0,0 0,0 0,0 0,0 1,0-1,1-1,28-3,14-10,-1-3,43-22,-66 30,394-195,-61 25,-351 178,-1 0,1 0,-1 0,1 0,-1 0,1 0,-1-1,2-1,-3 3,0 0,0 0,0 0,0 0,0-1,0 1,0 0,0 0,0 0,0 0,0 0,0 0,0 0,0-1,0 1,0 0,0 0,0 0,0 0,0 0,0 0,0-1,0 1,0 0,0 0,0 0,0 0,0 0,0 0,0 0,0 0,-1-1,1 1,0 0,0 0,0 0,0 0,0 0,0 0,0 0,-1 0,-10-1,-2 2,1 1,0 1,0 0,-18 7,-46 25,30-14,-185 103,222-119,-31 19,1 2,-56 47,90-69,1-1,1 0,0 0,0 0,0 0,1 0,-1 0,-3 7,6-10,0 0,0 0,0 0,0 0,0 0,0 1,0-1,0 0,0 0,0 0,0 0,0 1,0-1,0 0,0 0,0 0,0 0,0 0,0 1,0-1,0 0,0 0,0 0,0 0,0 0,0 0,0 0,0 1,1-1,-1 0,0 0,0 0,0 0,0 0,0 0,0 0,1 0,-1 0,0 0,0 1,0-1,1 0,9 1,9-4,0-5,-2 0,1 0,21-16,-1 2,-33 19,317-167,11 24,-312 137,-13 6,-4 1,1 1,-1-1,0 0,0-1,1 1,5-5,-10 6,-1 1,1 0,0-1,0 1,-1 0,1 0,0-1,0 1,-1 0,1 0,0-1,-1 1,1 0,0 0,-1 0,1 0,0 0,-1-1,1 1,0 0,-1 0,1 0,-1 0,1 0,0 0,-1 0,1 0,0 0,-1 1,0-1,-14-1,0 3,0 0,1 1,-1 0,-25 10,13-4,-551 196,556-196,-13 4,-1 2,2 2,-59 37,93-53,-1-1,1 0,-1 1,0-1,1 0,-1 1,1-1,-1 0,1 1,0-1,-1 1,1-1,-1 1,1-1,0 1,-1-1,1 1,0-1,-1 1,1 0,0-1,0 1,0-1,0 1,0 1,0-2,1 1,-1-1,1 0,-1 1,1-1,0 0,-1 1,1-1,0 0,-1 0,1 0,0 0,0 1,-1-1,1 0,0 0,1-1,37-3,-8-5,0-1,-1-1,30-16,-17 7,353-176,-335 165,1-1,96-65,-141 85,21-16,-36 26,1-1,0 0,-1 1,0-1,1 0,-1 0,0 0,-1 0,4-7,-5 9,1 1,-1-1,0 0,0 1,1-1,-1 0,0 0,0 1,0-1,0 0,0 0,0 1,0-1,0 0,0 0,0 1,0-1,-1 0,1 0,0 1,0-1,-1 0,1 1,-1-1,1 0,0 1,-1-1,1 1,-1-1,1 1,-1-1,0 1,1-1,-1 1,0-1,1 1,-1 0,0-1,1 1,-1 0,0 0,1 0,-2-1,-4 1,0-1,0 1,0 0,-11 1,6 0,1 1,1 0,0 0,-1 0,1 1,-17 9,-16 4,37-14,-1 0,0 1,1-1,-10 8,11-8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1:17.4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3817 0,'-12'19,"9"-17,1 1,1-1,-1 1,0 0,1 0,-1 0,1 0,-1 3,-2 4,-1 1,0-1,0 0,-1 0,-1-1,-13 16,-11 18,30-42,-13 21,-15 33,26-48,0 1,1-1,-1 0,2 1,-1-1,1 1,0 0,0 0,1 10,0-18,0 1,0-1,0 0,0 0,0 1,0-1,0 0,0 1,0-1,0 0,0 1,0-1,0 0,1 0,-1 1,0-1,0 0,0 0,0 1,1-1,-1 0,0 0,0 1,0-1,1 0,-1 0,0 0,0 1,1-1,-1 0,0 0,0 0,1 0,-1 0,0 0,1 0,11-6,6-16,-9 8,1 0,1 1,0 0,20-18,-7 7,-8 7,27-26,-43 43,0 0,0 0,0 0,0 0,0 0,0 0,1 0,-1 0,0 0,0 0,0 0,0 0,0 0,0 0,0 0,0 0,0 0,0 0,1 0,-1 0,0 0,0 0,0 0,0 0,0 0,0 0,0 0,0 0,0 0,0 0,0 0,0 0,1 0,-1 0,0 0,0 0,0 0,0 0,0 0,0 1,0-1,0 0,0 0,0 0,0 0,0 0,0 0,0 0,0 0,0 0,0 0,0 0,0 1,2 7,-3 9,1-14,-1 0,0 1,0-1,0 0,0 0,-1 0,-2 5,2-5,0 1,0 0,0-1,1 1,-1 5,-1 2,2-7,0-1,0 1,0 1,1-1,0 8,18-30,-2 5,-11 9,1-1,-1 1,1 0,0 1,0-1,10-3,-16 7,1 1,-1-1,0 0,0 1,1-1,-1 0,0 1,0-1,0 1,0-1,1 0,-1 1,0-1,0 1,0-1,0 1,0-1,0 1,0-1,0 0,0 1,0-1,-1 1,1-1,0 1,0-1,-2 15,1-11,0 0,1 0,0-1,0 1,0 0,0 0,1 0,0 5,-1-8,1-1,-1 1,0 0,0-1,1 1,-1 0,1-1,-1 1,0-1,1 1,-1 0,1-1,-1 1,1-1,-1 1,1-1,0 0,-1 1,2 0,-1-1,0 0,0 0,0 0,0 0,1 0,-1 0,0 0,0-1,0 1,0 0,0 0,0-1,0 1,0-1,0 1,-1-1,1 1,1-2,0 1,-1 0,1 0,-1 0,1-1,-1 1,0 0,1-1,-1 1,0-1,0 0,0 1,0-1,-1 0,1 0,1-3,-2 4,1 1,-1-1,1 0,0 0,-1 0,1 1,0-1,0 0,0 1,-1-1,1 1,0-1,0 1,0-1,0 1,0 0,0-1,0 1,1 0,8-4,-12 4,0 0,0 0,0 0,1 0,-1 0,0 1,0-1,0 1,-2 0,-3 4,1 0,0 0,-10 11,10-10,0 0,0 0,-10 6,-5 0,0-2,-34 14,41-17,0 0,1 1,-1 0,1 2,1-1,-16 16,17-13,10-11,0 0,1-1,-1 1,1 0,-1-1,1 1,-1 0,1-1,-1 1,1 0,0 0,-1 0,1 0,0-1,-1 3,4-3,-1-1,0 1,0 0,0-1,0 1,0-1,0 1,0-1,0 0,0 0,2-1,6-3,0 0,1 1,18-4,-5 0,78-25,-26 7,-76 26,0 0,0 0,1 0,-1 0,0 0,0 0,0 0,0 0,0 0,0 0,1 0,-1 0,0 0,0 0,0 0,0 0,0 0,0 0,0 0,1 0,-1 0,0 0,0 0,0 0,0 0,0 0,0-1,0 1,0 0,0 0,1 0,-1 0,0 0,0 0,0 0,0-1,0 1,0 0,0 0,0 0,0 0,0 0,0 0,0-1,0 1,0 0,0 0,0 0,0 0,0 0,0-1,-9-1,-11 0,9 4,0 1,0 0,0 0,1 1,-15 7,-7 3,-75 35,50-22,-51 22,67-31,22-11,1 2,-32 19,39-21,8-6,1 0,-1 1,0-1,1 1,0 0,-1 0,1 0,0 0,-2 3,28-14,-7 1,-4 2,1 0,16-4,65-17,-92 26,-1 1,1-1,-1 0,1 0,-1 0,1 0,-1 0,0-1,1 1,-1-1,3-2,-6 3,-5 3,-4 2,-4 5,0 1,1 0,-22 21,-32 41,34-35,-147 142,131-133,39-37,0 0,1 1,1 0,0 0,0 1,-11 20,19-31,0 1,-1-1,1 0,0 0,0 1,0-1,0 0,0 1,0-1,0 0,0 0,0 1,0-1,0 0,0 1,0-1,0 0,0 1,0-1,0 0,0 1,0-1,0 0,0 0,0 1,0-1,1 0,-1 0,0 1,10 0,15-11,-21 8,25-11,42-28,-22 13,22-14,-24 14,52-23,-54 36,-64 23,0 1,1 1,0 1,-16 13,8-7,-171 134,11 15,18-14,123-112,-38 32,71-63,-16 18,28-25,6-4,7-6,0-3,-4 4,0-1,0-1,-1 1,8-11,-16 19,0 0,0 0,0-1,0 1,1 0,-1 0,0 0,0 0,0 0,0 0,0-1,0 1,0 0,0 0,1 0,-1 0,0 0,0-1,0 1,0 0,0 0,0 0,0 0,0-1,0 1,0 0,0 0,0 0,0 0,0-1,0 1,0 0,0 0,0 0,-1 0,1 0,0-1,0 1,0 0,0 0,0 0,0 0,0 0,-1-1,-8 2,-10 7,19-8,-183 97,178-94,-192 124,186-119,4-4,0 0,1 1,0 0,0 1,0-1,1 1,-7 9,11-15,1 1,0-1,0 0,-1 1,1-1,0 0,0 1,0-1,0 0,-1 1,1-1,0 1,0-1,0 0,0 1,0-1,0 0,0 1,0-1,0 1,0-1,0 0,1 1,-1-1,0 0,0 1,0-1,0 0,0 1,1-1,-1 0,0 1,1-1,0 1,0-1,0 1,0-1,0 1,0-1,0 0,0 0,0 0,0 1,0-1,2 0,28-5,55-21,83-38,-50 17,-88 36,-1-2,0-1,-1-1,-1-2,36-26,-56 36,-1 0,0-1,0 0,0 0,-1 0,0-1,-1 0,0 0,4-11,-2 5,-4 10,0 0,-1 0,0-1,0 1,0-1,0 1,-1-1,0 0,0-9,-1 15,0 0,0 0,0 0,0-1,0 1,0 0,0 0,0 0,0-1,0 1,0 0,0 0,0 0,0 0,0-1,0 1,0 0,0 0,-1 0,1 0,0-1,0 1,0 0,0 0,0 0,-1 0,1 0,0 0,0-1,0 1,0 0,-1 0,1 0,0 0,0 0,0 0,0 0,-1 0,1 0,0 0,0 0,-1 0,-9 6,-6 11,5-3,-12 18,-30 53,49-77,0 0,-4 14,7-19,0 0,1 0,-1 0,1-1,0 1,-1 0,1 0,1 0,-1 0,0 0,1 0,0 3,0-5,0 0,-1 0,1 0,0 0,0 0,0 0,0 0,0 0,0 0,0 0,0-1,0 1,0 0,0-1,0 1,1-1,-1 1,0-1,0 0,1 1,-1-1,2 0,34 1,-27-1,-4-1,1 1,0-1,-1-1,1 1,-1-1,0-1,1 1,6-5,49-29,-47 26,19-14,-1-1,-1-2,-2-1,48-56,-67 71,-1-1,0 0,-1 0,0-1,-1 0,-1-1,-1 0,0 0,-1 0,0-1,2-25,-6 39,0-6,-1 0,1 0,-1 0,-1 0,1 1,-1-1,-3-11,3 18,0 0,-1-1,1 1,0 0,-1-1,1 1,-1 0,0 0,1 0,-1 0,0 1,0-1,0 1,-1-1,1 1,0-1,-1 1,1 0,0 0,-1 0,1 1,-1-1,0 0,1 1,-1 0,1 0,-1-1,0 2,1-1,-1 0,0 0,1 1,-1-1,1 1,-1 0,1 0,-1 0,1 0,0 0,-1 1,1-1,-3 4,-24 20,-38 27,19-16,8-7,20-14,-26 22,39-30,5-6,0 1,0-1,0 1,0-1,1 1,-1 0,0 0,1 0,0 0,-2 3,3-5,0 0,0 1,0-1,0 0,1 0,-1 0,0 0,0 1,0-1,0 0,0 0,1 0,-1 0,0 0,0 0,0 1,0-1,1 0,-1 0,0 0,0 0,0 0,1 0,-1 0,0 0,0 0,0 0,1 0,-1 0,0 0,0 0,0 0,1 0,-1 0,0 0,0 0,0 0,1 0,-1 0,0-1,0 1,0 0,1 0,-1 0,0 0,0 0,0-1,0 1,11-5,44-36,1 0,78-85,-110 101,-2-1,0-1,24-39,-35 40,-10 24,0 0,-1 0,0 1,1-1,-1 0,0 0,0 0,0 1,0-1,0 0,0 0,-1 0,0-2,1 3,-1 1,1-1,-1 1,1-1,-1 1,1 0,-1-1,0 1,1 0,-1-1,0 1,1 0,-1 0,0-1,1 1,-1 0,0 0,1 0,-1 0,0 0,0 0,1 0,-1 0,0 0,1 0,-1 1,0-1,1 0,-2 1,-19 8,6 1,1 2,1 0,-20 22,4-4,23-24,-255 239,228-217,-39 34,64-53,0-1,1 1,-1 0,2 1,-11 19,16-29,1 1,0-1,0 1,-1-1,1 1,0-1,0 1,0-1,-1 1,1 0,0-1,0 1,0-1,0 1,0 0,0-1,0 1,0-1,0 1,1 0,-1-1,0 1,0-1,0 1,1-1,-1 1,0-1,1 1,0 0,0 0,0-1,0 1,0 0,0-1,1 1,-1-1,0 0,0 1,1-1,-1 0,0 0,1 0,0 0,4 0,-1 0,0-1,0 1,1-1,-1 0,7-3,27-15,54-36,32-32,-74 50,-11 8,61-60,-96 81,-11 8,-12 9,-6 9,2 1,0 1,-22 25,-54 84,96-125,-4 3,-13 21,19-27,-1 0,0 1,0-1,1 0,-1 1,1-1,-1 1,1-1,0 1,0-1,-1 1,1-1,0 1,0-1,1 1,-1 2,1-3,-1-1,0 0,1 1,-1-1,1 1,-1-1,1 0,-1 1,1-1,-1 0,1 0,-1 1,1-1,-1 0,1 0,-1 0,1 0,0 0,-1 1,1-1,-1 0,1 0,0-1,-1 1,1 0,-1 0,1 0,-1 0,1 0,0-1,-1 1,1 0,-1 0,1-1,-1 1,0 0,2-1,18-13,101-93,46-31,-156 129,1-1,12-16,-20 21,0 0,0-1,-1 0,1 0,-1 0,0 0,2-10,-3 10,0 1,-1 0,0-1,-1 1,1-7,-1 9,0 0,-1 1,1-1,-1 0,0 1,1-1,-1 1,0-1,-1 1,1-1,0 1,-4-4,-1-2,3 4,0 0,0 0,0 0,1-1,-4-7,5 10,1 0,-1-1,1 1,0 0,0 0,0 0,0-1,0 1,0 0,0 0,1 0,-1-1,1 1,0 0,0 0,1-3,1-1,1 1,-1 0,9-9,-8 9,0 0,0 0,0 0,3-7,1-4,0 1,15-19,-18 27,0 1,1 0,0 0,0 1,0 0,1 0,-1 0,1 1,1 0,-1 0,0 1,15-5,0 2,-19 6,1-1,-1 0,0 0,1 0,-1-1,0 1,0-1,0 0,0 1,5-5,-6 4,1 1,0-1,0 1,0 0,1 0,-1 0,0 0,7-1,12-3,3-7,34-22,-55 33,-1-1,1 1,0 0,-1 0,1 0,0 0,0 1,0 0,5-1,1 2,1-1,12 3,-22-3,-1 0,0 0,1 0,-1 0,1 0,-1 0,1 0,-1 0,0 1,1-1,-1 0,1 0,-1 0,0 0,1 1,-1-1,0 0,1 0,-1 1,0-1,1 0,-1 1,0-1,0 0,1 1,-1-1,0 1,0-1,0 0,1 1,-1-1,0 1,0-1,0 0,0 1,0 0,-7 16,5-16,1 1,0 0,0 0,0 0,0 1,1-1,-1 0,0 3,2 23,0-21,-1 0,0 0,0 0,0 0,-3 13,2-18,0-1,0 1,0-1,0 0,0 1,0-1,0 0,0 1,-1-1,1 0,0 0,-1 0,1 0,-1-1,1 1,-1 0,-1 0,-33 10,28-9,-112 24,87-20,10-5,23-1,0 0,-1 1,1-2,0 1,0 0,0 0,-1 0,1 0,0 0,0 0,-1 0,1 0,0 0,0 0,-1 0,1-1,0 1,0 0,0 0,-1 0,1 0,0-1,0 1,0 0,0 0,0 0,-1-1,1 1,0-1,1 1,-1-1,0 0,0 1,1-1,-1 1,0-1,1 1,-1-1,1 1,-1-1,1 1,-1-1,1 1,-1-1,1 1,0-1,5-3,0 1,1 0,0-1,0 2,-1-1,9-1,7-3,-1 1,1 0,0 2,23-3,-34 6,-8 1,0 1,0-2,0 1,0 0,0-1,0 1,0-1,0 0,0 0,-1 0,1 0,3-2,-8 4,0 0,-1 1,1-1,-1 0,1 0,-1-1,-3 2,-6 1,-62 31,2 4,28-15,37-20,5-2,0-1,0 1,0 0,1-1,-1 1,0 0,1 0,-4 3,26-9,43-26,60-22,-124 53,1 0,-1-1,0 1,1 0,-1 0,0 0,1 0,-1 0,0-1,1 1,-1 0,1 0,-1 0,0 0,1 0,-1 0,1 0,-1 0,0 0,1 0,-1 1,1-1,-1 0,0 0,1 0,-1 0,0 1,1-1,-1 1,0-1,1 1,-1-1,0 1,0-1,0 1,0-1,0 1,0-1,0 1,0-1,0 1,0-1,-1 1,1 0,0-1,0 1,-1 2,-1 0,1 0,-1 0,1-1,-1 1,-2 2,2-2,-1-1,0 1,0 0,0 0,0 1,0-1,1 0,-1 1,1 0,0 0,0-1,1 1,-1 0,0 5,2-9,0 1,0-1,0 0,0 1,0-1,0 0,0 1,0-1,1 0,-1 1,0-1,0 0,0 1,1-1,-1 0,0 0,0 1,1-1,-1 0,0 0,0 0,1 1,-1-1,0 0,1 0,-1 0,0 0,1 0,-1 0,0 0,1 1,-1-1,0 0,1 0,-1 0,0 0,1-1,-1 1,0 0,1 0,-1 0,0 0,1 0,-1 0,1-1,0 1,0 0,0-1,0 1,1 0,-1-1,0 1,0-1,0 1,0-1,0 0,0 0,0 1,1-2,-2 1,1 0,-1 1,1-1,0 0,-1 1,1-1,0 1,0-1,0 1,-1-1,1 1,0-1,0 1,0 0,0 0,0-1,0 1,-1 0,1 0,0 0,0 0,0 0,0 0,0 0,0 1,0-1,0 0,0 0,-1 1,1-1,0 0,0 1,0-1,0 1,-1-1,1 1,0-1,-1 1,1 0,0-1,-1 1,1 0,-1 0,1-1,-1 1,1 0,-1 0,1 0,-1 0,0-1,0 1,1 0,-1 0,0 0,0 1,-1 16,0-13,1 0,0 0,0 0,0 0,2 9,-2-14,0 0,0 0,0 1,0-1,0 0,0 0,0 0,0 0,0 0,0 1,0-1,1 0,-1 0,0 0,0 0,0 0,0 0,0 0,0 1,0-1,0 0,0 0,1 0,-1 0,0 0,0 0,0 0,0 0,0 0,0 0,1 0,-1 0,0 0,0 0,0 0,0 0,0 0,1 0,-1 0,0 0,0 0,0 0,0 0,1 0,4-6,3-9,14-44,-11 21,-10 35,0-1,-1 1,1-1,-1 1,0-1,0 0,-1 1,0-7,-3 18,2 6,1-6,0 0,-1 0,0 0,0 1,-1-2,1 1,-2 0,1 0,-6 8,-2 5,0 4,-11 41,18-53,1-2,0-3,0 0,1 0,0 0,1 0,-1 15,3-27,0-1,0 1,0 0,1 0,2-5,5-14,1-12,-3 9,7-38,-12 50,9-27,-10 55,-3 12,-2-6,-3 33,5-31,-5 23,-56 196,26-117,35-117,-1 6,12-23,-3-2,1 0,-2 0,6-16,0 0,18-41,44-116,-51 105,-28 96,0 3,-5 19,7-8,-1 32,3-29,-1 2,4-43,0 1,1-1,0 1,0 0,5-11,0 1,0-1,7-30,-10 34,-2 4,-6 22,-26 102,8 3,6-22,14-83,-7 82,9-79,0 6,-2-1,-5 34,7-54,0 0,0 1,0-1,0 0,0 0,0 1,0-1,0 0,0 1,0-1,0 0,0 0,-1 1,1-1,0 0,0 1,0-1,0 0,0 0,-1 0,1 1,0-1,0 0,0 0,-1 1,1-1,0 0,0 0,-1 0,-1-9,1-16,5-63,-1-19,-3 123,0 1,0 0,-5 33,3-34,0 0,1 1,3 25,-1-2,0-51,1 0,0 0,4-15,-1 9,22-72,-11 51,-19 73,0 146,3-180,0-1,0 1,0-1,0 1,0-1,0 1,0-1,0 1,0-1,0 1,0-1,0 0,0 1,-1-1,1 1,0-1,0 1,-1-1,1 1,0-1,-1 0,1 1,-1-1,1 0,0 0,-1 0,1-1,0 1,0 0,0-1,-1 1,1 0,0-1,0 1,0 0,0-1,-1 1,1 0,0-1,0 1,0 0,0-1,0 1,0-1,0 1,0 0,0-1,0 1,1 0,-1-1,0 1,0-1,0 1,1-1,1-21,0-1,-1-23,0 29,0 12,-1 1,1-1,-1 0,-1 1,1-1,-1 0,1 1,-4-9,4 13,0 0,0-1,0 1,0 0,0 0,0 0,0 0,0-1,0 1,0 0,0 0,0 0,-1 0,1 0,0-1,0 1,0 0,0 0,0 0,-1 0,1 0,0 0,0 0,0 0,0 0,-1-1,1 1,0 0,0 0,0 0,0 0,-1 0,1 0,0 0,0 0,0 0,0 0,-1 1,-4 6,-1 16,5-19,-28 97,22-75,3-9,0 1,-2 20,5-26,-1 18,2-23,2-12,11-47,-7 28,5-33,-4 16,1-23,-7 46,1-3,-2-30,-1 45,1-1,-2 1,1-1,0 1,-1 0,0-1,-1 1,-5-10,6 12,-1 0,0 0,0 0,-1 1,1-1,-1 1,1-1,-1 1,-7-4,10 6,-1 1,1-1,0 1,0-1,-1 1,1-1,0 1,-1 0,1 0,0-1,-1 1,1 0,-1 0,1 0,0 1,-1-1,1 0,0 0,-1 1,1-1,0 1,0-1,-1 1,1 0,0-1,0 1,0 0,0 0,0 0,0 0,0 0,0 0,0 0,0 0,0 0,1 0,-1 1,1-1,-2 2,-59 145,44-104,16-42,-8 24,-2-1,0 0,-16 24,29-72,7-12,6-47,-11 57,46-261,-10 137,-31 121,1 0,2 1,18-31,-30 57,1 0,-1 0,1 0,-1 0,1 0,0 0,-1 1,1-1,0 0,0 0,0 1,1-2,1 5,-2 6,-2 0,-1-1,0 0,0 1,-4 9,0-2,-6 23,-3-1,-25 48,34-74,-1 0,0 0,-1-1,0 0,-15 15,25-35,5-9,-5 13,44-88,-46 93,4-8,50-101,-46 90,-1-1,0 1,6-39,-12 54,-1 1,0-1,0 0,0 1,-1-8,1 11,0-1,0 1,0 0,0-1,-1 1,1-1,0 1,0-1,0 1,-1-1,1 1,0 0,0-1,-1 1,1 0,0-1,-1 1,1 0,0-1,-1 1,1 0,-1 0,1-1,0 1,-1 0,1 0,-1 0,1-1,-1 1,1 0,-1 0,1 0,0 0,-1 0,1 0,-1 0,1 0,-1 0,1 0,-1 0,1 1,-1-1,1 0,0 0,-1 0,1 1,-1-1,1 0,-1 0,1 1,0-1,-1 0,1 1,0-1,-1 1,-4 4,0 0,1 1,-1-1,1 1,0 0,1 0,-1 1,1-1,-2 8,0-4,-64 153,26-62,-2 1,40-92,3-6,0-1,0 1,0 0,1 0,-1 0,1 0,0 0,0 0,0 6,1-10,0 0,0 1,0-1,0 0,0 0,0 0,0 0,0 1,0-1,0 0,0 0,0 0,0 0,0 0,0 1,0-1,1 0,-1 0,0 0,0 0,0 0,0 0,0 1,0-1,0 0,1 0,-1 0,0 0,0 0,0 0,0 0,0 0,1 0,-1 0,0 0,0 0,0 0,0 0,0 0,1 0,-1 0,0 0,8-5,3-9,25-52,-4-2,-2 0,27-97,-48 136,-2 0,-1 0,-1-1,-1 0,-2 0,-1-33,-1 62,0 0,0 0,0 0,-1 0,1-1,0 1,0 0,-1 0,1 0,-1 0,1 0,-1 0,1 0,-2-1,2 2,-1-1,1 1,0 0,-1 0,1-1,-1 1,1 0,-1 0,1 0,-1 0,1-1,-1 1,1 0,-1 0,1 0,-1 0,1 0,-1 0,1 0,0 0,-1 1,0-1,-2 1,1 0,0 0,0 0,0 1,0-1,0 1,0-1,0 1,0 0,-2 3,-7 12,1 0,0 0,2 1,0 1,-7 25,2-10,-10 28,-26 117,47-168,-26 166,26-127,2-42,-1-10,3-31,2 0,11-50,-5 31,29-113,-6 28,-22 81,-25 84,1 7,-102 280,108-297,2-2,-2-1,1-1,-2 1,-16 24,24-39,0 0,0 0,0 0,0 0,0 0,0 0,0 0,0 0,0 0,-1 0,1 0,0 0,0 0,0 1,0-1,0 0,0 0,0 0,0 0,0 0,0 0,0 0,0 0,0 0,0 0,0 0,-1 0,1 0,0 0,0 0,0-1,0 1,0 0,0 0,0 0,0 0,0 0,0 0,0 0,0 0,0 0,0 0,0 0,0 0,0 0,0 0,0 0,0 0,0 0,-1 0,1 0,0 0,0 0,0-1,0 1,0 0,0 0,0 0,0 0,0 0,0 0,0 0,0 0,0 0,0 0,0 0,0 0,1 0,-2-9,2-10,32-96,-18 66,4-7,-11 33,0 0,5-32,-11 46,-1 6,-1 0,1 0,-1 0,1 0,-1 0,0-1,-1-3,-1 9,0 0,0 1,0-1,0 0,0 1,0-1,-1 4,-7 19,1 0,-8 42,2-9,-48 180,58-216,1 0,-1 34,5-56,0 0,0 0,0 0,0 1,0-1,0 0,0 0,0 0,0 0,0 0,0 0,0 0,0 0,0 1,0-1,0 0,0 0,0 0,0 0,0 0,0 0,0 0,0 1,0-1,0 0,0 0,0 0,0 0,0 0,1 0,-1 0,0 0,0 0,0 0,0 1,0-1,0 0,0 0,0 0,0 0,1 0,-1 0,0 0,0 0,0 0,0 0,0 0,5-5,2-8,16-49,24-110,-35 119,4-22,-11 53,-3 18,-1 0,0-1,0 1,-1-1,1 1,-1-1,0 1,-1-7,1 11,0 0,0-1,0 1,0 0,0 0,0-1,0 1,0 0,0 0,0-1,0 1,0 0,0 0,-1 0,1-1,0 1,0 0,0 0,0 0,-1-1,1 1,0 0,0 0,0 0,-1 0,1 0,0-1,0 1,-1 0,1 0,0 0,0 0,-1 0,1 0,0 0,0 0,-1 0,1 0,0 0,0 0,-1 0,1 0,0 0,0 0,-1 0,1 0,0 1,0-1,-1 0,1 0,0 0,0 0,0 0,-1 1,1-1,0 0,0 0,0 0,0 1,-1-1,1 0,0 0,0 1,0-1,0 0,-13 17,12-15,-16 27,0 2,-12 33,2-4,-17 31,4 1,-31 109,63-171,-2 3,2 0,-6 48,12-75,1-10,1-14,9-75,-4 25,1 30,22-69,-49 122,10-6,-104 80,86-67,1 1,-38 41,64-61,0-1,0 1,0-1,0 1,1 0,-1 0,-1 3,3-6,1 0,-1 1,0-1,1 0,-1 0,0 0,0 0,1 0,-1 0,0 1,1-1,-1 0,0 0,1 0,-1 0,0 0,0 0,1 0,-1-1,0 1,1 0,-1 0,0 0,1 0,-1 0,0 0,0 0,1-1,-1 1,0 0,0 0,1 0,-1-1,11-5,106-88,-57 44,48-47,-67 58,-20 21,-37 38,5-5,-136 143,119-129,-225 220,156-161,-128 127,206-196,8-9,1 1,0 0,1 1,0 0,-14 25,22-36,1 0,0-1,-1 1,1-1,0 1,0-1,-1 1,1 0,0-1,0 1,0 0,0-1,0 1,0-1,0 1,0 0,0-1,0 1,0 0,0-1,0 1,1 0,-1-1,0 1,0-1,1 1,0 0,-1 0,1-1,0 0,0 1,0-1,0 0,-1 0,1 0,0 1,0-1,0 0,0 0,0 0,0-1,0 1,0 0,1 0,6-3,-1 1,1-1,7-3,87-48,171-119,-90 39,-143 106,81-63,-120 89,1 1,-1 0,0-1,1 1,-1 0,0-1,0 0,0 1,0-1,0 0,0 1,0-3,-1 3,1 1,-1 0,0 0,0-1,0 1,0 0,0-1,0 1,0 0,-1 0,1-1,0 1,0 0,0 0,0-1,0 1,0 0,0 0,-1 0,1-1,0 1,0 0,0 0,0 0,-1-1,1 1,0 0,0 0,0 0,-1-1,0 1,-1 0,1 0,0 0,0-1,0 1,-1 0,1 0,0 1,0-1,0 0,-2 1,-16 4,-31 13,29-9,-214 98,44-17,119-60,-132 54,196-81,-1 0,0 1,-11 5,47-13,199-85,62-22,-214 84,-379 154,69-39,193-76,47-13,0 0,-1-1,1 1,-1-1,6-3,11-5,21-4,56-18,-80 28,1 0,1 0,24 0,-28 6,-15-2,0 0,1 1,-1-1,0 0,0 0,0 0,1 0,-1 1,0-1,0 0,0 0,0 1,1-1,-1 0,0 0,0 0,0 1,0-1,0 0,0 0,0 1,0-1,0 0,0 1,0-1,0 0,0 0,0 1,0-1,-1 2,0 0,0-1,1 1,-2 0,1-1,0 1,0-1,0 0,-1 1,1-1,-3 2,-159 104,97-68,-174 93,143-82,-13 6,-77 43,181-96,2 0,-1-1,1 0,0 1,1 0,-1 0,0 0,-3 5,7-7,0-1,0 0,0 1,0-1,1 0,-1 0,0 1,0-1,1 0,-1 0,0 0,1 1,-1-1,0 0,1 0,-1 0,0 0,1 0,-1 0,0 0,1 0,-1 0,0 0,1 0,-1 0,0 0,1 0,-1 0,0 0,1 0,16 0,-16 0,15-1,0-1,-1-1,19-5,-1 0,137-31,81-16,-68 23,-135 23,-404 98,282-74,-114 20,177-32,8-2,1 0,0-1,-1 1,1-1,0 1,-1-1,-4 0,7 0,0-1,0 1,0 0,0-1,0 1,1 0,-1-1,0 1,0 0,0-1,0 1,1 0,-1-1,0 1,0 0,0 0,1-1,-1 1,0 0,1 0,-1 0,0-1,0 1,1 0,-1 0,0 0,1 0,0-1,10-6,491-247,-371 192,-125 59,16-8,-21 11,0-1,-1 1,1-1,0 1,0-1,0 0,-1 1,1-1,0 0,-1 0,1 0,0 1,-1-1,1 0,-1 0,1 0,-1 0,1-1,-2 1,1 1,0 0,-1-1,1 1,0 0,-1 0,1-1,-1 1,1 0,0 0,-1 0,1-1,-1 1,1 0,-1 0,1 0,0 0,-1 0,1 0,-1 0,1 0,-1 0,0 0,-15 1,12-1,-19 2,1 1,-1 1,-36 11,2-1,-156 45,100-25,-217 83,320-113,-37 15,1 1,-58 36,104-56,-1 0,0 1,1-1,-1 0,0 1,1-1,-1 1,0-1,1 1,-1-1,1 1,-1 0,1-1,0 1,-1 0,1-1,-1 1,1 0,0-1,0 1,-1 0,1 0,0-1,0 1,0 1,0-1,1 0,-1-1,1 1,-1-1,1 1,-1-1,1 1,-1-1,1 1,0-1,-1 0,1 1,0-1,-1 0,1 1,0-1,0 0,-1 0,1 0,0 0,0 0,-1 0,1 0,0 0,0 0,0 0,45-2,0-2,46-9,89-28,-108 24,11-3,133-52,-215 72,0-1,1 0,-1 0,0 0,0 0,1 0,-1-1,0 1,0-1,0 1,0-1,1-2,-5 4,0-1,0 0,-1 1,1 0,0-1,0 1,-1 0,1 0,-4 1,5-1,-21 2,-1 1,1 1,-1 1,-38 15,35-12,-51 20,-95 47,140-58,-40 31,39-26,-57 42,-72 43,155-103,1-1,0 0,0 1,1 0,-10 8,15-12,0 0,0 0,0 0,0 0,0 0,0 0,0 0,0 0,0 0,0 0,0 0,0 0,0 0,0 0,0 0,0 0,0 0,-1 0,1 0,0 0,0 1,0-1,0 0,0 0,0 0,0 0,0 0,0 0,0 0,0 0,0 0,0 0,0 0,0 0,0 0,0 0,0 1,1-1,-1 0,0 0,0 0,0 0,0 0,0 0,0 0,0 0,0 0,0 0,0 0,0 0,0 0,0 0,0 0,0 0,0 0,0 0,0 0,0 0,1 0,-1 0,6 1,8-4,144-63,-46 16,146-57,-206 87,77-43,-126 61,-1 0,1 0,0 0,-1 0,1 0,-1-1,0 1,0 0,2-4,-4 6,0 0,-1-1,1 1,0 0,-1-1,1 1,0 0,-1 0,1-1,0 1,-1 0,1 0,-1 0,1 0,0-1,-1 1,1 0,-1 0,1 0,-1 0,1 0,0 0,-1 0,0 1,-15-1,13 0,-78 5,-153 30,89-10,-101 15,193-30,-28 4,-115 6,159-18,17 0,-31-3,51 1,-1 0,1 0,0 1,0-1,-1 0,1 0,0 0,-1 0,1 0,0 0,-1 0,1-1,0 1,0 0,-1 0,1 0,0 0,-1 0,1 0,0-1,0 1,-1 0,1 0,0 0,0 0,0-1,-1 1,1 0,0 0,0-1,0 1,-1 0,1-1,0 1,0 0,0 0,0-1,0 1,0 0,0-1,0 1,0 0,0 0,0-1,0 1,0 0,0-1,0 1,0 0,0-1,0 1,0 0,0 0,1-1,-1 1,0 0,0 0,0-1,0 1,1 0,-1 0,0-1,0 1,1 0,-1 0,0 0,1-1,17-12,58-18,113-29,-115 39,0 3,132-14,-191 31,24 2,-39-1,0 0,0 0,0 0,0 0,0 0,0 0,0 0,0 0,0 0,0 0,0 0,0 0,0 0,1 0,-1 0,0 0,0 0,0 0,0 0,0 0,0 0,0 0,0 0,0 0,0 0,0 0,0 0,0 0,0 1,0-1,0 0,0 0,0 0,0 0,0 0,0 0,1 0,-1 0,0 0,0 0,0 0,0 0,0 0,0 0,0 1,0-1,0 0,-1 0,1 0,0 0,0 0,0 0,0 0,0 0,0 0,0 0,0 0,0 0,0 0,0 0,0 0,0 0,0 1,-6 4,-9 3,-60 12,-40 10,102-27,-218 44,159-35,-90 2,145-13,9 0,-1-1,0 0,0 0,-10-3,19 3,0 0,-1 0,1 0,0 0,0 0,0 0,0 0,0 0,0 0,0 0,0 0,0 0,0 0,-1 0,1 0,0 0,0 0,0 0,0 0,0 0,0-1,0 1,0 0,0 0,0 0,0 0,0 0,0 0,0 0,0 0,0 0,0 0,0-1,0 1,0 0,0 0,0 0,0 0,0 0,0 0,0 0,0 0,0 0,0-1,0 1,0 0,0 0,0 0,0 0,0 0,0 0,0 0,0 0,7-7,8-2,38-10,1 2,61-11,115-9,-216 35,370-30,-303 32,-109 11,-396 47,274-41,-182 19,-244 26,536-57,4 0,-48-1,151-5,74-13,22 0,21 3,-80 4,-55 4,-29 1,-15 1,-7 1,-21 0,0 2,-39 7,-240 63,260-61,-33 11,73-22,1 0,0 1,0-1,0 1,0-1,0 1,0 0,0-1,0 1,0 0,-2 1,5 2,8-3,10-2,1-2,0 0,-1-2,0 0,22-9,-8 3,191-69,-117 35,-106 45,-1-1,1 0,-1 1,1-1,-1 0,1 0,-1 0,0-1,2 0,-3 2,0 0,0 0,0 0,0-1,0 1,0 0,0 0,0 0,0 0,0 0,0 0,0 0,0 0,0-1,0 1,0 0,0 0,0 0,0 0,0 0,0 0,0 0,0-1,0 1,0 0,0 0,0 0,0 0,0 0,0 0,-1 0,1 0,0 0,0 0,0-1,0 1,0 0,0 0,0 0,0 0,0 0,-1 0,-10-1,-99 7,-170 1,230-7,39-2,11 2,0 0,0 0,-1 0,1 0,0 0,0 0,0-1,0 1,0 0,0 0,0 0,-1 0,1 0,0 0,0-1,0 1,0 0,0 0,0 0,0 0,0-1,0 1,0 0,0 0,0 0,0 0,0-1,0 1,0 0,0 0,0 0,0-1,1 0,0 0,0 0,-1 0,1 0,0 0,0 0,0 0,0 0,1 0,-1 1,2-2,6-2,0 1,0 0,0 0,1 1,-1 0,19-1,10-2,62-9,1 3,133 4,-233 7,-1 0,0 0,0 0,1 0,-1 0,0 0,1 0,-1 0,0 0,1 0,-1 0,0 0,1 0,-1 0,0 0,1 0,-1 0,0 0,1 0,-1 0,0 1,1-1,-1 0,0 0,0 0,1 1,-1-1,0 0,0 0,1 1,-1-1,0 0,0 1,0-1,0 0,1 0,-1 1,0-1,0 0,0 1,0-1,0 0,0 1,0-1,0 0,0 1,0-1,0 0,0 1,0-1,0 0,0 1,0-1,0 0,-1 1,1-1,0 0,0 1,0-1,0 0,-1 0,1 1,0-1,0 0,-1 0,1 0,0 1,-1-1,-1 2,0 0,0 1,0-1,0-1,0 1,-1 0,-2 1,-150 53,129-48,-203 74,189-67,-2 1,1 1,0 2,-43 27,79-43,-20 17,24-20,0 1,0 0,0 0,0 0,0 0,0 0,0 0,1 0,-1 0,1 0,-1 0,0 0,1 0,0 1,-1-1,1 0,0 0,0 1,-1-1,1 2,1-2,-1 0,0 0,1-1,-1 1,1 0,-1-1,1 1,0 0,-1-1,1 1,-1-1,1 1,0-1,0 1,-1-1,1 1,0-1,0 0,0 1,-1-1,1 0,0 0,0 0,0 0,0 1,-1-1,1 0,0-1,0 1,1 0,30-5,-27 4,11-2,0-2,0 0,0 0,-1-2,1 0,-1 0,16-13,-28 18,1-1,-1 0,-1 1,1-1,0-1,-1 1,5-7,-7 9,1 0,0-1,-1 1,1 0,0-1,-1 1,1 0,-1-1,0 1,0-1,1 1,-1-1,0 1,0-1,0 1,-1 0,1-1,0 1,0-1,-1 1,1-1,-1 1,1 0,-1-1,-1-1,-2 0,0 0,0 0,-1 0,1 0,-1 1,0-1,0 1,0 1,-6-3,-16 0,0 1,0 1,0 2,-28 2,55-2,-17 2,0 2,0-1,0 2,1 0,-18 9,23-10,1-1,1 1,-1 0,1 0,0 1,0 0,1 1,-10 8,16-12,0 0,1 0,-1 1,1-1,-1 1,1 0,0-1,0 1,0 0,0 0,1-1,-1 1,1 5,-1-4,1 0,-1 0,0-1,0 1,0 0,-3 4,3-6,0 0,-1 0,1-1,0 1,-1-1,0 1,1-1,-1 1,0-1,0 0,0 0,1 0,-1 0,0 0,-3 1,4-2,-1 0,1 1,-1-1,1 0,0 1,-1-1,1 0,-1 0,1 0,-1-1,1 1,0 0,-1 0,1-1,-1 1,1-1,0 1,-1-1,1 1,0-1,0 0,0 0,-2-1,2 1,0 0,0-1,-1 1,1 0,0 0,-1 0,1 0,-1 1,1-1,-1 0,1 0,-1 1,0-1,1 1,-3-1,3 1,-1 0,1 1,0-1,-1 0,1 1,0-1,-1 1,1-1,0 1,0-1,0 1,-1 0,1 0,0-1,0 1,0 0,0 0,0 0,-1 3,-2 0,0 0,1-1,-2 1,1-1,0 1,-1-1,1-1,-1 1,-8 3,3-2,-1-1,0 0,-17 2,22-3,5-1,12 0,7-2,0 0,1 1,-1 1,25 4,6 0,-3 0,46 12,-80-14,1-2,-10-1,0 0,0 1,-1-1,1 0,0 1,0 0,-1-1,1 1,0 0,-1 1,5 1,-7-3,0 1,1 0,-1-1,0 1,1-1,-1 1,0 0,0-1,0 1,1 0,-1-1,0 1,0 0,0-1,0 1,0 0,0-1,0 1,-1 0,1-1,0 1,0 0,0-1,-1 1,1-1,0 1,-1 0,1-1,0 1,-1-1,1 1,-1-1,0 1,-20 17,15-14,3-2,0 0,-1 0,0-1,1 1,-1-1,0 0,0 1,0-2,0 1,0 0,-4-1,-7 1,-23-3,36 1,-2 0,10-2,11-1,142-19,22-2,-8 0,-51 11,277-23,-358 33,-26 3,0-1,29 3,-73 10,-503 80,392-77,-244-8,339-9,1-1,0-2,0-2,-56-19,99 27,-8-3,0 0,0-1,0 0,-10-6,19 10,0 0,-1 0,1 0,0-1,0 1,-1 0,1 0,0-1,0 1,-1 0,1 0,0-1,0 1,0 0,-1-1,1 1,0 0,0 0,0-1,0 1,0 0,0-1,0 1,0 0,0-1,0 1,0 0,0-1,0 1,0 0,0-1,0 1,0 0,0-1,11-9,17-2,6 5,0 1,69-2,-57 5,200 1,-207 3,203 12,-217-13,-18 0,0 0,1 0,-1 1,0 0,10 2,-17-3,0 0,0 0,0 0,0 0,0 0,0 0,0 0,0 0,0 0,0 1,0-1,0 0,0 0,0 0,0 0,0 0,1 0,-1 0,0 0,0 0,0 0,0 0,0 0,0 0,0 1,0-1,0 0,0 0,0 0,0 0,0 0,0 0,0 0,0 0,-1 0,1 0,0 0,0 1,0-1,0 0,0 0,0 0,0 0,0 0,0 0,0 0,0 0,0 0,0 0,0 0,0 0,0 0,0 0,-1 0,1 0,0 0,0 0,0 0,0 0,0 0,0 0,-9 5,-12 2,-70 7,-72-1,94-10,77-9,8 0,819-152,-719 140,226-6,-340 24,21 2,-23-2,0 0,0 0,0 0,0 0,0 0,1 0,-1 0,0 0,0 0,0 0,0 0,0 0,0 1,0-1,1 0,-1 0,0 0,0 0,0 0,0 0,0 0,0 0,0 0,0 1,0-1,0 0,0 0,0 0,1 0,-1 0,0 0,0 1,0-1,0 0,0 0,0 0,0 0,0 0,0 0,0 1,0-1,-1 0,1 0,0 0,-10 8,-23 8,-1-1,-50 15,-73 12,156-42,-422 94,403-90,10-1,-1 0,0-2,-14 2,52-18,198-53,379-63,-556 123,179-25,-63 20,-156 13,-7 2,-12 2,1 0,-80 32,-5 1,-211 106,161-70,277-133,-62 29,59-20,-70 30,-22 6,236-81,-160 59,-115 37,1 0,0 0,0 0,-1 0,1-1,0 1,0 0,-1-1,1 1,0-1,0 1,0-1,0 0,0 1,-1-1,1 0,0 0,1 0,-1 0,0 0,0 0,0 0,1 0,-1 0,0 0,1 0,-1 0,1-1,-1 1,1 0,0 0,-1-1,1 1,0 0,0 0,0-1,0 1,0 0,0-1,0 1,1 0,-1 0,0-1,1 1,-1 0,1 0,-1 0,1-1,0 1,-1 0,1 0,1-1,8-9,0 2,-1-1,-1-1,12-16,-19 25,-1 1,1-1,0 1,0-1,-1 1,1-1,-1 1,1-1,-1 0,0 1,0-1,0 0,0 1,0-1,0 0,0 1,0-1,-1 0,1 1,-1-1,1 1,-2-3,0 0,-1-1,-1 1,1-1,-1 1,-5-5,-14-17,22 24,-1 0,1 0,0 0,0 0,0 0,1 0,-1-1,0 1,1 0,-1 0,1-1,0-2,0 0,1 0,0 0,0 1,0-1,0 0,1 1,0 0,0-1,0 1,1 0,-1 0,1 0,4-5,7-6,-1 2,18-14,-10 9,104-78,-21 19,8-7,-26 21,-64 46,30-25,-47 38,0-1,0 0,-1-1,0 1,0-1,0 0,3-8,-6 13,-1 0,0 1,1-1,-1 0,0 0,0 0,1 0,-1 0,0 0,0 1,0-1,0 0,0 0,0 0,0 0,-1 0,1 0,0 1,0-1,-1 0,1 0,0 0,-1 0,1 1,-1-1,1 0,-1 0,1 1,-1-1,0 1,1-1,-1 0,0 1,0-1,1 1,-1-1,0 1,0 0,0-1,1 1,-1 0,0 0,0-1,0 1,-2 0,1 0,0-1,-1 1,1 0,0 0,-1 0,1 0,0 0,-1 1,1-1,0 1,-1 0,1-1,0 1,0 0,0 0,-4 3,6-4,-1 1,1 0,-1-1,1 1,-1 0,1-1,0 1,0 0,-1 0,1 0,0-1,0 1,0 0,0 0,0 0,0-1,0 1,0 0,0 0,0 0,0-1,1 1,-1 0,0 0,0-1,1 2,0-1,-1 0,1 0,-1 0,0 0,0 0,1 0,-1 0,0 1,0-1,0 0,0 0,0 0,0 0,-1 0,1 0,0 0,0 0,-1 2,-6 6,0-1,0 0,-14 13,11-12,0 0,-10 9,19-17,0 0,1 0,-1 0,0 0,0 0,1 0,-1 0,1 0,-1 0,1 1,-1-1,1 0,0 0,0 0,-1 0,1 3,0-4,0 1,1-1,-1 0,0 0,0 0,1 1,-1-1,0 0,0 0,0 0,1 0,-1 0,0 0,1 1,-1-1,0 0,0 0,1 0,-1 0,0 0,0 0,1 0,-1 0,0 0,1 0,-1 0,0 0,0 0,1-1,-1 1,0 0,0 0,1 0,-1 0,0 0,0 0,1-1,-1 1,0 0,0 0,1-1,13-8,-11 8,26-19,-1-1,29-30,-11 11,72-67,-26 23,-66 61,42-38,-57 51,-1-1,-1-1,0 1,8-15,-11 16,7-12,-12 21,-1 0,1 0,-1 0,1 0,-1 0,0 0,1-1,-1 1,0 0,0 0,0 0,0-1,0 1,0 0,0-2,0 3,0 0,0 0,-1-1,1 1,0 0,0-1,0 1,0 0,-1 0,1 0,0-1,0 1,0 0,-1 0,1 0,0-1,0 1,-1 0,1 0,0 0,0 0,-1 0,1-1,0 1,0 0,-1 0,1 0,0 0,-1 0,1 0,0 0,-1 0,1 0,-12 6,-7 12,11-8,-62 77,58-69,-34 46,36-50,3-5,-1-1,-10 12,34-32,1 1,0 1,0 1,28-11,-5 2,138-57,-154 66,241-82,-195 70,-66 18,-8 3,-9 2,-223 85,32-7,-66 23,176-75,153-36,50-17,-81 18,185-37,-206 43,12-2,38-2,-57 5,0 0,0 0,1 0,-1 0,0 0,1 0,-1 0,0 0,0 0,1 0,-1 0,0 0,0 1,0-1,1 0,-1 0,0 0,0 0,1 0,-1 0,0 1,0-1,0 0,1 0,-1 0,0 0,0 1,0-1,0 0,0 0,1 1,-1-1,0 0,0 1,-4 7,-11 7,-82 45,46-26,-77 52,128-86,-11 8,12-5,8-4,3-1,0-2,15-5,8-3,55-19,-64 22,71-28,-99 41,1 1,-1-1,1 1,0-1,0 1,0-1,1 1,0 0,0-1,0 1,0 0,1-1,0 1,0 0,2 6,-2-10,0 1,0-1,0 1,0 0,-1 0,1-1,0 1,-1 0,1 0,-1 0,0-1,0 1,0 0,0 0,0 0,0 0,0 2,-1-3,0 1,0-1,0 1,0-1,0 1,0-1,0 0,0 1,-1-1,1 0,0 0,-1 0,1 0,-1 0,1 0,-1 0,0-1,-1 1,-2 1,3-1,0-1,0 1,0 0,0 0,0-1,0 1,1 0,-1 1,0-1,1 0,-1 0,-1 3,3-4,1 0,-1 0,0 0,0 1,1-1,-1 0,0 0,0 0,1 0,-1 0,0 0,1 0,-1 1,0-1,0 0,1 0,-1 0,0 0,1 0,-1 0,0 0,1-1,-1 1,0 0,1 0,-1 0,0 0,0 0,1 0,-1 0,0-1,1 1,11-4,-7 2,0 0,0-1,-1 0,1 1,-1-1,0-1,1 1,-2-1,1 1,0-1,-1 0,0-1,1 1,3-8,4-33,-11 45,0 0,0-1,0 1,0-1,0 1,1 0,-1-1,0 1,0 0,0-1,1 1,-1 0,0-1,0 1,1 0,-1 0,0-1,1 1,-1 0,0 0,1 0,-1-1,0 1,1 0,-1 0,1 0,-1 0,0 0,1 0,-1 0,0 0,1 0,-1 0,1 0,-1 0,0 0,1 0,-1 0,1 0,-1 0,0 0,1 1,-1-1,1 0,-1 0,1 1,-1-1,1 0,-1 0,0 0,1 0,-1 1,1-1,-1 0,1 0,-1 0,1 0,-1 0,1 0,-1 0,1-1,-1 1,1 0,-1 0,0 0,1 0,-1 0,1-1,-1 1,1 0,-1 0,0-1,1 1,-1 0,0-1,1 1,3-7,0 1,-1 0,4-10,-6 14,-1 0,1 1,0-1,-1 0,1 1,-1-1,0 0,0 0,0 0,0 1,0-1,0 0,0 0,0 1,-1-1,1 0,-1 0,1 1,-2-3,2 3,-1 0,1 1,-1-1,1 1,0-1,-1 1,1 0,-1-1,1 1,-1-1,1 1,-1 0,1-1,-1 1,0 0,1 0,-1-1,1 1,-1 0,0 0,1 0,-1 0,1 0,-1 0,0 0,1 0,-1 0,0 0,1 0,-1 0,1 0,-1 1,0-1,1 0,-1 0,1 1,-1-1,1 0,-1 1,1-1,-1 1,1-1,-1 1,1-1,-1 1,1-1,-1 1,-3 5,0-1,1 1,-6 10,3-5,0 1,0 0,0 0,1 1,-5 20,9-28,-1 1,1-1,0 1,1 0,-1-1,1 10,1-13,-1 1,0-1,1 1,0-1,-1 1,1-1,0 1,1-1,-1 0,0 1,1-1,-1 0,1 0,-1 0,1 0,2 2,7 4,1 0,0 0,1-1,19 7,-31-13,1 0,0 0,-1-1,1 1,0-1,-1 1,1-1,0 0,0 0,-1 0,1 0,0 0,0 0,-1 0,1 0,0-1,2 0,-3 0,1 0,-1 0,0 0,0 0,0 0,0 0,0 0,0 0,-1-1,1 1,0 0,-1 0,1-1,0 1,-1-1,0 1,1 0,-1-1,0 1,0-1,0-1,4-17,0 0,8-24,0 2,-7 21,2-2,-2 0,-1-1,0 1,-1-27,-3 49,-2-27,2 28,-1-1,1 1,0-1,0 1,0 0,0-1,0 1,-1-1,1 1,0 0,0-1,-1 1,1 0,0-1,-1 1,1 0,0-1,-1 1,1 0,0 0,-1-1,0 1,0 0,1 0,-1 0,1 1,-1-1,1 0,-1 0,1 0,-1 1,0-1,1 0,-1 0,1 1,0-1,-1 1,1-1,-1 0,1 1,-1-1,1 1,-1 0,-3 6,0 1,0-1,0 1,1 0,0 0,1 0,0 0,-2 12,3-15,-1 13,0 0,2 0,2 35,0-38,1 0,1 0,0 0,9 23,-11-34,-2-2,1 0,0 0,-1 0,1 0,0 0,0 0,0 0,0 0,1-1,-1 1,0 0,3 2,-3-4,-1 0,0 0,1-1,-1 1,0 0,1 0,-1-1,0 1,1 0,-1 0,0-1,0 1,1 0,-1-1,0 1,0 0,1-1,-1 1,0 0,0-1,0 1,0 0,0-1,0 0,4-13,-2 8,3-6,0 0,12-17,-12 21,0 1,-1-1,0 0,-1 0,1 0,-1-1,3-17,-6 28,1 0,-1 0,0 0,1 0,-1 0,1-1,0 1,0 0,0-1,2 4,-2-3,0 0,0 0,0 0,0 0,0 1,0-1,0 4,-1-5,0 0,0 0,0-1,0 1,0 0,-1 0,1-1,0 1,-1 0,1-1,0 1,-1 0,1-1,-1 1,1 0,-1-1,1 1,-1-1,1 1,-1-1,0 1,1-1,-1 1,0-1,1 0,-1 1,0-1,1 0,-2 0,1 0,0 0,1-1,-1 1,0-1,1 1,-1-1,0 1,1-1,-1 1,1-1,-1 1,1-1,-1 0,1 1,-1-1,1 0,-1 0,1 1,-1-3,0 1,0 0,0 0,0 0,0 1,-1-1,1 0,-3-2,0 2,0 0,1 0,-1 0,-1 0,1 1,0-1,0 1,0 0,-1 1,-8-1,11 1,-1 0,1 0,-1 1,1-1,-1 1,1 0,-1 0,1 0,0 0,-1 0,1 0,0 1,0-1,0 1,0-1,0 1,0 0,1 0,-1 0,-1 2,-44 55,12-8,-71 79,-63 42,153-156,-13 15,40-54,3 0,-2-1,0-1,-1 0,-2 0,11-44,4-49,-21 107,8-53,-28 86,-36 50,7-10,30-39,6-10,1 1,0 1,-11 24,25-41,-1 0,0 1,0-1,6-5,-7 5,-1-1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1:35.90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3341 138,'-21'16,"-7"24,16-25,-1 1,-22 22,14-19,-1-2,-25 16,5-4,24-17,-29 14,-11 7,93-54,0 2,44-18,-5 8,80-19,-151 47,99-31,-87 26,0 0,0-1,-1-1,20-14,-33 22,0-1,0 0,0 1,0-1,0 0,0 0,-1 0,1 1,0-1,-1 0,1 0,-1 0,1 0,-1 0,1 0,-1 0,0 0,1 0,-1 0,0-1,0 1,0 0,0 0,0 0,0 0,0-2,-1 2,1 0,-1 0,1 0,-1 0,1 0,-1 0,0 1,0-1,1 0,-1 0,0 1,0-1,0 1,0-1,0 1,0-1,0 1,0-1,0 1,0 0,0-1,0 1,0 0,0 0,0 0,0 0,-1 0,-16 1,1 0,-1 1,1 0,0 2,-25 8,-80 37,96-36,15-8,0 1,-1-1,1-1,-1 0,-15 2,27-5,0-1,0 0,0 0,0 0,0 0,0 0,0 0,0 0,0 0,-1 0,1 0,0 0,0 0,0 0,0 0,0 0,0 0,0 0,0 0,-1 0,1 0,0 0,0 0,0 0,0 0,0 0,0 0,0 0,0 0,0-1,0 1,-1 0,1 0,0 0,0 0,0 0,0 0,0 0,0 0,0 0,0 0,0 0,0-1,0 1,0 0,0 0,0 0,0 0,0 0,0 0,0 0,0 0,0-1,0 1,0 0,0 0,5-8,9-5,56-45,-26 28,1 3,1 1,93-38,-115 56,1 0,-1 1,43-5,-59 11,-3 0,0 0,0 0,0 0,6 1,-11 0,1 0,-1 0,1 0,-1 0,0 0,1 0,-1 0,1 1,-1-1,0 0,1 0,-1 0,1 1,-1-1,0 0,1 0,-1 1,0-1,1 0,-1 0,0 1,1 0,-1-1,0 1,0 0,0-1,0 1,0 0,0 0,0-1,0 1,-1 0,1-1,0 1,0 0,-1-1,1 1,0-1,-1 1,1 0,0-1,-1 1,-3 5,-1-1,1 1,-1-1,0 0,-1-1,-10 9,-41 19,1 0,-84 60,-8 6,78-49,-115 85,183-132,-1 0,0 0,1 0,-1 0,1 0,-1 1,1-1,0 1,0-1,-2 5,4-7,0 1,1-1,-1 0,0 1,0-1,1 0,-1 1,0-1,1 0,-1 0,0 1,1-1,-1 0,0 0,1 0,-1 0,1 1,-1-1,0 0,1 0,-1 0,1 0,-1 0,1 0,-1 0,0 0,1 0,-1 0,1 0,-1-1,0 1,1 0,15-2,180-71,17-4,-30 32,-106 27,-133 25,39-2,-137 47,139-47,1 2,0 0,-22 16,35-23,0 1,0-1,1 0,-1 1,0-1,1 1,-1-1,1 1,-1 0,0-1,1 1,-1-1,1 1,0 0,-1 0,1-1,-1 1,1 0,0 0,0-1,-1 1,1 0,0 0,0 0,0-1,0 3,1-3,-1 1,1 0,-1-1,1 1,0 0,-1-1,1 1,0-1,0 0,-1 1,1-1,0 1,0-1,0 0,-1 0,1 0,0 1,0-1,0 0,0 0,0 0,0 0,-1 0,3-1,8-1,1 0,0-1,-1-1,1 0,-1 0,14-8,-8 4,84-31,-34 15,-15 5,-28 11,0-1,31-16,-52 21,-9 4,-11 3,-10 7,-2-1,0 2,1 1,-32 18,51-24,2-2,1 0,-1 1,-11 10,18-15,0 0,0 0,0 0,0 0,0 0,0 0,0 0,-1 0,1 0,0 0,0 0,0 0,0 0,0 0,0 0,0 0,0 0,0 1,0-1,0 0,0 0,0 0,0 0,0 0,0 0,0 0,0 0,0 0,0 0,0 0,0 0,0 0,0 0,0 0,0 1,0-1,0 0,0 0,0 0,0 0,0 0,0 0,0 0,0 0,0 0,0 0,0 0,0 0,0 0,0 0,0 0,0 0,0 1,0-1,0 0,0 0,0 0,0 0,0 0,0 0,0 0,1 0,5-1,7-4,48-32,-51 31,6-3,22-9,-32 16,1-1,-1 2,1-1,0 1,-1 0,14 0,-3-1,-16 2,-3 1,-5 2,5-2,-1 1,0 0,0 0,1 0,0 0,-1 0,1 1,-4 4,-15 25,15-23,-29 57,24-44,10-21,1-1,0 1,-1-1,1 1,0-1,0 1,-1-1,1 1,0 0,0-1,0 1,0-1,0 1,0 0,0-1,0 1,0-1,0 1,0 0,0-1,0 1,0-1,1 1,-1 0,0-1,0 1,1-1,0 1,-1 0,1-1,0 1,0 0,0-1,0 0,0 1,0-1,0 0,0 1,0-1,0 0,0 0,0 0,2 0,1 0,0 0,-1 0,1-1,-1 0,1 1,0-1,-1-1,7-2,41-35,-40 30,8-7,18-18,-34 31,0 0,0 0,0-1,0 1,0-1,-1 1,0-1,3-5,-7 10,-1 0,1 0,0 0,-1 0,1 0,0 1,0-1,-2 2,-116 111,117-110,0-1,5-9,22-48,-11 27,31-47,-23 41,-2 3,31-55,-40 70,-9 14,-6 10,-27 53,-50 130,80-188,-4 10,0 1,1-1,1 1,1 0,-4 29,7-43,0-1,0 0,-1 0,1 0,0 1,0-1,0 0,0 0,0 1,0-1,0 0,0 0,0 0,1 1,-1-1,0 0,0 0,0 0,0 1,0-1,0 0,0 0,0 0,1 1,-1-1,0 0,0 0,0 0,0 0,1 0,-1 1,0-1,0 0,0 0,1 0,-1 0,0 0,0 0,0 0,1 0,-1 0,10-6,6-13,-6-7,11-41,-2-26,-15 63,12-43,-14 127,-4-31,0-1,-1 1,-8 23,5-17,-21 56,20-66,-1 7,9-29,0 1,0 0,0-1,0 1,0 0,0 0,3-3,4-9,-4 5,60-168,-60 164,1-6,12-32,-16 50,-1 0,0 1,1-1,-1 0,0 0,1 0,-1 0,1 1,0-1,-1 0,1 1,0-1,-1 0,2 0,-1 1,-1 0,0 1,1-1,-1 0,0 1,1-1,-1 0,0 1,0-1,0 0,1 1,-1-1,0 1,0-1,0 1,0-1,1 0,-1 1,0-1,0 1,0-1,0 1,0-1,0 0,0 1,-1-1,1 1,0-1,0 1,-2 11,0 0,0 0,-1 0,-6 13,6-15,-10 27,-1 0,-35 65,9-35,33-56,5-11,3-8,21-77,-18 65,-2 8,0 1,1 0,0 0,1 0,5-10,-6 42,-2-13,2 22,-1 0,-3 38,-1-13,-6 139,-6-47,6-40,8-104,0-1,0 0,0 0,0 0,0 1,-1-1,1 0,-1 0,1 0,-1 0,0 0,0 0,-1 3,1-8,1 1,-1 0,1 0,-1 0,1 0,0 0,0 0,0-4,3-55,15-98,-7 70,-6 50,-2-56,-4 114,-1-1,-5 26,-2 7,-33 196,40-236,-15 59,-4 29,20-88,1-9,0 1,0 0,0-1,0 1,-1-1,1 1,-1-1,0 1,-1 2,5-28,69-253,-37 94,-32 161,14-124,-22 216,0-14,-1 127,-2-124,3-21,2-19,-1 22,7-209,-6 83,1 113,0 1,-3-1,-8 35,-14 65,16-82,12-57,1 0,-1 0,6-13,-2 2,67-229,-49 184,29-91,-36 113,-18 66,-2 6,0-12,1 0,0 0,0 19,-3 19,-2-6,3-14,-11 38,14-64,0-1,0 1,1 0,-1 15,3-39,1 0,4-20,-5 30,-1 5,1 0,-1 1,0-1,0 0,0 0,0 1,0-1,1 0,-1 1,0-1,1 0,-1 1,0-1,1 1,-1-1,1 1,-1-1,2 0,-2 1,0 0,1 1,-1-1,0 0,1 1,-1-1,0 1,0-1,1 0,-1 1,0-1,0 1,0-1,1 0,-1 1,0-1,0 1,0-1,0 1,0-1,0 1,0-1,0 1,0-1,0 1,0-1,-1 1,0 103,-5 0,-24 125,-11-37,40-179,-1 2,2-15,0 0,0 0,-1 0,1 0,0 0,0 0,0 0,0 0,0 0,0 0,0 0,0 0,0 0,0 0,0 0,0 0,0 0,-1 0,1 0,0 0,-12-76,1 8,9 44,-6-88,9 102,0-1,-2 9,0 7,-11 48,-12 90,8-60,-16 77,24-132,-21 51,10-43,22-59,3 12,-6 11,0 0,0 0,0 0,0 0,0 0,1 0,-1 0,0 0,0 0,0 0,0 0,1 0,-1 0,0 0,0 0,0 0,0 0,1 0,-1 0,0 0,0 0,0 0,0 1,0-1,0 0,1 0,-1 0,0 0,0 0,0 0,0 1,0-1,0 0,0 0,0 1,8 22,-6-19,-1 1,1-1,0 0,0 1,1-1,-1 0,5 5,-6-8,0 1,1-1,-1 0,0 1,1-1,-1 0,1 0,2 1,-3-1,0-1,-1 0,1 0,-1 0,1 1,0-1,-1 0,1 0,0 0,-1 0,1 0,0 0,-1 0,1-1,0 1,-1 0,1 0,0 0,-1-1,1 1,0 0,-1-1,1 0,1-1,0 0,-1 0,1 0,-1 0,1 0,-1 0,0-1,0 1,0 0,1-5,-1 3,0 1,0 0,0 0,0 0,1 0,3-4,3-1,0 0,16-10,-18 14,0-1,-1 1,1-1,-1 0,0 0,0 0,-1-1,1 0,4-9,-3 0,-1 2,-4 10,0 6,3 62,-1-32,-2-9,1-9,-1-1,0 1,-2 0,-3 27,4-41,-1 3,1-1,-1 1,0-1,0 0,0 0,-1 0,1 1,-1-1,1 0,-5 4,6-30,1 14,0 1,0-1,5-14,0-2,7-17,-5 16,14-49,-22 75,0 0,0-1,0 1,0 0,0 0,0 0,0 0,0-1,0 1,1 0,-1 0,-1 0,1 0,0-1,0 1,0 0,0 0,0 0,0 0,0-1,0 1,0 0,0 0,0 0,0 0,0 0,0-1,-1 1,1 0,0 0,0 0,0 0,0 0,0 0,-1 0,1-1,0 1,0 0,0 0,-1 0,-8 1,-10 7,-39 28,32-17,0 1,1 0,2 2,-30 34,-4 14,51-62,4-6,0 0,0 0,1-1,-1 1,1 0,0 0,-1 0,1 1,0-1,0 0,0 0,1 1,-1-1,0 4,1-6,0 0,0 0,0 1,0-1,0 0,0 0,0 0,0 0,0 0,0 0,0 0,0 0,0 0,0 0,0 0,0 1,1-1,-1 0,0 0,0 0,0 0,0 0,0 0,0 0,0 0,0 0,0 0,0 0,1 0,-1 0,0 0,0 0,0 0,0 0,0 0,0 0,0 0,0 0,1 0,-1 0,0 0,0 0,0 0,0 0,0 0,0 0,7-4,4-5,15-21,26-26,-52 56,0 0,0 0,0 0,0 0,1 0,-1-1,0 1,0 0,0 0,0 0,0 0,0 0,1-1,-1 1,0 0,0 0,0 0,0 0,0-1,0 1,0 0,0 0,0 0,0-1,0 1,0 0,0 0,0 0,0-1,0 1,0 0,0 0,0 0,0-1,0 1,0 0,0 0,-9-3,-16 2,22 2,-37 1,-66 13,57-7,-3-1,19-4,-62 17,90-18,4-1,-1-1,1 1,0 0,-1-1,1 1,-1-1,1 1,-1-1,1 0,-1 0,0 0,1 0,-4 0,7-1,-1 0,1 0,-1 0,1 0,0 0,-1 1,1-1,0 0,2 0,142-29,-57 14,50-3,-46 8,-65 8,-20 3,0-1,0 0,0 0,0-1,-1 0,1 0,0-1,7-4,-15 7,0 0,1 0,-1 0,0 0,1 0,-1 0,0 0,0-1,1 1,-1 0,0 0,0 0,1-1,-1 1,0 0,0 0,0-1,1 1,-1 0,0 0,0-1,0 1,0 0,0-1,1 1,-1 0,0-1,0 1,0 0,0-1,0 1,0 0,0-1,-10-4,-17 2,-150 4,-145 5,233 3,-71 2,204-12,49-9,-24 2,235-13,-192 18,-138 5,-34 5,6 0,-694 63,229-27,492-40,10-1,-27 0,117-5,-6-1,285 4,-281 6,-25-1,-36-3,-16 1,-17 1,-196 3,33-4,-9 7,60-3,94-5,24-1,16-1,5 0,330-8,-260 6,168-8,-114 4,-75 2,78-9,-127 13,0-1,0 0,1 0,-1 0,0 0,-1-1,6-2,-31 2,-428-1,418 2,-141 7,145-4,-51-3,65-2,14 1,8 0,170-13,119-3,-151 5,-127 9,-19 4,0 0,0 0,0 0,0 0,0 0,0 0,0 0,0 0,0 0,0 0,0 0,0 0,0 0,0 0,0 0,0 0,1 0,-1 0,0 0,0 0,0 0,0 0,0 0,0 0,0 0,0 0,0 0,0 0,0 0,0 0,0 0,0 0,0 0,0 0,0 0,0 0,0 0,0 0,0-1,0 1,0 0,0 0,0 0,0 0,0 0,0 0,0 0,0 0,0 0,0 0,0 0,0 0,0 0,0 0,0 0,0 0,0 0,0 0,0 0,0-1,0 1,0 0,0 0,0 0,0 0,0 0,0 0,-1 0,-9-1,-142 10,-10-1,-19-1,67-5,-173-1,285-1,-1 0,0 0,0 0,0 0,0-1,0 1,0-1,0 1,0-1,-5-2,9 2,-1 1,0 0,1-1,-1 1,1-1,-1 1,0 0,1-1,-1 1,1 0,-1 0,1-1,-1 1,1 0,-1 0,1 0,-1-1,1 1,-1 0,1 0,0 0,14-3,-14 3,308-45,177-12,-376 48,-101 6,-16 1,-16 1,-102 7,57-2,-114 6,-98 9,266-18,1 0,0 0,-15 3,37-5,-1 0,1 1,15 1,1 0,103-8,-26 1,23-4,-97 9,-17 1,-16 1,-161 12,-466 14,395-12,101-5,115-9,11-1,1 0,-1 1,1 0,0 1,0 0,-11 3,60-3,354-5,-242 3,-146 1,-10 3,-13 1,-473 2,490-7,-8 0,0 0,1-1,-1 1,0-1,-12-4,42 1,4 3,0-2,34-7,-50 8,85-14,-94 15,-3 1,-8-2,-12 1,-115 14,-4 1,-62-2,79-1,139-13,77-6,16 3,32 0,-134 5,12-1,-17 1,-1 0,1 0,0 0,-1 0,1 0,-1 1,1-1,0 0,-1 0,1 0,-1 1,1-1,0 0,-1 0,1 1,-1-1,1 1,-1-1,1 1,-1 0,0-1,0 1,0-1,0 0,0 1,-1-1,1 0,0 1,0-1,-1 0,1 0,0 1,-1-1,1 0,0 1,0-1,-1 0,1 0,-1 0,1 0,0 1,-1-1,1 0,0 0,-1 0,1 0,-1 0,1 0,0 0,-1 0,0 0,-14 2,-311-2,-14-25,310 24,22 1,1 0,-1-1,0 1,-12-4,20 4,0 0,0 0,0 0,0 0,0 0,1 0,-1 0,0 0,0 0,0 0,0 0,0 0,0 0,0 0,0 0,0 0,0-1,0 1,0 0,0 0,0 0,0 0,0 0,0 0,0 0,0 0,0 0,0 0,0 0,0 0,0 0,0 0,0 0,0 0,0 0,0 0,0-1,0 1,0 0,0 0,0 0,0 0,0 0,0 0,0 0,0 0,0 0,0 0,0 0,0 0,0 0,0 0,0 0,0 0,0 0,0 0,0 0,0 0,0 0,0-1,0 1,9-2,10-2,141-9,1 0,-101 8,-10 0,-47 5,-4-1,-10 0,-17 0,-208 18,128-10,-5 0,102-5,0-1,0-1,-1 0,-10-1,15-2,9-2,-1 4,-1 1,1-1,0 1,0-1,0 1,0-1,0 1,0-1,-1 1,1 0,0 0,2-1,16-1,-13 2,-20 4,-27 5,-68 7,87-14,8 0,1 1,-21 6,25-11,8 1,1 1,-1 0,1-1,-1 1,0 0,1 0,-1 0,1-1,-1 1,1 0,-1 0,1 0,-1 0,0 0,1 0,-1 0,1 0,-1 0,0 0,1 1,-1-1,1 0,-1 0,1 0,-1 1,1-1,-1 0,1 1,-1-1,1 0,-1 1,1-1,0 1,-1 0,-2 2,0-1,0 0,-1 1,1-1,0 0,-1 0,1-1,-1 1,0-1,1 0,-1 0,0 0,0 0,0-1,0 1,1-1,-1 0,0 0,0 0,-8-2,12 2,-1 0,0-1,0 1,0 0,1 0,-1 0,0 0,0-1,1 1,-1 0,0-1,0 1,1-1,-1 1,0-1,1 1,-1-1,1 1,-1-1,1 1,-1-1,1 0,-1 1,1-1,-1 0,1 0,0 1,-1-1,1 0,0 0,0 0,0 1,0-1,-1-1,2 1,-1 0,0-1,1 1,-1 0,1 0,-1 0,1-1,-1 1,1 0,0 0,-1 0,1 0,0 0,0 0,0 0,0 0,0 1,0-1,0 0,2 0,0-3,1-1,-1 1,0 0,0-1,-1 0,4-8,4-6,6-16,-15 32,-1 1,1-1,0 1,-1-1,0 1,0-1,1 0,-2 1,1-1,0 0,-1-4,0 7,1 0,-1 0,1 0,-1 1,1-1,-1 0,1 0,0 0,-1 1,1-1,-1 0,1 0,-1 1,1-1,0 0,-1 1,1-1,0 0,-1 1,1-1,0 1,0-1,-1 0,1 1,0-1,0 1,-11 16,5-6,0 1,-1-1,-13 15,-3 7,18-26,-1 0,0 0,-13 10,7-7,12-9,0-1,0 0,0 0,0 0,0 0,0 0,0 0,0 1,0-1,-1 0,1 0,0 0,0 0,0 0,0 0,0 0,0 0,-1 0,1 0,0 0,0 0,0 0,0 1,0-1,-1 0,1 0,0 0,0 0,0 0,0 0,0-1,-1 1,1 0,0 0,0 0,0 0,0 0,0 0,-1 0,1 0,0 0,0 0,0 0,0 0,0-1,0 1,0 0,-1 0,0-10,3-12,31-95,-22 79,1 0,3 1,25-48,-32 70,-2 4,-1-1,0 0,6-20,-10 29,4-17,-5 20,0-1,0 1,0 0,0 0,0 0,0-1,0 1,0 0,0 0,0-1,0 1,0 0,0 0,0-1,0 1,0 0,0 0,0 0,0-1,0 1,0 0,0 0,0 0,0-1,-1 1,1 0,0 0,0 0,0-1,0 1,-1 0,1 0,0 0,0 0,0 0,0 0,-1-1,1 1,0 0,0 0,-1 0,1 0,0 0,0 0,0 0,-1 0,1 0,0 0,0 0,-1 0,1 0,0 0,0 0,0 0,-1 0,1 0,0 0,0 1,-1-1,1 0,0 0,0 0,0 0,0 0,-1 1,1-1,0 0,0 0,0 1,-4 1,1 1,0 0,0 1,1-1,-1 0,1 1,-4 6,-6 8,-29 41,39-55,-7 5,9-9,-1 0,1-1,0 1,-1 0,1 0,-1-1,1 1,0-1,-1 1,1 0,0-1,-1 1,1-1,0 1,0-1,-1 1,1-1,0 1,0-1,0 1,0-1,0 1,0-1,0 1,0-1,-6-19,1 6,2 0,-3-18,3-9,3 28,-1 1,0-1,-1 0,-5-17,3 18,-2-11,5 22,1 0,-1 0,1 0,-1 0,1 0,-1 0,1 0,-1 0,0 0,0 0,0 0,1 1,-1-1,0 0,-2 0,3 1,-1 0,1 0,-1 0,1 1,0-1,0 0,-1 0,1 0,0 1,-1-1,1 0,0 1,0-1,-1 0,1 1,0-1,0 0,0 1,0-1,-1 0,1 1,0-1,0 1,0-1,0 0,0 1,0-1,0 1,0-1,0 0,0 1,0 0,0 14,0-15,0 5,0 0,-1 0,2 0,-1 0,0 0,1-1,0 1,0 0,1-1,3 9,-4-9,2 0,-1-1,0 1,1-1,-1 0,7 6,-8-8,0 0,0 0,0 0,0-1,0 1,0 0,0-1,0 1,0-1,1 1,-1-1,0 0,0 0,1 1,-1-1,0 0,1 0,-1 0,0 0,0-1,1 1,-1 0,0 0,0-1,1 1,0-1,7-3,1 1,-1 0,1 0,-1 1,19-1,49 0,-47 2,-18 0,-1 1,0 0,22 3,-32-3,-1 1,1-1,0 0,0 1,-1-1,1 1,0-1,-1 1,1-1,-1 1,1-1,-1 1,1 0,-1-1,1 1,-1 0,0 0,1-1,-1 1,0 0,0 0,1-1,-1 1,0 0,0 0,0 0,0-1,0 1,0 0,0 0,0 1,-6 31,4-22,-3 10,-1 0,-15 38,19-54,0 0,0 0,-1 0,0-1,0 1,0-1,0 0,-5 5,6-7,-1 0,1-1,-1 1,1 0,-1-1,1 0,-1 1,0-1,0 0,1 0,-1-1,0 1,0-1,0 1,0-1,-3 0,3 0,-1 0,1 0,0 0,-1-1,1 1,0-1,-1 0,-5-2,8 2,0 0,0 0,0 0,0 0,0 0,0 0,0 0,0-1,1 1,-1 0,0-1,1 1,-1 0,1-1,-1 1,1-1,0 1,-1 0,1-1,0 1,0-1,0-2,0-4,0 0,0 0,1 0,0 0,1 0,-1 0,2 0,4-14,37-63,-35 68,1 0,9-18,-18 33,0-1,0 1,0-1,0 0,-1 0,1 0,-1 1,0-1,0 0,0 0,0-3,-1 5,0 0,1 0,-1-1,0 1,0 0,0 0,0 0,0 0,0 0,0 1,0-1,-1 0,1 0,0 1,0-1,-1 1,1-1,0 1,-1 0,-1-1,-10-5,7 3,1 0,-1 1,0 0,0 0,1 0,-9-1,-12-4,22 6,0-1,1 1,-1-1,-5-3,8 4,1 1,0 0,-1 0,1 0,0-1,0 1,-1 0,1 0,0-1,0 1,0 0,0 0,-1-1,1 1,0 0,0-1,0 1,0 0,0-1,0 1,0 0,0-1,0 1,0 0,0-1,0 1,0-1,1 0,-1 1,1-1,-1 0,1 1,-1-1,1 1,0-1,-1 1,1-1,0 1,-1 0,1-1,0 1,0 0,1-1,12-1,-12 2,-1 0,1-1,0 1,0 0,0-1,-1 1,1-1,2-1,-10 3,5-1,0 0,0 0,0 0,0 1,1-1,-1 0,0 0,0 1,0-1,0 0,0 1,-1 0,-28 16,30-17,0 1,0-1,0 0,0 0,0 0,0 1,0-1,0 0,0 0,0 0,0 1,0-1,1 0,-1 0,0 0,0 0,0 1,0-1,0 0,1 0,-1 0,0 0,0 0,0 0,1 1,-1-1,0 0,0 0,0 0,1 0,-1 0,0 0,0 0,0 0,1 0,-1 0,0 0,0 0,0 0,1 0,-1 0,15 2,-14-1,584 68,-401-57,-283-5,25-1,-137 28,127-17,-149 28,210-41,-38 11,60-14,-1-1,1 1,0-1,-1 1,1 0,0-1,0 1,-1 0,1 0,0 0,0 0,-2 2,3-3,0 0,0 0,0 0,0 1,0-1,0 0,0 0,0 0,0 0,0 0,0 1,0-1,0 0,0 0,0 0,0 0,0 0,0 1,0-1,0 0,0 0,0 0,0 0,0 0,0 0,1 1,-1-1,0 0,0 0,0 0,0 0,0 0,0 0,0 0,1 0,-1 0,0 0,0 1,13 0,-7-1,-1 0,1 0,0 1,-1 0,1 0,-1 0,1 0,-1 1,0 0,1 0,-1 0,7 6,115 80,-107-75,0-1,29 24,-49-36,1 0,-1 0,0 0,0 0,1 1,-1-1,0 0,1 0,-1 1,0-1,0 0,1 0,-1 1,0-1,0 0,0 1,1-1,-1 0,0 1,0-1,0 0,0 1,0-1,0 0,0 1,0 0,-8-2,-15-7,5 1,1 0,-21-4,25 9,0-1,-1 2,-20 0,1-1,33 2,0 0,0 0,1 0,-1 0,0 0,0 0,0 0,0 0,0 0,0 0,0 0,0 0,0 0,0 0,0 0,0 0,0 0,0 0,-1 0,1 0,0 0,0 0,0 0,0 0,0 0,0 0,0 0,0 0,0 0,0 0,0 0,0 0,0 0,0 0,0-1,0 1,0 0,0 0,0 0,0 0,0 0,0 0,7-2,15-3,-8 2,91-23,167-50,-168 51,-89 18,-16 4,-9 3,1 0,1 2,-1-1,-14 5,-11 3,1-1,26-6,0 0,0 0,0 0,0-1,-12 0,19-1,0 0,0 0,0 0,0 0,0 0,0 0,0 0,0 0,0 0,-1 0,1 0,0 0,0 0,0 0,0 0,0 0,0 0,0 0,0 0,0 0,0 0,0 0,-1 0,1 0,0 0,0 0,0 0,0 0,0 0,0 0,0 0,0 0,0 0,0 0,0-1,0 1,0 0,0 0,0 0,0 0,0 0,0 0,0 0,0 0,0 0,0 0,0 0,0-1,0 1,0 0,0 0,0 0,0 0,0 0,0 0,0 0,0 0,0 0,0 0,0 0,0 0,0-1,0 1,0 0,0 0,0 0,0 0,8-6,10-4,40-14,1 3,72-17,126-11,-208 42,1 2,0 2,64 4,-114-1,0 0,0 0,0 0,0 0,0 0,0 0,0 0,0 0,1 0,-1 0,0 0,0 0,0 0,0 0,0 0,0 0,0 0,0 0,0 0,1 0,-1 0,0 0,0 0,0 0,0 0,0 0,0 0,0 0,0 0,0 0,0 0,0 0,1 1,-1-1,0 0,0 0,0 0,0 0,0 0,0 0,0 0,0 0,0 0,0 0,0 1,0-1,0 0,0 0,0 0,0 0,0 0,0 0,-6 5,-8 2,-175 44,44-16,-181 38,299-67,0-2,0-1,-1-1,-27-2,55 0,-1 0,1 0,0 0,-1 0,1 0,0 0,-1 0,1 0,0 0,0 0,-1 0,1 0,0 0,-1 0,1 0,0-1,0 1,-1 0,1 0,0 0,0-1,-1 1,1 0,0 0,0 0,0-1,0 1,-1 0,1 0,0-1,0 1,0-1,4-8,14-6,35-13,86-31,-98 44,108-43,178-42,-282 89,68-15,-92 22,1 1,0 0,0 2,23 1,-45 0,1 0,0 0,0 0,0 0,0 1,0-1,0 0,0 0,-1 1,1-1,0 1,0-1,0 0,0 2,0-2,-1 1,0-1,0 0,1 1,-1-1,0 0,0 1,0-1,0 1,0-1,0 0,0 1,1-1,-1 1,0-1,0 0,0 1,-1-1,1 1,0-1,0 0,0 1,-1 1,0 0,0-1,0 1,0 0,0-1,0 1,0-1,-1 0,1 1,0-1,-3 2,-8 3,0 0,0 0,0-1,-20 4,26-7,-46 15,-54 15,77-25,6 0,1-1,-2-2,-39 4,63-8,0 0,0 0,0 0,0 0,0 0,-1 0,1 1,0-1,0 0,0 0,0 0,0 0,-1 0,1 0,0 0,0 0,0 0,0 0,0 0,0 0,-1 0,1 0,0 0,0 0,0-1,0 1,0 0,-1 0,1 0,0 0,0 0,0 0,0 0,0 0,0 0,0 0,0-1,-1 1,1 0,0 0,0 0,0 0,0 0,0 0,0-1,0 1,0 0,0 0,0 0,0 0,0 0,0-1,0 1,0 0,0 0,0 0,0-1,9-7,18-6,330-88,128 27,-425 67,106-9,-166 17,1 0,-1 0,1 0,-1 0,1 0,0 0,-1 0,1 0,-1-1,1 1,-1 0,1 0,-1 0,1 0,-1-1,0 1,1 0,-1 0,1-1,-1 1,1 0,-1-1,1 0,-2 1,1 0,0 0,-1-1,1 1,0 0,-1-1,1 1,0 0,-1 0,1 0,-1-1,1 1,-1 0,1 0,0 0,-1 0,1 0,-1 0,1 0,-1 0,1 0,-1 0,1 0,0 0,-1 0,0 1,-36 3,-39 10,3-1,3 1,-84 28,-51 10,179-47,-1-1,1-1,-47-2,72-1,1 0,0 0,-1 0,1 0,-1 0,1 0,0 0,-1 0,1 0,0 0,-1 0,1 0,0 0,-1-1,1 1,0 0,-1 0,1 0,0-1,-1 1,1 0,0 0,-1-1,1 1,0 0,0 0,0-1,-1 1,1 0,0-1,0 1,0 0,0-1,-1 1,1 0,0-1,0 1,0-1,0 1,0 0,0-1,0 1,0 0,0-1,0 1,0-1,1 1,-1 0,0-1,0 1,0 0,0-1,0 1,1 0,-1-1,2-1,-1 0,1-1,-1 1,1 0,0 0,2-2,16-9,-1 2,2 0,-1 0,33-9,-33 12,103-37,1 5,149-26,-112 40,30-6,-169 27,0-1,-1 0,0-1,0-2,0 0,21-13,-35 16,0 0,0 0,-1-1,0 0,10-14,-11 13,1 1,0-1,0 1,1 0,7-6,-9 9,0 0,-1-1,0 0,0 0,0 0,-1 0,0 0,0-1,3-6,-5 9,0-1,0 1,0 0,0-1,0 1,-1-1,0 1,1-1,-1 1,-1-1,0-6,0 9,0 0,-1 1,1-1,0 1,0-1,-1 1,1-1,0 1,-1 0,1-1,-1 1,1 0,0 0,-1 0,1 0,-3 1,-9-2,2-2,1-1,0 0,-20-10,29 13,0 1,1-1,-1 1,0-1,0 1,1-1,-1 0,0 1,1-1,-1 0,0 0,1 1,-1-1,1 0,0 0,-1 0,1 0,0 0,-1 0,1 0,0 0,0 1,0-1,0 0,0 0,0 0,0 0,0 0,0 0,0 0,1 0,-1 0,0 0,1 0,-1 0,1 1,-1-1,1 0,-1 0,1 0,1-1,0-1,2 0,-1 0,0 0,0 0,1 0,0 1,6-4,14-6,2 2,-1 0,1 2,39-7,26 0,-77 12,8-2,-21 5,0 0,0 0,0 0,0 0,0 0,0 0,0 0,0 0,0 1,0-1,0 0,0 1,0-1,0 0,2 2,-3-2,0 0,0 1,0-1,0 0,0 0,0 1,0-1,0 0,0 0,0 1,0-1,0 0,0 1,0-1,0 0,0 0,0 1,0-1,0 0,0 0,0 1,0-1,-1 0,1 0,0 1,0-1,0 0,0 0,-1 0,1 1,0-1,0 0,0 0,-1 0,1 0,-1 1,-12 8,9-6,-15 14,-1-2,0 0,-1-1,-41 20,29-21,-2-1,-37 9,58-18,3 0,0 0,0-1,-21 2,36-5,0 0,-1 0,1 0,-1 0,1 0,3-3,15-4,7 0,455-97,-456 100,1 2,-1 1,1 1,-1 2,53 7,-78-7,-1 0,1 0,0 0,-1 0,1 0,0 0,-1 1,3 1,-5-3,1 1,-1-1,0 0,0 0,1 1,-1-1,0 0,0 1,1-1,-1 0,0 1,0-1,0 0,1 1,-1-1,0 1,0-1,0 0,0 1,0-1,0 1,0-1,0 0,0 1,0 0,-1 0,1-1,-1 1,1 0,-1-1,1 1,-1-1,0 1,1-1,-1 1,0-1,1 1,-1-1,0 1,1-1,-1 0,-1 1,-23 8,0 0,-39 6,-56 4,3 0,-128 38,233-54,8-2,1 0,1-1,-1 1,0 0,1 0,-1 0,1 0,-1 0,-3 3,28-5,67-18,29-8,-34 4,102-30,-57 3,-132 53,-1 3,-1 0,-1 0,1-1,-1 1,0-1,0 0,-12 6,-33 1,55-12,1-1,0 1,0-1,0 1,5 1,21-1,80-11,26-4,-133 14,-9 3,-11 5,13-3,0-1,0 1,1 0,-1 0,1 0,0 0,-2 6,3-8,0 1,0 0,0 0,0 0,1-1,0 1,-1 0,1 0,0 0,0 0,0 0,2 5,-2-7,1 0,0 0,0 1,-1-1,1 0,0 0,0 0,0 0,1 0,-1 0,0 0,0 0,1 0,-1-1,0 1,1 0,-1-1,0 1,1-1,1 1,35 4,-25-4,20 2,62-5,-92 2,-3 0,30-3,-28 3,0 0,0-1,0 1,0-1,0 0,0 1,0-1,0 0,0 0,-1 0,1-1,2 0,-4 2,0 0,0-1,0 1,0 0,0 0,0 0,0 0,1 0,-1 0,0 0,0-1,0 1,0 0,0 0,0 0,0 0,0 0,0 0,0-1,0 1,0 0,0 0,0 0,0 0,0-1,0 1,0 0,0 0,0 0,0 0,0 0,0 0,0-1,0 1,0 0,0 0,0 0,0 0,-1 0,1 0,0-1,0 1,0 0,-9-2,-13 1,20 1,-4 1,0-1,0 1,0 0,0 1,0-1,1 1,-8 3,3-1,8-3,-33 13,-35 18,73-34,0 1,1-1,-1 1,1-1,6 0,-10 1,1 1,-1 0,1 0,0 0,-1 0,1 0,0 0,-1 0,1 0,0 0,-1 1,1-1,0 0,-1 0,1 0,0 1,-1-1,1 0,-1 1,1-1,-1 0,1 1,-1-1,1 1,-1-1,1 1,-1-1,0 1,1-1,-1 1,0 0,1-1,-1 1,0-1,0 1,1 0,-1-1,0 1,0 0,0-1,0 1,0 0,0-1,0 1,0 0,-1 1,5 70,-1-53,-2-1,-1 1,-2 31,1-46,0 0,0 1,0-1,-1 0,0 0,0 0,0 0,0 0,0 0,-1 0,1-1,-6 6,2-4,0 0,0 0,0-1,0 0,-1 0,-13 5,1-2,-2 0,1-2,-1-1,-29 3,-98-3,93-5,47 1,0 0,1-1,-1 0,1-1,0 0,-14-5,19 6,-1 0,0-1,1 1,0-1,-1 1,1-1,0 0,0 0,-3-3,4 4,0-1,0 1,1-1,-1 1,0 0,1-1,-1 0,1 1,-1-1,1 1,0-1,-1 0,1 1,0-1,0 1,0-1,1-2,0 1,0 0,0 0,1 0,-1 0,1 1,-1-1,1 0,0 1,0-1,0 1,0 0,0 0,1 0,4-4,5-1,23-13,14-3,2 3,79-22,-96 34,-25 7,-1 0,0-1,0 0,0-1,0 0,0 0,14-8,-21 10,0 1,-1 0,1-1,-1 1,1-1,0 1,-1 0,1-1,-1 0,1 1,-1-1,1 1,-1-1,0 1,1-1,-1 0,0 1,1-1,-1 0,0 1,0-1,0 0,1 0,-1 1,0-2,-1 1,1 1,-1-1,1 1,-1-1,1 1,-1-1,0 1,1-1,-1 1,0 0,1-1,-1 1,0 0,0 0,1-1,-1 1,0 0,0 0,0 0,-6-1,0 1,0 0,0 0,-7 1,1 2,1 0,-1 1,-18 9,9-3,5-3,1 1,0 0,-22 17,37-25,0 1,1-1,-1 0,1 1,-1-1,1 1,-1-1,0 1,1-1,0 1,-1-1,1 1,-1 0,1-1,0 1,-1 1,1-2,0 1,0-1,1 0,-1 0,0 0,0 1,0-1,1 0,-1 0,0 0,0 0,1 1,-1-1,0 0,0 0,1 0,-1 0,0 0,1 0,-1 0,0 0,0 0,1 0,-1 0,0 0,1 0,-1 0,27-5,3-4,0 1,1 1,39-3,-54 6,-13 3,0 0,0 0,-1 1,1-1,0 1,0 0,0-1,0 1,0 0,0 1,0-1,-1 0,1 1,3 1,-8-1,0 0,0 0,-1 0,1 0,0 0,-5 1,-18 1,0-1,0-1,-48-5,20-4,1-3,1-3,0-1,-76-35,112 43,-23-16,33 20,0 0,1-1,-1 0,1 1,0-2,0 1,1 0,-6-9,9 13,0-1,-1 1,1-1,0 1,-1-1,1 1,0-1,0 0,-1 1,1-1,0 1,0-1,0 0,0 1,0-1,0 1,0-1,0 0,0 1,0-1,0 0,1 1,-1-1,0 0,1 1,-1-1,1 1,-1-1,1 1,0 0,-1-1,1 1,-1 0,1 0,0 0,-1-1,1 1,-1 0,1 0,0 0,-1 0,1 0,1 0,1 1,1-1,-1 1,0-1,0 1,1 0,-1 0,5 3,133 76,-134-76,10 6,-5-5,0 2,-1-1,0 2,0-1,15 15,-25-21,0 0,0 0,-1-1,1 1,0 0,-1 0,1 0,0 0,-1 0,1 0,-1 0,0 0,1 0,-1 0,0 0,0 0,1 0,-1 0,0 0,0 0,0 0,0 0,0 0,-1 1,1-1,0 0,0 0,-1 1,-1 0,1-1,0 1,0-1,-1 0,1 1,-1-1,1 0,-1 0,0 0,1-1,-1 1,0 0,0 0,1-1,-1 1,-2-1,-71 16,-97 7,-293 42,306-38,143-24,16-2,9-2,54-13,-15 3,329-70,-59 25,-304 55,1 0,25 1,-40 0,1 0,-1 0,0 0,0 0,0 0,0 0,0 0,0 0,0 0,1 0,-1 0,0 0,0 0,0 0,0 0,0 0,0 0,0 0,1 0,-1 0,0 0,0 0,0 1,0-1,0 0,0 0,0 0,0 0,0 0,1 0,-1 0,0 0,0 0,0 1,0-1,0 0,0 0,0 0,0 0,0 0,0 0,0 0,0 1,0-1,0 0,0 0,0 0,0 0,0 0,0 0,0 1,0-1,0 0,-7 7,-10 5,-41 12,-1-3,-73 15,43-12,-378 95,411-107,-53 14,375-95,-190 54,96-8,-160 23,104-6,-115 6,-1 0,0 0,0 0,1 0,-1 0,0 0,1 0,-1 0,0 0,1 0,-1 0,0 0,0 0,1 0,-1 0,0 0,1 0,-1 1,0-1,0 0,1 0,-1 0,0 1,0-1,0 0,1 0,-1 0,0 1,0-1,0 0,0 0,1 1,-1-1,0 0,0 0,0 1,0-1,0 0,0 1,0-1,0 0,0 1,0-1,0 0,0 0,0 1,0-1,0 0,0 1,0-1,0 0,0 0,-1 1,1-1,0 0,0 1,-1 0,1 0,-1 0,0 0,0 0,1 0,-1 0,0 0,0 0,0 0,0 0,0 0,-1 0,-30 12,0-2,-42 10,-69 7,141-28,-244 41,-375 79,618-119,-340 96,335-92,8-2,1-2,0-1,0 1,0-1,0 0,0 1,0-1,0 0,0 0,0 1,0-1,-1 0,3 0,29-2,57-12,-37 5,51-8,174-22,-69 20,-163 14,-22 3,29-1,-55 3,0 1,-1 0,1-1,0 1,0 1,-3 1,-17 4,-162 17,18-4,45-1,-206 60,293-69,11-3,1 0,-1 2,2 1,-36 20,50-25,4-2,0-1,0 1,0-1,0 0,0 0,0 0,-9 2,-129 24,-22 4,139-26,-55 12,-109 40,174-52,-1-1,0-1,0 0,-1-1,1-1,-1-1,-18 0,34-1,0 0,0 0,1 0,-1 0,0 0,0 0,1 0,-1 0,0 1,0-1,1 0,-1 0,0 1,1-1,-1 0,0 1,1-1,-1 1,0-1,1 0,-1 2,0-1,1 0,-1 1,1-1,0 0,-1 0,1 1,0-1,0 0,0 3,0 3,0-6,0-1,0 1,-1-1,1 1,0-1,0 1,0-1,-1 1,1-1,0 0,-1 1,1-1,0 1,-1-1,1 0,-1 1,1-1,-1 0,1 1,0-1,-1 0,1 0,-1 0,1 1,-1-1,1 0,-1 0,0 0,1 0,-1 0,1 0,-1 0,1 0,-1 0,1 0,-2 0,2-1,-1 1,1 0,0 0,-1 0,1 0,-1 0,1 0,-1 0,1 0,0 0,-1 0,1 0,-1 0,1 1,-1-1,1 0,0 0,-1 0,1 0,-1 1,1-1,0 0,-1 0,1 1,0-1,0 0,-1 1,1-1,0 0,0 1,-1-1,1 1,0 0,0-1,1 0,-1 0,0 1,0-1,1 0,-1 1,0-1,1 0,-1 0,0 0,1 1,-1-1,1 0,-1 0,0 0,1 0,-1 0,0 0,1 0,-1 0,1 0,-1 0,1 0,-1 0,1 0,15 0,-14 0,282 8,67 27,-178-16,88-8,-358-18,-91 4,186 2,0 1,0 0,0-1,-1 1,1-1,0 1,1-1,-1 0,0 0,0 0,0 0,0 0,1 0,-1 0,1-1,-1 1,-1-3,2 3,0 1,1-1,-1 0,1 0,-1 0,1 0,-1 0,1 1,0-1,-1 0,1 0,0 0,0 0,0 0,-1 0,1 0,0 0,0 0,1 0,-1 0,0 0,0 0,0 0,1 0,-1 0,0 0,1 0,-1 0,1 0,-1 0,1 0,0 1,-1-1,1 0,0 0,1 0,4-5,1 1,0 0,1 1,-1 0,1 0,9-3,53-15,-35 12,34-11,1 4,0 3,1 3,88-3,-70 8,-84 6,0-1,0 1,0-1,-1 1,1 0,0 1,7 0,-11-1,-1 0,0 0,0 0,0 1,0-1,1 0,-1 0,0 0,0 0,0 0,0 0,0 0,0 0,1 0,-1 0,0 0,0 0,0 0,0 1,0-1,0 0,1 0,-1 0,0 0,0 0,0 0,0 1,0-1,0 0,0 0,0 0,0 0,0 1,0-1,0 0,0 0,0 0,0 0,0 0,0 1,0-1,-6 5,-11 1,-52 9,-299 32,357-46,-252 9,235-9,14 0,0-1,-15-2,27 2,0-1,0 1,1 0,-1-1,0 1,1-1,-1 0,1 1,-3-3,3 3,1 0,0 0,0 0,0 0,0 0,0 0,0 0,0 0,0 0,0-1,0 1,0 0,0 0,0 0,0 0,0 0,0 0,0 0,0 0,0 0,0-1,0 1,0 0,0 0,0 0,0 0,0 0,0 0,0 0,0 0,0 0,0-1,0 1,0 0,0 0,0 0,0 0,0 0,0 0,0 0,0 0,0 0,0 0,1 0,-1 0,0 0,0 0,0-1,0 1,12-2,14-1,0-1,35-10,-49 12,0 0,0 1,0 1,22 2,0-1,34 6,0-4,-67-3,-1-1,0 1,0 0,0 0,0 0,1 0,-1 0,0 0,0 0,0 0,0 0,1 0,-1 0,0 0,0 0,0 0,0 0,0 0,1 0,-1 1,0-1,0 0,0 0,0 0,0 0,1 0,-1 0,0 0,0 0,0 0,0 1,0-1,0 0,0 0,1 0,-1 0,0 0,0 1,0-1,0 0,-7 4,-11 2,-207 8,213-14,-30-1,40 0,-1 1,0-1,0 0,0 0,0 0,1 0,-1 0,0-1,1 1,-1-1,-3-3,5 5,1-1,-1 1,1-1,-1 0,1 1,-1-1,1 1,-1-1,1 0,0 0,-1 1,1-1,0 0,0 0,0 1,-1-1,1 0,0 0,0 1,0-1,0 0,1-1,-1 0,1 0,-1 1,1-1,0 0,0 1,0-1,0 1,0-1,2-2,3-1,0-1,1 1,9-7,-14 11,13-8,0 1,1 1,0 0,31-7,-28 8,35-9,67-9,58 1,-115 16,668-42,-439 39,-169 4,-110 4,-26 3,-189 49,142-38,-1-1,0-4,0-2,-66-3,62-4,0-2,0-3,0-3,1-3,-120-41,169 49,6 3,-1-1,0 0,1-1,0 0,0 0,0-1,0 0,-11-10,18 14,0 0,0 1,0-1,1 0,-1 1,0-1,1 0,-1 0,1 0,-1 0,1 0,-1 0,1 0,0 0,-1 0,1 0,0 0,0 0,0 0,0 0,0 0,0 0,0 0,0 0,0 0,0 0,1 0,-1 0,0 0,1 0,-1 0,0 0,1 0,0 0,-1 0,1 0,-1 1,1-1,0 0,0 0,-1 1,1-1,0 1,2-2,3-2,1 0,0 1,0 0,14-4,-14 5,12-3,0 2,0 0,1 1,-1 1,20 1,-22 0,51-1,128 17,-161-10,76 11,134 40,-230-53,-9-3,-1 0,1 1,-1 0,1 0,-1 0,0 1,8 5,-12-7,-1-1,1 1,0-1,-1 1,1 0,-1-1,0 1,1 0,-1 0,1-1,-1 1,0 0,0 0,1-1,-1 1,0 0,0 0,0 0,0 0,0-1,0 1,0 0,0 0,0 0,-1-1,1 1,0 0,0 0,-1 0,1-1,-1 1,1 0,-1 1,-1 0,0 0,1 0,-1 0,0 0,0 0,0 0,-1-1,-3 3,-7 2,-1 0,0-1,0-1,-29 5,21-5,-53 10,-1-4,0-4,-137-5,195-2,-31-6,42 6,0-1,-1 0,1-1,0 1,0-1,-12-8,18 10,-1 0,1 0,0 0,-1 0,1 0,0 0,0-1,0 1,0-1,0 1,0 0,0-1,1 1,-1-1,1 0,-1 1,1-1,-1 0,1 1,0-1,0 0,0 1,0-1,0 0,0 1,0-1,0 0,1 1,-1-1,1 0,-1 1,2-4,1 0,0 0,0 1,0-1,0 0,1 1,0 0,0 0,7-6,18-11,1 0,1 2,49-22,106-30,-128 54,94-15,-107 26,0 1,0 2,0 3,1 1,47 8,-79-6,1 0,0 1,-1 0,0 1,0 1,24 13,-37-18,0 0,0 0,0-1,0 1,0 0,0 0,0 0,0 0,0 0,-1 0,1 0,0 0,-1 1,1-1,-1 0,0 0,1 1,-1-1,0 0,0 0,1 1,-1-1,0 0,0 1,-1-1,1 0,0 0,0 1,0-1,-1 0,1 0,-1 1,1-1,-1 0,0 0,1 0,-1 0,0 0,0 0,1 0,-1 0,0 0,0 0,0 0,0-1,0 1,-1 0,1-1,0 1,0-1,0 1,-3 0,-22 2,-39-2,9 1,-14 5,55-5,12-1,0-1,0 1,0-1,1 1,-1-1,0 0,0 0,0-1,0 1,1 0,-5-2,7 2,-1 0,1 0,0-1,0 1,0 0,-1 0,1 0,0 0,0 0,0 0,0 0,0-1,0 1,-1 0,1 0,0 0,0 0,0-1,0 1,0 0,0 0,0 0,0 0,0-1,0 1,0 0,0 0,0 0,0-1,0 1,0 0,0 0,0 0,0-1,6-5,12-5,-15 10,118-53,-61 29,118-45,-101 41,-41 16,0 1,58-11,-88 21,0 1,0 0,9-4,-67 24,31-12,-26 12,-105 52,-88 26,237-96,-22 6,24-7,0 1,0-1,0 0,0 0,0 0,0 0,0 0,0 0,0 0,0 0,0 0,0 0,0 0,0-1,0 1,0 0,1-1,-1 1,0-1,0 1,0-1,0 0,1 1,-1-1,1 1,0-1,0 1,0-1,0 1,0 0,1-1,-1 1,0-1,0 1,0-1,0 1,0 0,1-1,-1 1,0-1,0 1,1 0,-1-1,0 1,0 0,1-1,-1 1,0 0,1 0,-1-1,1 1,-1 0,16-11,-12 8,7-3,-1-1,2 1,-1 1,0 0,24-6,62-9,-52 14,80-1,46 14,-102 0,107 25,-107-17,-64-14,0 0,0 0,0 1,0-1,0 1,-1 0,1 1,-1-1,6 5,-9-7,-1 0,0 0,0 0,0 1,0-1,0 0,0 0,0 0,0 0,0 1,1-1,-1 0,0 0,0 0,0 0,0 1,0-1,0 0,0 0,0 0,0 1,0-1,-1 0,1 0,0 0,0 0,0 1,0-1,0 0,0 0,0 0,0 0,0 1,-1-1,1 0,-8 5,-9 0,-20-1,-36 1,30-3,-237 1,154-5,-308-1,321 1,-227-3,109 5,686 7,-239 3,-22 0,-109-4,40 1,-131-6,-1 0,1 0,0 1,-1 0,-5 3,-21 5,-95 24,99-26,0 1,1 1,-41 21,59-26,2-1,0 1,0 0,-8 6,14-10,1 0,-1 1,1-1,0 1,-1-1,1 1,0-1,0 1,0-1,0 1,0 0,1 0,-1 0,0-1,1 1,-1 0,1 0,0 0,0 0,-1 3,2-4,-1 0,1 0,-1 0,1 0,0 0,-1 0,1 0,0 0,0 0,0-1,-1 1,1 0,0 0,0-1,0 1,0 0,0-1,0 1,1-1,-1 0,0 1,0-1,0 0,2 1,29 4,43-3,82-7,152-34,-222 24,165-21,-234 31,-17 4,-11 3,-89 22,-32 7,112-29,-110 12,137-15,0 0,0-1,15-4,12-3,63 0,99 4,-226 6,0 2,-51 11,59-8,0 1,1 1,0 0,0 2,-28 18,46-26,-1 0,0 0,1 0,-1 0,1 0,0 1,0-1,0 1,0-1,0 1,0 0,1-1,-1 1,-1 4,3-6,0 1,-1-1,1 1,0-1,0 0,0 1,0-1,0 1,0-1,1 1,-1-1,0 0,1 1,-1-1,1 0,-1 1,1-1,0 0,-1 0,1 1,0-1,0 0,0 0,0 0,0 0,0 0,0 0,0 0,0-1,1 1,-1 0,0-1,1 1,1 0,13 5,1 0,0-2,0 0,0 0,1-2,17 1,-33-3,35 4,34 2,-53-6,-1 0,0 1,19 5,-35-6,-1 0,0 0,0 0,0 0,0 0,0-1,1 1,-1 0,0 0,0 1,0-1,0 0,0 0,1 0,-1 0,0 0,0 0,0 0,0 0,0 0,1 0,-1 0,0 0,0 0,0 0,0 1,0-1,0 0,0 0,1 0,-1 0,0 0,0 0,0 1,0-1,0 0,0 0,0 0,0 0,0 0,0 1,0-1,0 0,0 0,0 0,0 0,0 0,0 1,0-1,0 0,0 0,0 0,-10 6,-15 2,-127 22,139-27,1 1,-1-1,0 0,0-1,-18 0,30-2,1 0,0 0,0 0,-1 0,1 1,0-1,0 0,-1 0,1-1,0 1,0 0,-1 0,1 0,0 0,0 0,-1 0,1 0,0 0,0 0,-1 0,1-1,0 1,0 0,0 0,-1 0,1-1,0 1,0 0,0 0,0 0,0-1,-1 1,1 0,0 0,0-1,0 1,0 0,0 0,0-1,0 1,6-12,15-7,-11 12,-6 3,1 1,-1-1,11-4,5-2,-14 7,0 0,1 0,-1 0,1 1,0 0,9-2,3 1,11-1,-22 4,-5 0,-1 1,1-1,-1 0,0 0,1-1,-1 1,0 0,1-1,-1 0,0 1,0-1,1 0,-1 0,0 0,4-3,34-20,-30 20,-1-2,0 1,0-1,0 0,-1-1,0 0,10-11,-17 17,0 0,0-1,-1 1,1 0,0-1,-1 1,1 0,0-1,-1 1,0-1,1 1,-1-1,0 1,0-1,0 1,0-1,0 1,0-1,0 1,-1-1,1 1,0-1,-1 1,1 0,-1-1,0 1,1-1,-1 1,0 0,0 0,0 0,0-1,-2-1,-4-3,0 0,0 0,-1 1,-12-7,6 3,-12-5,19 10,-1 0,1-1,0 0,-8-7,13 10,0 0,0 0,0 0,1 0,-1-1,1 1,-1 0,1-1,0 1,0-1,0 1,1-1,-1 0,1 1,-1-1,1 0,0-4,0 6,0-1,0 1,0 0,0-1,0 1,0 0,1-1,-1 1,0 0,1 0,0-2,2 5,0 9,-1 8,-1 0,-1 20,1 22,-2-43,1-15,0 0,0 1,0-1,0 1,1 5,-1-9,0 0,0 0,0 0,0-1,0 1,0 0,1 0,-1 0,0 0,0 0,0 0,0 0,0 0,0 0,0 0,0 0,0 0,0 0,0 0,0 0,0 0,0 0,0 0,0 0,0 0,0 0,0 0,0 0,0 0,0 0,0 0,0 0,0 0,1 0,-1 0,0 0,0 0,0 0,0 0,0 0,0 0,0 0,0 0,0 0,0 0,0 0,0 0,0 0,0 0,0 0,0 0,0 0,0 0,0 0,0 0,0 0,0 1,0-1,0 0,0 0,0 0,0 0,0 0,0 0,0 0,0 0,0 0,3-6,0-6,-1-7,0 1,-2-1,0 1,-5-31,2 13,-16-80,5 44,-2-14,-3 2,-33-88,38 134,-2 1,-29-52,37 79,7 17,1-4,1 1,-1-1,1 0,0 0,1 0,1 4,1-1,14 21,24 45,-38-62,1 1,-2-1,1 1,-1 0,-1 0,0 0,-1 1,1 13,-2-16,0 0,-1 1,0-1,-1 0,1 0,-2-1,1 1,-1 0,-6 10,1-2,-1-1,-1 0,0-1,-16 19,6-12,12-11,-1-1,0 0,-1-1,0 0,-18 12,27-21,1 1,-1 0,0-1,0 1,0-1,1 0,-1 1,0-1,0 0,0 1,0-1,0 0,0 0,0 0,0 0,0 0,0 0,0 0,1 0,-1 0,-1-1,1 1,0-1,1 0,-1 0,0 0,1 1,-1-1,1 0,-1 0,1 0,0 0,-1 0,1 0,0 0,0 0,0 0,0 0,0 0,0 0,0 0,0-1,4-113,-4 109,1 2,-1 1,0-1,0 0,0 1,-1-5,1 7,0 1,-1-1,1 0,0 1,0-1,0 1,-1-1,1 1,0-1,-1 1,1-1,0 1,-1-1,1 1,-1-1,1 1,-1 0,1-1,-1 1,1 0,-1-1,1 1,-1 0,1 0,-1 0,0-1,1 1,-1 0,1 0,-1 0,0 0,1 0,-1 0,1 0,-1 0,0 0,0 1,25-15,24-11,0 4,-43 19,0 0,0 1,1-1,-1 1,1 0,-1 1,8 0,-12 0,-1 0,1 0,-1 0,1 1,-1-1,0 0,1 1,-1-1,1 1,-1-1,0 0,1 1,-1-1,0 1,0-1,1 1,-1-1,0 1,0-1,0 1,1-1,-1 1,0-1,0 1,0-1,0 1,0-1,0 1,0 0,-1 22,1-16,-1-1,1 1,-1-1,-1 0,1 1,-1-1,-4 10,-20 35,18-35,-81 135,48-93,-2-2,-86 87,35-61,65-57,-124 85,126-96,21-11,0 0,0 1,0-1,0 1,-10 9,16-13,0 0,0 0,0 0,-1 1,1-1,0 0,0 0,0 0,0 0,0 0,0 0,0 0,0 0,0 0,0 0,0 1,-1-1,1 0,0 0,0 0,0 0,0 0,0 0,0 0,0 1,0-1,0 0,0 0,0 0,0 0,0 0,0 0,0 0,0 1,0-1,0 0,1 0,-1 0,0 0,0 0,0 0,0 0,0 0,0 1,0-1,0 0,0 0,0 0,0 0,1 0,-1 0,0 0,0 0,0 0,10 1,10-4,4-3,25-1,-5 0,140-21,-109 18,-2-3,-66 12,0 0,-1-1,1 0,0 0,-1 0,0-1,10-5,-16 8,1 0,-1 0,0 0,1-1,-1 1,0 0,0 0,1 0,-1-1,0 1,0 0,0-1,1 1,-1 0,0 0,0-1,0 1,0 0,0-1,0 1,1 0,-1-1,0 1,0 0,0-1,0 1,0 0,0-1,0 1,-1-1,-7-5,-20 1,25 4,-94-9,21 3,-99-8,107 11,-3-2,146-1,90 3,-132 3,78-4,23 9,-120-2,-24-1,-43-1,-138-5,25 0,107 5,5-1,-176 2,73 12,5 1,138-12,24-1,52 6,59 3,-78-7,-88-8,5 0,-80-5,-16 3,-54 4,652 6,-431-1,-29-2,0 0,-1 0,1 1,0-1,-1 0,1 1,0 0,-1-1,1 1,-1 0,1 0,-1-1,1 1,-1 0,2 2,-3-3,0 1,0-1,0 0,0 0,0 0,1 1,-1-1,0 0,0 0,0 0,0 0,0 1,0-1,-1 0,1 0,0 0,0 1,0-1,0 0,0 0,0 0,0 0,0 1,0-1,0 0,-1 0,1 0,0 0,0 0,0 1,0-1,0 0,-1 0,1 0,-10 5,-10 1,-75 4,33-5,-97 9,139-13,10 0,0-1,-1 1,1 1,0 0,-12 4,22-6,0 0,0 0,0 0,-1 0,1 0,0 0,0 0,0 0,0 0,0 0,-1 0,1 0,0 0,0 0,0 0,0 0,0 1,0-1,-1 0,1 0,0 0,0 0,0 0,0 0,0 0,0 0,0 1,0-1,0 0,0 0,0 0,-1 0,1 0,0 0,0 1,0-1,0 0,0 0,0 0,0 0,0 0,0 1,0-1,0 0,1 0,6 4,11-1,591-4,-331 2,-239-1,67 10,-91-7,28 9,-43-12,0 0,0 0,0 0,0 0,0 0,0 0,0 0,0 0,0 0,0 0,0 0,0 1,0-1,0 0,0 0,0 0,0 0,0 0,0 0,0 0,0 0,0 0,0 0,0 0,0 0,0 0,0 0,0 0,0 0,0 0,0 0,0 0,0 0,0 1,0-1,0 0,0 0,0 0,0 0,0 0,0 0,0 0,0 0,0 0,0 0,0 0,0 0,0 0,0 0,0 0,0 0,0 0,0 0,-9 2,-11-1,-13-2,-146-4,-182-1,223 8,135-3,-1 1,1-1,-1 1,1-1,-6-2,9 3,0 0,0 0,-1 0,1 0,0 0,0 0,-1 0,1 0,0 0,0-1,0 1,-1 0,1 0,0 0,0 0,0-1,0 1,-1 0,1 0,0 0,0-1,0 1,0 0,0 0,0 0,-1-1,1 1,0 0,0-1,1 1,-1-1,1 1,0-1,-1 1,1-1,-1 1,1-1,0 1,-1 0,1-1,0 1,0 0,-1 0,1 0,1-1,210-47,3 16,-11 19,-169 12,191-4,-178 6,52-2,-90-1,-19 2,-16 0,-227 34,86-7,131-20,-7 2,-55 7,49-7,57-9,14 0,-3-5,41-3,-16 2,173-38,-183 34,-1-1,-1-2,0-1,38-22,-68 34,1 0,-1-1,0 1,1-1,-1 0,-1 0,1 0,0 0,-1 0,1 0,-1-1,0 0,0 1,0-1,1-4,-1-2,0 1,0-1,-1 1,0-1,-1-12,-1 12,0 0,-1-1,0 1,-5-12,1-3,-5-15,-14-39,10 43,8 23,1-1,1-1,1 1,-4-16,-2-36,12 82,-2 24,0-26,0 0,4 25,7 33,-8-63,2 11,-4-19,-1 0,0 0,0 0,0 0,0 0,0 0,0 0,0 0,0 0,-1 0,1-1,0 1,0 0,-1 0,1 0,-1 0,1-1,-1 2,-1-1,1-1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48.477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49.970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53.496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00.939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02.136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04.459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7:19.059"/>
    </inkml:context>
    <inkml:brush xml:id="br0">
      <inkml:brushProperty name="width" value="0.1" units="cm"/>
      <inkml:brushProperty name="height" value="0.2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1 654,'0'-2,"0"0,1 0,-1 1,1-1,-1 0,1 1,0-1,0 0,-1 1,1-1,0 1,0-1,1 1,-1 0,0-1,3-1,-2 1,0 0,0 1,-1-2,1 1,-1 0,1 0,1-4,2-4,1-1,0 1,0 1,1-1,11-10,-10 11,-6 7,0 0,0 0,1 1,-1-1,0 1,1-1,-1 1,1 0,3-1,-3 1,-1 1,0-1,0 0,0 0,1 0,-1 0,0 0,0-1,-1 1,1-1,0 1,2-3,-12 7,-4 6,-55 68,35-40,39-58,4 6,1 0,0 0,2 1,14-13,7-3,-1 2,-19 15,15-15,-25 24,-1 1,0-1,1 1,0 0,0 1,0-1,0 1,0 0,0 0,11-1,-3-1,-20 8,1 0,0 0,-1 1,2 0,-1 1,-6 7,-8 7,4-5,12-10,-1-1,1 1,0-1,-1-1,0 1,0-1,0 1,-1-1,1-1,-7 3,12-5,0 0,0 0,0 0,-1 1,1-1,0 0,0 0,0 0,0 0,0 0,0 0,0 0,0 0,0 0,-1 0,1 0,0 0,0 0,0 0,0 0,0 0,0 0,0 0,0 0,0 0,-1 0,1 0,0 0,0-1,0 1,0 0,0 0,0 0,0 0,0 0,0 0,0 0,0 0,0 0,-1 0,1 0,0 0,0-1,0 1,0 0,0 0,0 0,0 0,0 0,0 0,0 0,0 0,0 0,0-1,0 1,0 0,4-8,6-7,26-21,47-54,-80 87,0 1,0-1,1 1,-1 0,1 0,-1 0,1 0,0 1,0-1,-1 1,1 0,0 0,0 1,8-1,-9 0,1 0,-1 0,0 0,0-1,0 1,0-1,0 1,0-1,4-3,-26 16,5 2,1 0,-2-1,-16 10,31-22,-1 1,1-1,-1 0,0 1,1-1,-1 0,0 1,1-1,-1 0,0 0,1 0,-1 1,0-1,0 0,1 0,-1 0,0 0,0 0,0-1,1 1,0 0,0 0,0-1,-1 1,1 0,0 0,0-1,0 1,0 0,0-1,-1 1,1 0,0 0,0-1,0 1,0 0,0-1,0 1,0 0,0-1,0 1,0 0,0 0,0-1,1 1,-1-1,1-1,-1 0,1 0,0-1,0 1,0 0,1 0,-1 0,0 1,1-1,1-2,4-3,0 0,-1 0,0-1,0 0,5-9,-5 7,1 0,15-17,-18 24,0 0,1 0,-1 1,1 0,0 0,0 0,0 0,0 1,6-1,-11 2,1-1,-1 1,0 0,1 0,-1 0,0 0,1 0,-1 1,0-1,1 0,-1 0,0 0,1 0,-1 0,0 0,1 0,-1 1,0-1,1 0,-1 0,0 1,0-1,1 0,-1 0,0 1,0-1,0 0,1 0,-1 1,0-1,0 1,0-1,1 0,-1 0,0 1,0-1,0 0,0 0,1 1,-1-1,0 0,0 0,1 0,-1 0,0 1,0-1,1 0,-1 0,0 0,0 0,1 0,-1 0,0 0,1 0,-1 0,0 0,1 0,-1 0,0 0,0 0,1 0,-1 0,0 0,1 0,-1 0,0 0,0 0,1 0,-1-1,0 1,0 0,1 0,-1 0,0-1,0 1,1 0,41-31,-37 29,0 0,0 0,0 1,7-2,-8 2,0 0,1 0,-1-1,0 1,0-1,0 0,6-3,-5 2,1 0,0 1,0-1,0 1,0 0,0 1,0 0,8-1,-4 1,-1-1,15-5,-15 5,-1 0,1 0,0 1,-1 1,1-1,11 2,15-2,56-9,-24 0,1-4,0 1,-12 5,-9-5,-35 9,23-4,-32 7,-11 2,-14 2,-57 14,79-17,0 0,0 0,0 0,0 0,0 0,0 0,0 0,0 0,0 0,0 0,0 0,0 0,0 0,0 0,0 0,0 0,0 0,0 0,0 0,0 0,0 0,0 0,0 0,0 0,0 1,0-1,0 0,0 0,0 0,0 0,0 0,8 0,12 0,13-8,-26 5,1 1,-1 1,1-1,14 0,110-4,-120 4,-12 1,-8 0,-102 8,20-3,30-1,55-2,0 0,1 1,-1-1,-5 4,6-3,0-1,0 1,0-1,0 1,-7 0,8-2,0 0,0 0,0 0,0 1,0-1,0 1,0 0,0-1,0 1,0 1,1-1,-5 2,8-2,-1-1,0 0,0 0,1 1,-1-1,0 0,0 0,1 0,-1 0,0 1,1-1,-1 0,0 0,1 0,-1 0,0 0,1 0,-1 0,1 0,-1 0,0 0,1 0,-1 0,0 0,1 0,-1 0,0 0,1-1,12 0,130-19,-114 15,-1 2,32 0,128 0,-181 2,1 0,-1 0,0 0,8-4,-8 3,0 0,0 1,1 0,10-1,-17 2,7 0,0 0,0 0,-1 0,1-1,0-1,13-3,-13 3,0 0,-1 1,1 0,0 1,15 1,-8-1,130 0,-185 13,-43-6,-23-4,63-2,-38-2,9-5,36 2,38 4,196 3,-89-6,-72-4,152 4,-126 0,-24-1,54-6,-81 8,17-2,-11 5,-12-1,0 1,-1-1,1 0,0 0,0-1,0 0,-1 0,8-2,-10 0,-8 2,-7 1,-53 27,-5-6,60-17,9-2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05.949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07.869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09.512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11.933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13.640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15.822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19.894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22.029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23.253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24.324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7:30.558"/>
    </inkml:context>
    <inkml:brush xml:id="br0">
      <inkml:brushProperty name="width" value="0.1" units="cm"/>
      <inkml:brushProperty name="height" value="0.2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82 412,'10'0,"-8"1,1-1,0 0,-1 0,1 0,0 0,-1 0,1-1,0 0,4-1,-14 6,-12 8,14-7,-8 9,39-23,-16 4,-4 3,0-1,-1 0,1-1,-1 1,0-1,8-7,5-1,-4 5,9-5,-21 12,-3 0,-14 4,-1 2,0-1,1 2,-18 10,-21 9,26-13,21-9,0 0,0-1,-12 4,22-9,-1 0,-1 0,1 0,0 0,0 0,-1 0,2-3,6-8,1 1,-8 9,0 1,1-1,-1 1,0-1,1 1,3-3,54-28,-28 20,-26 11,0 0,0 0,0-1,0 0,5-4,-7 5,1 0,0 0,-1 0,1 0,6-1,5-2,9-3,31-7,-34 8,-18 5,1 0,-1 1,0 0,9-2,-5 2,0-1,-1 1,1-2,14-5,-13 4,0 1,15-4,19-3,-55 13,-23 5,11 2,-19 7,-3 2,31-11,13-6,-1-1,1 0,-1 1,0-1,1 0,-4 1,5-2,1 0,0 0,0 0,0 0,0 0,0 0,-1 0,1 0,0 0,0 0,0 0,0 0,0 0,-1 0,1 0,0 0,0 0,0 0,0 0,-1 0,1 0,0 0,0 0,0 0,0-1,0 1,0 0,-1 0,1 0,0 0,0 0,0 0,0 0,0-1,0 1,0 0,0 0,0 0,-1-1,4-5,7-7,-7 11,1-1,-1 1,0 0,1 0,0 0,-1 0,1 0,0 1,0 0,0 0,4-1,25-8,-27 7,0 1,0 0,0 0,8 0,46-8,4 3,-55 7,-1-1,0 0,9-2,-13 2,49-7,16-3,-56 6,-14 3,-9 1,-4 2,1 1,-25 5,12-1,4-2,-21 5,41-9,-1 1,1-1,0 1,-1-1,1 0,0 0,-1 0,1 0,-1 0,-2-1,27-2,58-4,-77 7,7-1,0 1,0-1,-1-1,1 0,0 0,16-7,-17 5,0 1,0 1,0-1,17-1,-22 4,0-1,0 0,0 0,0-1,5-2,12-3,-2 5,-15 1,0 1,0 0,-1-1,1 0,0 0,6-2,-37 4,-48 30,69-29,-2 2,0-2,0 1,0-1,-14 2,-6 0,18-2,17-2,5-2,1-1,21-6,14-4,-37 11,0-1,16-6,-7 2,11 2,-26 5,0-1,-1 1,1-1,-1 0,1 0,-1-1,0 1,5-3,7-7,-13 8,0 1,0 0,0 0,1 0,-1 0,1 0,3-1,10-2,-9 2,0 1,0 0,0 0,11 0,-5 0,1 0,22-6,-8 1,-20 5,0 0,-20 1,3 2,0 1,-1-1,1 1,0 1,-14 5,1 0,1-1,8-3,0 1,-1-2,-16 3,-103 4,110-7,13 0,8-3,3 1,62-5,-51 2,-1 0,1-1,-1-1,14-5,-1-5,54-19,-18 10,18 6,-58 12,30-1,5-2,-39 6,0 0,-1 2,22 1,-5-1,-12 1,40 8,-8-2,-34-3,-13-2,0-1,0 0,10 1,44 5,-45-6,-1 1,15 4,-32-6,-1-1,0 1,0 0,0 1,1-1,-1 0,-7 3,-18 1,-88-8,117 5,-1-1,0 0,1 0,-1 0,0 0,1 0,-1 0,1 0,-1-1,0 1,1 0,-1 0,1 0,-1-1,1 1,-1 0,0 0,1-1,-1 1,1-1,0 1,-1 0,1-1,-1 1,1-1,-1 1,1-1,0 1,0-1,-1 1,1-1,0 0,0 1,-1-2,1 0,1 0,-1-1,1 1,-1 0,1 0,0 0,0 0,1-2,4-14,-6 17,0 1,0-1,0 1,0-1,0 1,1-1,-1 1,0-1,0 1,0-1,1 1,-1-1,0 1,1 0,-1-1,0 1,1-1,-1 1,0 0,1-1,-1 1,1 0,-1 0,1-1,-1 1,1 0,19-3,-14 4,0 0,0 0,0 0,7 3,-7-2,0-1,1 0,-1 0,0 0,9 0,16 1,-2 2,-22-4,1 1,-1-1,0 2,0-1,0 1,11 5,-15-5,0-1,0 1,0-1,1 0,-1 0,0 0,0 0,1-1,3 1,38 10,12 5,-14-12,8 2,-25-2,14 3,-33-5,0-1,0 0,11 1,-11-2,0 1,0 0,-1 0,11 3,-5 0,-6-2,-18 1,2-1,13 1,23 0,-15-2,52 13,-60-14,0 1,0 0,0 0,0 0,-1 0,1 1,0-1,3 3,-4-2,1 0,-1-1,1 1,-1-1,1 0,0 0,0 0,0 0,5 1,-4-2,0 1,0 0,1 0,-1 1,0-1,4 3,-5-2,1-1,-1 1,1-1,0 0,-1 0,1 0,0-1,5 1,-6-1,0 1,0-1,0 1,0 0,0 0,0 0,0 0,0 0,0 1,-1-1,1 1,0 0,-1 0,1 0,-1 0,0 0,4 5,15 6,-12-9,33 14,-6-3,20 16,-2-2,-51-28,0 1,0-1,0 1,0-1,0 0,6 1,-6-2,1 1,-1 0,0 0,1 1,-1-1,5 3,19 9,-23-11,1-1,-1 1,1 0,-1 1,5 3,9 5,-14-9,-1 0,1 1,-1-1,0 0,5 5,-6-5,0 0,0-1,0 1,1-1,-1 1,1-1,2 1,13 8,-14-7,1 0,-1-1,0 1,1-1,5 2,10 4,52 25,-59-25,23 8,-19-10,26 14,-33-15,-8-4,0-1,0 1,-1 0,1 0,0 0,-1 1,1-1,-1 0,1 1,-1-1,1 1,-1-1,2 3,30 38,9 0,-7-3,25 41,-59-79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25.865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26.795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28.495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29.368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30.397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31.315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33.492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34.458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35.547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37.243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7:44.607"/>
    </inkml:context>
    <inkml:brush xml:id="br0">
      <inkml:brushProperty name="width" value="0.1" units="cm"/>
      <inkml:brushProperty name="height" value="0.2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25,'25'-1,"-16"1,1-1,0 1,19 3,-25-1,0 1,1-1,-1 0,0 1,0 0,-1 0,6 6,2 0,-33-16,-64-33,86 40,-1-1,0 1,0 0,0-1,0 1,1-1,-1 1,0-1,1 0,-1 1,0-1,1 0,-1 1,0-2,1 1,0 1,0 0,0-1,1 1,-1 0,0-1,0 1,1 0,-1 0,0-1,1 1,-1 0,0 0,1 0,-1-1,0 1,1 0,-1 0,1 0,-1 0,0 0,1 0,-1 0,0 0,1 0,-1 0,1 0,-1 0,0 0,1 0,-1 0,1 0,-1 1,47 9,-19-7,-12-2,1 1,22 6,42 20,-66-23,0 0,17 2,10 3,11 9,-49-17,1-1,-1 1,0 0,1 1,6 5,13 6,-3-6,1-2,28 7,-27-8,90 21,-83-19,-10-2,33 12,-39-11,-9-5,0 1,1 0,-1 1,0-1,-1 1,9 5,2 9,17 16,13-2,-3-2,-39-26,0 0,0 1,-1-1,1 1,-1 0,0 0,0 0,0 0,2 5,2 6,6 19,-10-25,0-1,1 0,4 7,3 4,15 25,10-1,6 11,-38-50,0 0,-1 0,0 0,0 0,3 8,5 12,-7-19,-1 0,1 0,-2 1,3 6,-3-6,1 0,0-1,0 0,4 8,28 55,-4 0,-30-68,0 0,0 0,0 0,0 0,0 0,0 1,0-1,0 0,0 0,0 0,0 0,0 0,0 0,0 0,0 0,0 0,0 0,0 0,0 0,1 0,-1 1,0-1,0 0,0 0,0 0,0 0,0 0,0 0,0 0,0 0,0 0,0 0,0 0,1 0,-1 0,0 0,0 0,0 0,0 0,0 0,0 0,0 0,0 0,0 0,0 0,1 0,-1 0,0 0,0 0,0 0,0 0,0-1,0 1,0 0,0 0,0 0,0 0,2-7,-1-10,-14-40,12 53,0-2,0 1,0 0,-1 0,1 0,-6-9,4 11,1 1,-1-1,0 1,0 0,0 0,-7-3,7 3,-1 1,1-1,-1-1,1 1,0 0,-3-4,5 5,0 0,0 0,1 0,-1 0,0-1,1 1,-1 0,1 0,0 0,-1-1,1 1,0 0,0-1,-1 1,1 0,0-1,1 1,-1 0,0 0,0-1,0 1,1 0,0-2,-1 3,0-1,0 1,0 0,0-1,0 1,0 0,0 0,0-1,1 1,-1 0,0 0,0-1,0 1,0 0,1 0,-1-1,0 1,0 0,0 0,1 0,-1 0,0-1,0 1,1 0,-1 0,0 0,0 0,1 0,-1 0,0 0,1 0,-1 0,0 0,1 0,8 7,4 14,-7-1,1 0,11 26,-16-43,0-1,0 0,0 1,1-1,-1 0,0 0,6 3,8 8,26 38,-29-42,-7-7,-5-3,-1 1,0 0,0 0,0 0,0 0,0 0,0-1,0 1,0 0,0 0,0 0,0-1,0 1,0 0,0 0,0 0,0 0,0-1,0 1,0 0,0 0,0 0,0 0,0-1,0 1,0 0,0 0,0 0,0 0,-1-1,1 1,0 0,0 0,0 0,-2-3,-1 0,1 0,0 0,-1 0,0 1,1-1,-6-3,6 5,-1 0,1-1,0 0,0 1,0-1,1 0,-1 0,0 0,1 0,-1 0,1 0,0-1,-1 1,1 0,0-1,1 1,-1-1,0-2,0 1,1 0,-1 1,0-1,0 1,0-1,-1 1,1 0,-4-6,6 8,5 3,5 4,-8-3,-1 0,1 0,-1 0,0 1,0-1,0 1,0-1,0 1,-1-1,0 1,2 4,-3-4,1 0,0-1,1 1,-1 0,1-1,-1 1,1-1,0 0,0 1,1-1,-1 0,1 0,-1-1,1 1,0 0,0-1,5 3,-4-1,1-1,-1 1,0 0,0 0,0 0,4 7,-8-11,25 35,-16-21,1 0,14 14,24 17,-2 13,29 22,-60-64,-1 0,13 19,-7-7,55 56,-56-64,-14-14,0 0,0 1,0 0,-1 0,4 10,-5-8,-1-3,1 0,-1 1,1-1,6 8,-8-12,0 0,0 1,0-1,0 0,0 1,0-1,0 5,-1-5,1-1,-1 1,0-1,1 0,-1 1,0-1,1 1,0-1,-1 0,1 1,0-1,0 0,-1 0,1 1,0-1,0 0,0 0,1 0,-1 0,0 0,0-1,2 2,0-1,-2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39.110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41.183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42.525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43.426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44.653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45.591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46.648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47.807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9:48.932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08.641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7:54.655"/>
    </inkml:context>
    <inkml:brush xml:id="br0">
      <inkml:brushProperty name="width" value="0.1" units="cm"/>
      <inkml:brushProperty name="height" value="0.2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1457,'4'0,"1"-1,0 0,-1 0,0-1,1 1,-1-1,0 0,0 0,6-4,-10 6,0 0,0 0,0 0,1 0,-1 0,0 0,0 0,0 0,0 0,0 0,0 0,0 0,0 0,0 0,0-1,0 1,0 0,0 0,0 0,0 0,0 0,0 0,1 0,-1 0,0 0,0 0,0-1,0 1,0 0,0 0,0 0,0 0,0 0,0 0,-1 0,1 0,0 0,0-1,0 1,0 0,0 0,0 0,0 0,0 0,0 0,0 0,0 0,0 0,0 0,0 0,0 0,0 0,-1-1,1 1,-7 0,-8 3,-148 47,-165 71,282-103,-202 72,117-50,120-36,8-3,1 0,-1 0,1 0,-1 0,1-1,-1 1,-2 0,5-2,-1 1,1 0,0 0,0-1,0 1,0 0,0 0,0-1,0 1,0 0,0 0,0 0,0-1,0 1,0 0,0 0,1-1,-1 1,0 0,0 0,0 0,0-1,0 1,0 0,1 0,-1 0,0-1,0 1,0 0,0 0,1 0,-1 0,0 0,0-1,0 1,1 0,-1 0,1 0,8-8,34-16,2 2,78-28,-19 19,1 5,1 5,0 4,162-4,-183 17,-33 1,60 3,-112 0,0 0,1 0,-1 0,0 0,0 0,1 0,-1 0,0 0,1 0,-1 0,0 0,1 0,-1 0,0 0,0 1,1-1,-1 0,0 0,0 0,1 0,-1 0,0 1,0-1,1 0,-1 0,0 1,0-1,0 0,1 0,-1 1,0-1,0 0,0 0,0 1,0-1,0 0,1 0,-1 1,0-1,0 0,0 1,0-1,0 0,0 1,0-1,0 0,0 0,-1 1,1-1,0 0,0 1,0-1,0 0,0 0,0 1,-1-1,1 0,0 0,0 1,0-1,-1 0,-14 14,-15 0,-1-2,0-1,-1-1,-38 6,1 0,-9 5,-248 61,235-63,-117 10,116-22,-113-6,200-1,-36-5,38 5,1-1,0 1,0-1,0 0,-1 0,1 1,0-1,0-1,0 1,0 0,1 0,-1-1,0 1,0-1,-1-2,2 4,1-1,0 0,-1 0,1 1,0-1,-1 0,1 0,0 1,0-1,0 0,0 0,0 0,0 1,0-1,0 0,0 0,0 0,0 1,1-1,-1 0,1-1,0 0,0 0,0 0,1 0,-1 0,1 1,-1-1,4-2,1-1,1 0,0 1,9-5,182-73,-186 78,208-71,-194 68,34-4,-13 4,-31 4,1 1,-1 0,1 1,-1 1,24 3,-38-3,-1 0,1 1,-1-1,1 0,-1 1,0-1,1 1,-1 0,1 0,-1-1,0 1,0 0,0 0,1 0,-1 0,0 0,0 0,0 1,0-1,-1 0,1 0,0 1,0-1,-1 0,1 1,-1-1,1 1,-1-1,0 1,0-1,1 1,-1-1,0 1,0-1,-1 3,0 3,0 1,0-1,-1 0,0 0,-6 13,2-8,-1 1,-16 20,5-6,14-21,0 0,-1 0,1 0,-1-1,0 0,0 0,-11 8,11-11,1 1,-1-1,1 0,-1 0,0-1,0 1,0-1,0 0,0 0,0-1,-9 1,11-2,-1 1,1 0,-1-1,1 0,0 0,0 0,-1 0,1 0,0-1,0 0,0 1,1-1,-1 0,0 0,1-1,-1 1,1 0,0-1,-1 1,1-1,0 0,1 0,-3-5,1 4,1-1,0 0,1 0,-1 0,1 0,0 0,0-1,1 1,-1 0,1 0,0-1,0 1,1 0,2-9,0 5,0 1,1-1,1 1,-1-1,1 1,1 1,0-1,0 1,12-12,8-4,36-25,-32 28,2 1,0 1,1 2,1 1,0 2,1 1,0 2,1 1,64-7,-68 12,0 1,0 1,58 5,-88-3,-1 0,1 0,-1 1,1-1,-1 0,1 1,-1-1,0 1,1-1,-1 1,0 0,1 0,-1-1,0 1,0 0,0 0,0 0,0 0,0 0,0 1,0-1,0 0,0 0,0 1,0 1,-1-1,0 0,0-1,0 1,0-1,0 1,0 0,-1-1,1 1,-1-1,1 1,-1-1,1 1,-1-1,0 1,0-1,0 0,0 0,0 1,0-1,0 0,0 0,0 0,-1 0,-1 1,-18 14,-2-2,0 0,-1-1,0-1,-35 11,-132 31,161-46,-274 49,259-52,0-1,-84-5,128 1,0 0,0 0,0-1,1 1,-1 0,0 0,0 0,0-1,1 1,-1 0,0-1,1 1,-1-1,0 1,1-1,-1 1,0-1,1 1,-1-1,1 0,-1 1,1-1,-1-1,0 1,1-1,-1 0,1 1,-1-1,1 0,0 0,0 0,0 1,0-1,0-2,1-1,-1-1,1 1,1 0,-1 0,1 0,4-8,1 2,1-1,0 1,1 0,12-10,43-36,-53 47,4-2,1 0,28-17,-35 24,1 1,-1 0,1 0,0 0,0 2,19-4,-17 4,-9 1,0 1,0-1,0 1,0 0,0-1,0 1,4 1,-6-1,1 1,-1-1,0 1,0-1,0 1,0 0,0-1,0 1,0 0,0 0,-1-1,1 1,0 0,0 0,-1 0,1 0,0 0,-1 0,1 0,-1 0,1 1,-1-1,1 1,0 2,0 0,0 0,-1 0,1 0,-1 0,0 0,0 0,0 1,-1-1,1 0,-1 0,-2 7,0-4,0-1,0 0,0 0,-1 0,0 0,0-1,-5 6,-2 1,-1-2,0 1,-1-2,0 1,-26 13,-151 61,175-78,3-2,1 1,-11 6,30-17,0 0,10-11,-12 11,22-23,-2-1,-1-1,40-68,-65 99,9-15,0 0,1 1,23-26,-33 40,0 0,0 0,0 0,0 0,0 0,0 0,0 0,0 0,0 0,0 0,0 0,0 0,0 0,0 0,0 0,0 0,0 0,0 0,1 0,-1 0,0 0,0 0,0 0,0 0,0 0,0 0,0 0,0 0,0 0,0 0,0 0,0 0,0 0,0 0,0 0,0 0,0 0,1 0,-1 0,0 0,0 0,0 0,0 0,0 0,0 0,0 1,0-1,0 0,0 0,0 0,0 0,0 0,0 0,0 0,0 0,0 0,0 0,0 0,0 0,0 0,0 0,0 0,0 0,0 1,0-1,0 0,-1 8,-2 8,-13 28,6-14,-2 0,-30 54,34-72,0 0,-1-1,-1 0,0 0,-12 9,16-15,-1 0,0 0,0 0,-1-1,1 0,-1 0,0-1,0 0,0-1,-9 3,17-5,-1 0,0 0,0 0,0 0,0 0,0 0,0 0,0 0,0 0,0 0,1 0,-1 0,0-1,0 1,0 0,0-1,0 1,1-1,-1 1,0-1,0 1,1-1,-1 1,0-2,0 1,0 0,1-1,-1 1,0 0,1-1,0 1,-1-1,1 1,0 0,0-1,0 1,0-1,0-2,0-1,1 0,0 1,0-1,1 0,-1 0,1 1,0-1,3-5,15-17,1 1,1 0,34-30,12-7,-62 57,-5 4,0 1,0-1,0 1,1 0,-1 0,0-1,1 1,-1 0,0 0,1 0,-1 1,1-1,3-1,-5 2,1 1,-1-1,0 1,1-1,-1 1,0-1,1 1,-1-1,0 1,0-1,1 1,-1 0,0-1,0 1,0-1,0 1,0 0,0-1,0 1,0-1,0 1,0 0,-3 18,1-9,2 4,0-8,-1 0,1-1,-3 12,2-15,1 0,-1 1,0-1,0 0,0 0,-1 0,1 0,0 0,-1-1,0 1,1 0,-1 0,-2 1,-10 7,0 0,-1-2,-20 10,-59 29,88-44,0 1,1 0,-1-1,-4 6,10-9,0 0,0 0,0 0,0 0,0 0,0 0,0 0,0 0,0 1,0-1,0 0,0 0,0 0,0 0,0 0,-1 0,1 0,0 0,0 0,0 0,0 0,0 0,0 0,0 0,0 0,0 0,0 0,0 0,0 1,1-1,-1 0,0 0,0 0,0 0,0 0,0 0,0 0,0 0,0 0,0 0,0 0,0 0,0 0,0 0,0 0,0 0,0 0,0 0,0 0,0 0,0 0,0 0,0 0,0 0,0 0,1 0,-1 0,0 0,0 0,0 0,0 0,0 0,0 0,0 0,7 0,5-3,-2-3,-1 1,1-2,-2 1,1-1,10-10,7-7,42-32,69-54,-35 31,-88 68,-8 7,0-1,0 1,0-1,-1-1,0 1,0-1,-1 0,6-9,-10 15,0-1,0 1,0 0,0 0,0-1,0 1,0 0,0 0,0-1,0 1,-1 0,1 0,0 0,0-1,0 1,0 0,-1 0,1 0,0 0,0-1,0 1,-1 0,1 0,0 0,0 0,-1 0,1 0,0 0,0 0,0 0,-1-1,1 1,0 0,0 0,-1 0,1 1,0-1,0 0,-1 0,1 0,0 0,0 0,-1 0,1 0,0 0,-1 0,-12 4,-6 11,1 1,-30 35,46-48,-98 120,76-91,13-18,-30 37,35-46,1 0,0 0,-1 0,0 0,0-1,-10 5,10-6,1 0,-1-1,1 0,-1 0,0 0,0-1,0 0,0 0,0-1,0 1,-10-2,15 1,0 0,0-1,0 1,0 0,0-1,0 1,0-1,0 0,0 1,0-1,0 1,0-1,1 0,-1 0,0 0,0 1,1-1,-1 0,1 0,-1 0,1 0,-1 0,1 0,-1 0,1 0,0 0,0-1,0 1,-1 0,1 0,0 0,0 0,0 0,1 0,-1 0,0-2,1-2,1-1,-1 1,0 0,1 1,0-1,3-6,5-4,0-1,1 2,1-1,0 1,14-12,-2 5,1 1,29-18,-25 14,-24 19,0 0,0 1,1-1,9-4,-34 40,4-11,0-1,-1-1,-31 29,-62 40,27-35,66-41,13-8,1-1,-1 0,0 0,0 0,-1 0,1-1,0 1,-1-1,1 0,-6 2,9-3,0 0,0 0,0 0,0 0,0 0,0-1,0 1,-1 0,1 0,0 0,0 0,0 0,0 0,0 0,0 0,0 0,0 0,0 0,0 0,0 0,0 0,0-1,0 1,0 0,0 0,-1 0,1 0,0 0,0 0,0 0,0 0,0 0,0-1,0 1,0 0,0 0,0 0,1 0,-1 0,0 0,0 0,0 0,0 0,0-1,0 1,0 0,0 0,4-8,5-6,30-35,2 2,2 1,61-50,-55 57,2 2,72-41,-117 74,7-2,-13 7,0-1,1 1,-1 0,0-1,0 1,0-1,0 1,0 0,0-1,0 1,0-1,0 1,-1 0,1-1,0 1,0-1,0 1,-1-1,1 1,0-1,-1 1,1-1,-1 1,-19 40,-8 21,-49 128,74-184,2-3,-1 0,1 0,0 0,0 1,0-1,0 1,1-1,-1 4,3-13,0 1,1-1,-1 1,1-1,7-8,25-31,40-40,-23 27,82-111,-120 149,-7 12,-1 0,-1-1,6-11,-56 56,7-9,-49 26,82-50,-56 34,-81 43,140-79,-1 0,1 0,-1 0,0 0,0-1,1 1,-1-1,0 0,-4 0,6 0,0 0,1 0,-1 0,1 0,-1 0,1-1,-1 1,1 0,-1 0,1 0,0-1,-1 1,1 0,-1 0,1-1,-1 1,1-1,0 1,-1 0,1-1,-1 0,1 0,0 0,0 1,0-1,0 0,0 0,0 0,0 1,0-1,0 0,0 0,1 0,-1 1,0-1,0 0,1 0,-1 1,1-1,-1 0,1 0,9-13,1 0,0 1,1 1,19-17,17-12,62-52,60-37,-169 129,1-1,0 1,-1 0,1 0,0 0,0 0,0 0,0 1,0-1,3 0,-5 1,0 0,0 0,0 0,1 0,-1 0,0 0,0 0,0 0,1 0,-1 0,0 0,0 0,0 0,1 0,-1 1,0-1,0 0,0 0,0 0,1 0,-1 0,0 1,0-1,0 0,0 0,0 0,0 0,0 1,1-1,-1 0,0 0,0 0,0 1,0-1,0 0,-4 15,-11 14,-2-1,0-1,-2 0,-1-2,-1 0,-30 27,45-47,-1 1,1-1,-1 0,-14 7,19-11,0 0,-1 0,1 0,0 0,0 0,-1-1,1 1,-1-1,1 1,0-1,-1 0,1 0,-1 0,1 0,-1 0,1-1,0 1,-1-1,1 0,0 0,-3-1,3 1,1 0,-1-1,1 1,0-1,-1 1,1-1,0 0,0 1,0-1,0 0,1 0,-1 0,0 0,1 0,0 1,-1-1,1-3,-1-37,1 31,1 2,0 0,0-1,1 1,1 0,0 0,0 1,0-1,1 0,0 1,1 0,0 0,0 0,12-12,5-4,1 1,42-32,-34 33,0 1,67-34,76-17,-148 62,1 1,0 2,0 0,45-4,-69 11,1 0,0 0,0 0,0 0,0 1,4 0,-8 0,1-1,-1 0,1 0,-1 0,0 0,1 0,-1 1,0-1,1 0,-1 0,0 1,0-1,1 0,-1 1,0-1,0 0,1 0,-1 1,0-1,0 1,0-1,0 0,1 1,-1-1,0 0,0 1,0 0,-1 0,1 0,0 1,-1-1,1 0,0 0,-1 0,1-1,-1 1,0 0,1 0,-1 0,0 0,-1 1,-18 18,-1-1,-1-1,-37 23,50-33,8-8,0 1,1 0,-1-1,0 1,1-1,-1 1,0-1,1 1,-1-1,0 1,0-1,-1 1,1-2,0 1,1 0,-1 0,1-1,-1 1,0 0,1-1,-1 1,1-1,-1 1,1 0,-1-1,1 1,0-1,-1 1,1-1,0 0,-1 1,1-1,0 1,-1-1,1-1,-18-31,13 27,2 0,-1 0,1-1,-1 1,2-1,-1 0,1 0,0 0,1-1,-1 1,1-10,1 14,0 1,0 0,1 0,-1 0,1 0,-1 0,1 0,0 0,0 0,0 0,1-2,5-9,-41 26,-4-9,1-1,-41-3,17 0,79-2,25-6,-26 3,28-1,92-5,-126 10,0 0,0 0,0 1,0 1,15 2,-23-2,0 0,0 1,0-1,0 1,0 0,-1 0,1 0,4 4,-4-3,-1-1,0 0,1 0,0 0,-1 0,1-1,0 1,0-1,0 1,5 1,7-1,-1 0,1-1,-1-1,1 0,0-1,-1 0,1-1,27-8,-39 9,1 0,0-1,1 1,-1-1,0 0,7-4,-36 4,3 2,-26 1,44-1,0 1,0 0,0 0,0 0,1 0,-1 0,0 1,1 0,-7 4,13-5,1-1,-1 1,1-1,-1 1,6-1,9-2,0 0,0-1,32-11,-50 14,72-17,1 3,0 3,88-2,-129 11,204-6,-97 8,-306 13,109-7,-233 33,-3 1,239-34,1-3,-101-7,144 3,-27-4,35 4,0 1,1-1,-1 0,0 0,0 0,1 0,-1 0,1-1,-1 1,-1-3,3 4,1 0,0-1,0 1,0 0,-1-1,1 1,0 0,0-1,0 1,0 0,-1-1,1 1,0 0,0-1,0 1,0 0,0-1,0 1,0 0,0-1,0 1,0-1,0 1,1 0,-1-1,0 1,0 0,0-1,9-11,15-5,-14 11,1 1,0-1,1 1,-1 1,1 0,19-3,55-7,-35 6,-25 3,-19 3,-10 1,-13 3,-39 9,-82 6,127-16,-98 4,107-5,7-1,21-3,35-1,-6 0,7 0,39 4,100 2,52 20,-50-3,-84-11,15-8,-103-1,-25 2,2 0,0 0,-1-1,1 0,-1-1,15-4,-50 3,-471 3,397-5,-4 0,102 5,0 0,0 0,0-1,0 1,0-1,0 0,-4-1,7 2,-1 0,1-1,0 1,-1 0,1 0,0-1,-1 1,1 0,0 0,-1-1,1 1,0 0,0-1,-1 1,1 0,0-1,0 1,0 0,-1-1,1 1,0-1,0 0,0 0,0 1,0-1,1 0,-1 0,0 1,0-1,1 0,-1 0,1 1,-1-1,1 0,-1 1,1-1,-1 1,1-1,-1 1,2-2,5-3,1 0,0 0,0 1,1 0,-1 0,10-2,120-35,-96 32,1 2,-1 2,54 1,-113 5,1 1,-1 1,1 0,-28 11,8-3,32-10,-141 36,107-30,-73 6,-126-10,181-3,67 0,0-2,14-2,7-2,114-6,149 5,-185 9,254 13,-224 0,7 0,-46-4,-96-11,-3 1,0-1,0 0,0 0,0 0,0 0,0 0,1 0,-1-1,0 1,0-1,2 0,-4 1,0-1,0 1,0 0,0 0,-1-1,1 1,0 0,0-1,0 1,0 0,0 0,0-1,-1 1,1 0,0 0,0 0,0-1,-1 1,1 0,0 0,0 0,-1 0,1 0,0-1,0 1,-1 0,1 0,0 0,-1 0,1 0,0 0,0 0,-1 0,1 0,0 0,-1 0,-14-3,13 2,-25-2,-1 0,1 2,-37 2,9 0,-10 1,25-1,-76-7,57-1,22 3,-38-9,74 13,0 0,0 0,1 0,-1 0,0 0,1 0,-1-1,0 1,1 0,-1-1,0 1,1 0,-1-1,1 1,-1-1,1 1,-1 0,1-1,-1 0,1 1,-1-1,1 1,0-1,-1 1,1-1,-1-1,1 1,0 0,1 0,-1 0,0 0,0 0,1 0,-1 1,1-1,-1 0,1 0,-1 0,1 0,-1 1,1-1,0 0,1-1,1-1,1 0,0 0,1 0,-1 0,1 0,5-2,37-11,0 2,1 2,1 2,87-6,-115 13,-16 2,-1 1,1-1,-1 1,1-1,-1 2,1-1,-1 0,1 1,5 1,-10-2,0 0,1 0,-1 0,1 1,-1-1,0 0,1 0,-1 0,0 1,1-1,-1 0,0 1,0-1,1 0,-1 0,0 1,0-1,1 0,-1 1,0-1,0 1,0-1,0 0,0 1,0-1,1 0,-1 1,0-1,0 1,0-1,0 0,0 1,0-1,-1 1,1-1,0 0,0 1,0-1,0 1,0-1,0 0,-1 1,1-1,0 0,0 1,-1-1,1 0,0 1,-1-1,1 0,-2 2,0 0,1-1,-1 1,0-1,0 1,0-1,-2 1,-29 12,-1-3,0 0,0-3,-1 0,0-3,-69 3,95-7,7-1,-1 1,1-1,-1 0,1 0,-1 0,1 0,-1-1,1 1,-5-2,30-9,48-13,102-21,381-41,-410 72,-51 6,-8 2,29-3,-99 8,-25 6,-68 16,18-5,58-16,-32 11,0-1,0-2,-49 4,24-8,53-3,-17 1,22-2,1 0,0 0,0 0,-1 0,1 0,0 0,0 0,-1 0,1 0,0 0,0 0,-1 0,1 0,0-1,0 1,-1 0,1 0,0 0,0 0,0-1,0 1,-1 0,1 0,0 0,0-1,0 1,0-1,0 1,0-1,0 0,0 0,0 1,0-1,0 0,1 1,-1-1,0 0,1 1,-1-1,0 0,1 1,-1-1,1 0,3-3,0 0,0 0,0 0,0 1,0 0,1-1,7-3,37-15,-38 17,61-23,117-31,-199 61,1 1,-16 6,-27 17,-1-2,-1-3,-70 18,-18-8,153-34,1-1,20-9,-4 2,60-18,104-19,94-1,-50 30,0 16,-180 3,-55 0,0 0,0 0,0 0,0 0,0 1,0-1,0 0,0 0,0 1,0-1,0 1,0-1,-1 0,1 1,0 0,0-1,0 1,0 0,-1-1,0 1,1-1,-1 0,0 0,0 0,0 0,0 1,0-1,0 0,0 0,0 0,0 1,0-1,0 0,0 0,0 0,0 1,0-1,0 0,0 0,0 0,0 1,0-1,0 0,0 0,0 0,-1 0,1 1,0-1,0 0,-11 5,-179 25,119-20,-91 18,130-22,21-3,1-2,-1 1,0-1,-17-1,28 1,0-1,-1 0,1 0,0 0,0 0,0 0,0 0,0 0,-1 0,1 0,0 0,0 0,0 0,0 0,-1 0,1-1,0 1,0 0,0 0,0 0,0 0,-1 0,1 0,0 0,0 0,0 0,0-1,0 1,0 0,0 0,-1 0,1 0,0 0,0-1,0 1,0 0,0 0,0 0,0 0,0 0,0-1,0 1,0 0,0 0,0 0,0 0,0-1,0 1,0 0,8-9,13-5,27-8,43-15,2 9,118-18,-206 45,23-5,-1 2,1 0,0 2,36 1,-105 4,-374-3,341-5,21 0,42 5,4 0,1 0,0-1,-1 0,1 0,-9-2,18 0,1 0,-1 1,0 0,1 0,5-3,21-5,-1 1,2 1,55-7,-44 11,0 2,48 4,-85-1,0 0,0 0,0 0,0 1,7 3,-7-2,-1-2,0 1,1 0,0-1,-1 0,1 0,5 0,-9-1,0 0,-1 0,1 1,0-1,0 0,-1 0,1 0,0 1,-1-1,1 0,0 1,-1-1,1 1,-1-1,1 1,-1-1,2 1,-2 0,1 0,-1-1,1 1,0-1,0 1,-1-1,1 1,0-1,0 1,-1-1,1 0,0 1,0-1,0 0,1 0,28 2,53-4,-72 1,1 0,17-5,-74 4,-257-7,39 22,168-7,31-2,-9 9,-165-3,175-7,48-1,1 1,0 0,-16 6,16-5,6 0,-1-1,1 1,1 0,-1 0,-11 10,-15 17,11-15,17-13,1 1,-1 0,1 0,0 0,0 1,0-1,-5 8,-30 40,33-41,-4 4,10-14,1-1,0 0,0 1,0-1,0 0,-1 1,1-1,0 0,0 0,0 1,0-1,0 0,0 1,0-1,0 0,0 1,0-1,0 0,0 1,0-1,0 0,0 1,1-1,-1 0,0 1,0-1,0 0,0 0,1 1,-1-1,0 1,11 11,-3-2,-6-5,0 1,0-1,0 0,-1 0,0 1,0-1,0 1,-1-1,0 1,0-1,0 1,-1-1,0 1,0-1,0 1,0-1,-4 7,2-5,-1 1,0-1,0 1,-1-1,0 0,-1-1,1 1,-1-1,0 0,-11 7,8-7,6-4,-1 1,0 0,1-1,-5 6,27-10,111-44,14-2,2 7,281-41,-25 50,-285 30,48 0,72 7,-229-5,1 1,-1 0,14 4,-45 5,-15-3,-68 6,78-11,-327 6,238-9,-152-4,-8 0,-147 5,423 0,-1 0,1 0,-1 0,1 0,-1 0,1-1,-1 1,1 0,0-1,-3 0,6-2,9 0,48-1,84 3,-66 2,302 8,92 16,-251-6,-30-1,200 17,-346-30,-15-3,0 2,35 9,-63-13,-1 0,1 0,0 0,0 0,-1 1,1-1,0 0,-1 0,1 1,-1-1,1 0,0 1,-1-1,1 1,-1-1,1 1,-1-1,1 1,-1-1,1 1,0 0,-2 0,1-1,0 1,0-1,0 0,-1 1,1-1,0 1,0-1,-1 0,1 1,0-1,-1 0,1 1,-1-1,1 0,0 1,-1-1,1 0,-1 0,1 0,-1 1,0-1,-4 2,-1 0,1-1,-12 2,-85 6,-258 32,215-14,45-7,-103 6,166-24,-45 4,-90-7,171 1,1 0,-1 0,1 0,-1 0,0 0,1 0,-1 0,1 0,-1 0,0 0,1 0,-1 0,1-1,-1 1,1 0,-1 0,1-1,-1 1,1 0,-1-1,1 1,-1-1,1 1,-1-1,1 1,0-1,-1 1,1-1,0 1,0-1,-1 0,1 0,0 0,1 1,-1-1,0 0,1 1,-1-1,1 0,-1 1,0-1,1 1,-1-1,1 1,0-1,-1 1,1-1,-1 1,1-1,0 1,-1 0,1-1,0 1,0 0,-1 0,1-1,1 1,88-31,-72 24,-14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12.865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13.539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2,'0'-1,"0"0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20.608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22.087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24.942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27.803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31.057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35.376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00:37.742"/>
    </inkml:context>
    <inkml:brush xml:id="br0">
      <inkml:brushProperty name="width" value="0.5" units="cm"/>
      <inkml:brushProperty name="height" value="1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18:48.0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7:56.457"/>
    </inkml:context>
    <inkml:brush xml:id="br0">
      <inkml:brushProperty name="width" value="0.1" units="cm"/>
      <inkml:brushProperty name="height" value="0.2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38 37,'0'-1,"1"1,-1-1,1 1,-1 0,1-1,0 1,-1 0,1 0,-1-1,1 1,0 0,-1 0,1 0,-1 0,1 0,0 0,-1 0,1 0,0 0,0 0,15 1,-4 2,16 3,0 0,37 2,-27-3,-26-3,24 0,25 2,-39-1,-21-3,0 0,0 1,0-1,0 0,0 0,0 1,0-1,0 1,0-1,0 1,-1-1,1 1,0-1,0 1,0 0,-1-1,1 1,0 1,-3-1,0 0,0 1,0-1,0 0,-1 0,1-1,0 1,-5 0,-28 3,-59-3,50-2,29 0,1-1,0 0,0-1,-17-6,-8-1,-22-11,108 16,-33 5,0-1,0-1,-1 0,23-7,-29 7,-1 1,1 1,12-1,-15 2,-4-1,-22 1,9-2,1 0,0-1,-1 0,1-1,0 0,-13-6,25 8,0 1,0 0,0 0,0 0,0 0,0 0,0 0,0 0,0 0,0 0,0 0,0 0,0 0,1 0,-1 0,0 0,0 0,0-1,0 1,0 0,0 0,0 0,0 0,0 0,0 0,0 0,0 0,0 0,0 0,0 0,0 0,-1 0,1 0,0-1,0 1,0 0,0 0,0 0,0 0,0 0,0 0,0 0,0 0,0 0,0 0,0 0,0 0,0 0,0 0,0 0,0 0,-1 0,1 0,0 0,0 0,0 0,0 0,0 0,0 0,0 0,0 0,0 0,9-2,13 1,-1 2,35 7,-4 0,108 11,154 30,-280-44,1 1,0 2,37 13,-72-21,0 0,1 1,-1-1,0 0,1 0,-1 0,0 0,1 0,-1 0,0 1,1-1,-1 0,0 0,1 0,-1 1,0-1,0 0,1 0,-1 1,0-1,0 0,0 1,1-1,-1 0,0 1,-7 3,-21 1,21-4,-20 4,0-2,0-2,-54-2,50-2,-1-2,-41-12,-15-6,-6-11,64 22,22 7,13 4,16 3,316 91,-265-75,353 107,-115-18,-289-100,139 58,-160-65,1 0,-1 0,0 0,1 0,-1 0,0 1,1-1,-1 0,0 0,1 0,-1 0,0 1,1-1,-1 0,0 0,0 1,1-1,-1 0,0 0,0 1,1-1,-1 0,0 1,0-1,0 0,0 1,0-1,1 0,-1 1,-11 2,-17-4,-76-26,-7-2,-126-25,-274-82,274 75,187 49,13 2,-61-7,109 21,0-1,-1 1,17 9,10 3,18 6,10 4,93 25,-5-8,-141-40,10 4,32 14,-53-20,0-1,1 1,-1 0,0-1,0 1,0 0,0 0,0 0,0 0,0 0,0 0,-1 0,1 0,0 1,-1-1,1 0,-1 0,1 2,0-2,-1 0,0 0,0-1,0 1,0 0,0-1,-1 1,1 0,0 0,0-1,0 1,-1 0,1-1,0 1,-1 0,1-1,0 1,-1-1,1 1,-1-1,1 1,-1-1,1 1,-1-1,0 1,1-1,-1 1,1-1,-1 0,0 0,1 1,-1-1,0 0,0 0,0 1,-5 0,1 2,0-1,-1 0,1 1,0 0,-6 5,-3 2,11-8,-1 1,1-1,0 1,0 0,0 0,0 0,0 0,1 0,-1 1,1-1,-3 7,4-8,1-1,-1 1,0 0,1 0,0 0,0 0,-1 0,1 0,0 0,1 0,-1 0,0 0,1 0,-1 0,1 0,-1 0,1 0,0 0,0 0,0-1,0 1,0 0,0-1,0 1,3 2,18 24,4 3,-13-10,-12-19,0 0,1 0,-1 0,0 0,1 0,-1 0,1 0,-1 0,1 0,2 1,-2-2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18:51.3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19:16.7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4197 1,'-1'7,"0"1,-1-1,1 0,-1 1,-1-1,1 0,-6 10,-7 22,13-33,-1 0,1 1,-1-1,-1 0,-3 6,0-1,3-3,0-1,1 0,0 1,0 0,-1 10,-18 48,18-52,0 1,-1-1,-7 14,-1 9,11-30,0 1,-1 0,-4 7,0-3,10-22,36-72,-33 69,0 0,7-29,-5 15,-7 16,-1 10,0 1,0 0,0 0,0 0,0 0,0-1,0 1,0 0,0 0,0 0,0 0,0 0,0-1,0 1,-1 0,1 0,0 0,0 0,0 0,0 0,0 0,0 0,-1-1,1 1,0 0,0 0,0 0,0 0,0 0,-1 0,1 0,0 0,0 0,-1 0,0 1,0-1,0 0,0 1,1-1,-1 1,0 0,0-1,1 1,-1-1,0 1,1 0,-1 0,1-1,-1 1,1 0,-1 0,0 1,-26 60,17-37,4-10,-14 26,4-7,14-27,-1-1,0 1,0-1,-8 12,-6 7,-6 7,21-29,0 0,0 1,0-1,0 1,-2 5,3-5,-1-1,0 1,0-1,0 1,-4 5,4-6,0 0,0 0,0 1,0-1,0 1,1-1,-2 5,2-5,0 0,0 1,0-1,-1 0,1 0,-1 0,0 0,0 0,-4 4,3-4,1 1,0 0,-1-1,2 1,-1 0,0 0,1 0,0 0,-1 0,2 0,-2 7,-3 13,-24 79,8-35,14-40,4-15,-1 0,0 0,-12 25,15-40,1-7,3-12,5-13,-6 24,0-1,1 1,0-1,8-16,-6 17,0 0,0 0,-2 0,1-1,-1 0,-1 1,0-1,0 0,-1 0,0 0,-2-13,1 24,0 0,0 0,0-1,0 1,0 0,0-1,0 1,0 0,0 0,0-1,0 1,0 0,0-1,0 1,0 0,-1 0,1-1,0 1,0 0,0 0,0 0,-1-1,1 1,0 0,0 0,0 0,-1-1,1 1,0 0,-1 0,-6 4,-9 17,14-17,-2 3,0 0,1 0,-1 1,2-1,-1 1,1 0,-1 8,0-4,-7 22,5-22,-5 23,8-25,-1 1,0-1,-7 15,-4 8,11-26,0 1,0-1,-1 0,1 0,-2-1,-4 8,-29 24,34-33,-31 27,26-25,1 1,-9 11,2-3,11-13,6-7,9-12,-7 10,7-10,27-29,-26 34,-19 19,-25 28,-12 12,1 1,3-6,27-31,-9 7,11-11,-16 15,6-5,-23 19,3-7,9 4,-6 3,35-34,-1 1,2 0,-1 0,0-1,1 1,-1 1,-1 5,-9 14,-28 33,40-55,-2 2,0 1,0-1,-1 0,0 0,-5 5,-26 31,-8 3,11-16,22-19,5-3,0-1,0-1,-12 7,-28 16,34-21,11-5,0 0,0 0,0 0,-1-1,1 1,0 0,0 0,0 0,0 0,0 0,0 0,0 0,0 0,0-1,0 1,0 0,0 0,0 0,0 0,0 0,0 0,0-1,0 1,0 0,0 0,0 0,0 0,0 0,0 0,0 0,0-1,0 1,0 0,0 0,0 0,0 0,0 0,0 0,0 0,1 0,-1-1,0 1,0 0,15-19,18-13,-21 21,-10 10,-8 7,-53 38,57-43,-13 9,6-4,1 0,-1 0,-13 15,-18 9,0 2,37-29,-1-1,1 0,0 0,0 0,-1 0,1 0,-7 1,6-1,0-1,0 1,1-1,-1 1,1 0,0 0,-1 1,-2 2,-39 28,29-19,-33 22,44-33,0 1,0 0,0 0,1 0,0 0,-4 6,-5 0,12-10,7-8,17-9,-19 15,-14 13,-7 2,14-10,-1 0,0 0,1 0,-1 0,-3 6,4-6,-1 0,1 0,0 0,-1 0,1-1,-8 4,-9 8,10-7,0 0,-20 9,20-10,0-1,0 1,-13 11,-49 38,60-46,10-8,0 1,0-1,0 0,0 1,0-1,1 1,-1 0,-1 2,-2 1,1 0,-1 0,-10 7,0 2,4-4,-9 9,17-15,0-2,0 1,0 0,0-1,-1 1,-5 3,-12 8,-45 35,55-42,10-6,0-1,-1 1,1-1,0 1,0 0,0-1,0 1,0 0,1 0,-1 0,0 0,0 0,0 0,1 0,-1 0,1 0,-1 2,-11 8,7-7,16-5,-7 1,0-2,0 1,0 0,0-1,0 0,0 0,0 0,-1 0,1-1,-1 1,1-1,-1 0,0 0,0 0,4-6,-7 9,0 0,0 0,0 0,1-1,-1 1,0 0,0 0,0-1,0 1,0 0,0 0,0-1,0 1,0 0,1 0,-1-1,0 1,0 0,0 0,0-1,-1 1,1 0,0-1,0 1,0 0,0 0,0-1,0 1,0 0,0 0,-1-1,-7 2,-9 7,-2 2,15-9,1 1,-1 0,1 0,0 0,-6 5,5-4,0-1,0 1,0-1,-1 1,1-1,-8 2,7-2,-1 0,1 1,-1-1,-4 5,-3 1,1-1,-28 12,27-14,2-1,0 0,-18 4,16-6,-21 9,-25 14,-49 21,91-39,8-3,0-1,1 0,-14 2,4-1,-33 12,4-1,41-13,-5 0,-1 2,-13 5,-36 19,-10 1,-7-1,48-18,17-6,1 1,-23 11,22-10,1-1,-26 8,69-38,-24 21,-1 0,1 0,0 0,8-3,14-7,-25 13,-8 6,-8 6,-76 57,35-44,2 2,43-20,-1-1,0 0,-12 5,-10 5,16-8,-27 10,14-6,-28 11,52-20,-22 8,0-2,0 0,-40 5,42-9,-43 14,59-16,-61 13,64-13,1-1,0 1,0 1,-1-1,1 0,-5 5,4-3,0-1,0 0,-8 4,-28 20,28-21,1 0,-20 14,28-17,1-1,0 1,0 0,1 0,-1 0,0 0,1 1,0-1,0 1,-3 6,1-1,1 0,1 0,-3 15,4-21,1-1,-1 1,0-1,0 1,0-1,-1 0,1 1,-2 2,2-5,1-1,0 1,0 0,-1-1,1 1,0 0,0-1,0 1,-1 0,1-1,0 1,0 0,0-1,0 1,0 0,0-1,0 1,0-1,0 1,0 0,0-1,0 1,0-1,0 1,0 0,0-1,0 1,1-1,2-11,21-33,-25 46,0 0,0 0,-1-1,1 1,0-1,-1 1,1-1,-1 1,-1-1,-13 6,-4 9,-18 13,32-23,0-1,0-1,-1 1,1-1,-1 0,0-1,-11 3,-9 5,16-8,11-2,0 0,0 0,-1 0,1 0,0 0,0 0,0 0,0 0,0 0,0 0,0 0,0 0,-1 0,1-1,0 1,0 0,0 0,0 0,0 0,0 0,0 0,0 0,0 0,0-1,0 1,0 0,0 0,0 0,0 0,0 0,0 0,0 0,0-1,0 1,0 0,0 0,0 0,0 0,0 0,0 0,0 0,0-1,0 1,1-2,0 0,1 0,-1 1,0-1,1 0,-1 1,4-4,30-29,-31 31,1-1,-1 1,0 0,1 0,6-2,-11 5,0 0,0 0,0 0,1 0,-1 0,0 0,0 0,0 0,0 0,0 0,0 0,0 0,0 0,0 0,0 0,0 0,0 0,0 0,0 0,1 0,-1 0,0 0,0 0,0 0,0 0,0 0,0 0,0 0,0 0,0 0,0 0,0 0,0 0,0 0,0 0,0 0,0 0,0 0,0 1,0-1,0 0,0 0,0 0,0 0,0 0,1 0,-1 0,0 0,0 0,-1 0,1 0,0 0,0 0,0 0,0 1,0-1,0 0,0 0,-2 6,-5 6,-8 4,12-13,1-1,0 0,-1 1,1-1,0 1,0-1,-2 6,-2-1,5-13,1 4,0 1,0 0,0-1,1 1,-1 0,0-1,1 1,-1 0,1-1,-1 1,2-1,-5 3,0 1,0-1,0 1,0 0,1 0,-5 5,6-6,1 0,-1-1,1 1,-1 0,1 0,-1 0,1-1,-1 1,1 0,0 0,0 0,-1 0,1 0,0-1,0 1,0 0,0 0,0 0,0 0,0 0,0 0,1 0,-1 0,0 0,0-1,1 1,-1 0,1 0,-1 0,0-1,2 2,0 0,0-1,0 0,0 1,0-1,0 0,0 0,1 0,-1-1,0 1,1 0,-1-1,5 1,11 3,-4 0,-1 0,1-1,18 1,-31-3,30 2,-1-1,48-2,-72-2,0 1,-1-1,1 0,-1 0,0 0,0-1,0 0,0 0,7-5,15-10,43-20,-32 14,-30 20,0 0,0 0,10-9,-10 7,1 1,12-7,36-22,-11 2,-37 26,-15 8,-110 55,85-41,-16 10,47-24,5-3,8-2,20-8,1 0,47-7,-40 9,81-7,-86 13,180-10,-133 7,81-9,-125 8,-1-2,38-15,-74 23,0 1,-1-1,1 0,-1 0,1 0,-1 0,0 0,1 0,-1 0,0-1,0 1,0 0,0-1,0 1,0-1,1-1,-24 3,-15 5,-80 9,-47 1,47-3,-5 0,112-9,9-3,0 1,-1-1,1 0,0 1,0-1,-1 0,1 0,0 0,-1 0,1 0,0 0,0 0,-3-1,4 1,0-1,0 1,0-1,0 1,0-1,0 1,0 0,0-1,0 1,0-1,0 1,0-1,0 1,0 0,0-1,1 1,-1-1,0 1,0 0,0-1,1 1,-1-1,0 1,1 0,-1 0,0-1,1 1,-1-1,11-10,-11 11,35-30,10-15,-44 44,3-4,0 1,0 0,0 0,6-4,-7 7,-1 0,0 0,1 0,-1 0,1 0,-1 0,1 1,-1-1,1 1,-1 0,1 0,2 0,2 1,-1 0,1 0,-1 1,0 0,1 0,6 3,21 7,32 9,-47-14,1-1,26 5,-37-9,-5-2,-1 1,1 0,-1-1,1 0,6 0,-10 0,1 0,0 0,-1 0,1 0,0-1,-1 1,1 0,-1-1,1 1,0 0,-1-1,1 1,-1-1,1 1,-1-1,1 1,-1-1,1 1,-1-1,0 1,1-1,-1 0,0 1,1-1,-1 1,0-1,0 0,0 1,0-1,1 0,-1 0,0 1,0-1,-1-1,2 1,-1 0,0 0,0 0,0 0,0 0,-1 0,1 0,0 0,0 0,-1 0,1 0,0 0,-1 0,1 0,-1 0,0 0,1 0,-1 0,0 0,1 1,-1-1,0 0,-1-1,-1 1,1 0,-1 0,0 0,1 1,-1-1,0 1,-4-1,4 1,0 0,0-1,0 1,-1-1,1 0,0 0,-4-2,7 3,-1-1,1 1,-1-1,0 1,1-1,-1 1,1-1,-1 1,1-1,-1 0,1 1,0-1,-1 0,1 0,0 1,-1-1,1 0,0 0,0 1,0-1,0 0,0 0,0 0,0 1,0-1,0 0,0 0,0 1,0-1,1 0,-1 0,0 1,1-1,-1 0,0 0,1 1,-1-1,1 1,-1-1,1 0,2-3,-1 1,1 0,0 0,0 0,0 0,4-3,4-1,2-2,-1 0,2 1,-1 1,23-9,-17 9,1 1,26-7,-29 10,106-18,-75 16,37-5,-62 5,-9 2,0 1,1 0,19 1,-38 1,-1 1,1 0,-1 0,1 1,0-1,-1 1,1 0,-6 4,-12 4,-13 3,-173 58,154-57,-1-2,-75 5,87-14,-56-5,95 2,0-1,1 1,-1-1,0 1,1-1,-1-1,1 1,-6-3,8 4,1-1,-1 1,0-1,1 1,-1-1,1 1,-1-1,1 1,-1-1,1 1,0-1,-1 0,1 1,0-1,-1 0,1 0,0 1,-1-2,1 1,0-1,1 1,-1 0,0 0,0 0,1-1,-1 1,0 0,1 0,-1 0,1 0,0 0,-1 0,1 0,1-2,2-1,0 1,0-1,0 0,1 1,-1 0,9-4,4-3,-7 3,1 1,0 1,0 0,0 0,1 1,-1 1,1 0,17-2,7 1,55 3,-55 1,-12 4,-23-4,0 0,0 0,0 1,0-1,0 0,-1 1,1-1,0 0,0 1,0-1,-1 1,1-1,0 1,-1 0,1-1,0 1,-1 0,1-1,-1 1,1 0,-1 0,0-1,1 1,0 2,-1-3,-1 1,1-1,0 1,0-1,-1 1,1-1,0 1,-1-1,1 1,0-1,-1 1,1-1,-1 1,1-1,-1 0,1 1,-1-1,1 0,-1 1,1-1,-1 0,1 0,-1 1,0-1,1 0,-2 0,-20 4,17-3,-147 39,132-33,15-5,0 0,0 0,0 0,0-1,0 0,-10 1,32-17,67-29,-13 8,61-33,-113 58,121-61,-109 59,41-9,-42 15,38-4,-26 5,-10 3,0 1,42 3,-17 0,83-5,-112 4,-25 0,-18 0,-8 0,1 2,-1 0,0 2,-35 10,14-4,-18 6,33-7,-54 6,65-12,0 0,0-2,-29-1,47 0,0 0,-1 0,1 0,-1 0,1 0,0 0,-1 0,1 0,0 0,-1-1,1 1,0 0,-1 0,1 0,0 0,-1-1,1 1,0 0,-1 0,1-1,0 1,0 0,-1 0,1-1,0 1,0 0,0-1,-1 1,1 0,0-1,0 1,0-1,0 0,0 0,0 0,0 0,0 0,1 0,-1 0,0 0,1 0,-1 0,1 0,0-1,2-2,0 0,0 0,0 1,4-5,33-25,1 2,68-40,-91 62,0 0,0 1,0 1,26-6,-26 8,0 2,0 0,29 0,-16 2,-18 0,1 1,20 2,-31-1,1 0,0-1,0 1,-1 1,1-1,-1 0,1 1,-1 0,4 2,-7-4,1 1,0-1,-1 1,1 0,-1-1,1 1,-1 0,1-1,-1 1,1 0,-1 0,0-1,1 1,-1 0,0 0,0-1,0 1,1 1,-2-1,1 1,0-1,0 0,-1 1,1-1,0 0,-1 0,0 0,1 0,-1 1,1-1,-1 0,0 0,0 0,-1 1,-36 27,17-12,-26 18,42-33,-36 24,35-23,1 0,-1-1,1 0,-1 0,0 0,0-1,0 0,-7 1,13-2,0 0,-1 0,1 0,0 0,0 0,-1 0,1 0,0 0,-1 0,1 0,0 0,0 0,-1 0,1-1,0 1,0 0,-1 0,1 0,0 0,0 0,-1-1,1 1,0 0,0 0,0 0,-1-1,1 1,0 0,0 0,0 0,0-1,-1 1,1-1,3-9,-2 7,0 1,0 0,1 0,-1 0,1 0,-1 0,4-2,69-46,-13 15,69-38,-87 53,65-35,-87 45,-18 10,0-2,0 1,0 0,0-1,0 1,0-1,0 0,-1 0,5-3,-38 23,2-2,-115 81,127-85,0-1,0-1,-31 13,47-22,-1-1,1 1,-1-1,0 0,1 1,-1-1,0 0,1 0,-1 0,-2 0,4 0,0 0,0-1,-1 1,1 0,0 0,0 0,0 0,-1 0,1 0,0 0,0-1,0 1,-1 0,1 0,0 0,0 0,0-1,0 1,0 0,-1 0,1 0,0-1,0 1,0 0,0 0,0-1,0 1,4-11,1 4,0 1,0 0,1 0,9-7,4-5,46-43,-57 54,62-53,-29 25,-24 20,28-19,-43 32,12-6,-11 8,-7 6,-77 100,70-91,0 1,2 0,0 1,-9 22,17-37,1-2,12-21,11-8,-16 21,0-1,14-13,39-26,-48 39,5-4,23-11,-35 21,0 1,0-1,1 1,-1 0,1 1,0-1,-1 1,1 0,7 0,-12 1,-1 0,0 0,1 0,-1 0,0 0,1 0,-1 0,0 0,1 0,-1 0,1 0,-1 0,0 0,1 0,-1 0,0 0,1 1,-1-1,0 0,1 0,-1 0,0 1,0-1,1 0,-1 0,0 1,0-1,1 0,-1 0,0 1,0-1,1 1,-1 0,-1-1,1 1,0 0,0-1,0 1,-1 0,1-1,0 1,-1 0,1-1,0 1,-1 0,1-1,-2 2,-1 1,0 0,0 0,0-1,-6 5,-72 45,-26 1,77-38,-50 17,71-30,0 0,1-1,-1 0,0-1,0 0,0-1,-14-1,20 1,1 0,-1 0,0 0,1 0,-1-1,1 1,0-1,-1 0,1 1,0-1,0 0,0 0,0 0,0 0,1-1,-1 1,1 0,-1-1,-1-4,1 2,0 0,0-1,0 1,1 0,0-1,0 1,0-1,1 1,0-8,1 10,-1-1,1 1,0 0,1 0,-1 0,0 0,1 0,0 0,-1 0,1 1,1-1,-1 1,0-1,0 1,1 0,3-3,7-4,0 0,16-8,-12 8,-4 2,0 2,0 0,25-6,-28 8,15-2,-1 2,1 0,0 1,36 3,-23-1,-37 0,0 0,0 0,1 0,-1 0,0 0,0 1,0-1,1 0,-1 1,0-1,0 0,0 1,0 0,0-1,0 1,0 0,0-1,0 1,0 0,0 0,0 0,0 0,-1 0,1 0,0 0,-1 0,1 0,-1 0,1 0,-1 0,1 0,-1 1,0-1,0 0,0 0,1 0,-1 1,0-1,-1 0,1 2,0 1,-1 0,1 0,-1 0,0 0,-1 0,1 0,-1 0,1 0,-1-1,0 1,-3 3,-4 4,1 1,-1-1,-1-1,-13 13,21-22,-12 8,11-12,2-7,1-2,0 1,1 0,1 0,-1 0,2 0,0 1,8-21,0 8,15-24,-19 37,0 0,0 0,1 1,0 0,0 1,13-11,-16 16,0-1,0 1,0 0,0 0,0 0,1 1,-1 0,1 0,-1 1,1-1,0 1,0 0,-1 1,13-1,-18 1,1 0,0 1,-1-1,1 0,-1 0,1 0,-1 0,1 1,-1-1,1 0,-1 0,1 1,-1-1,1 1,-1-1,1 0,-1 1,0-1,1 1,-1-1,1 1,-1-1,0 1,0-1,1 1,-1 0,0 1,1 0,-1 0,1 0,-1 0,0 0,0 0,0 0,-1 2,1 1,-1 0,0 0,-1 0,1-1,-5 10,1-5,-1 0,0 0,-1-1,1 0,-2 0,1-1,-1 1,-12 7,18-14,-5 5,-1-1,0 0,0 0,0-1,-17 6,8-3,-8 4,24-11,-1 0,1 1,0-1,0 0,-1 0,1 0,0 1,-1-1,1-1,0 1,-1 0,1 0,0 0,-1-1,-1 0,3 1,-1-1,1 1,0 0,-1-1,1 1,0-1,-1 1,1-1,0 1,0-1,-1 1,1-1,0 1,0-1,0 1,0-1,0 1,-1-1,1 1,0-1,0 1,0-1,1 1,-1-1,0 0,0 1,0-1,0 1,0-1,1 1,-1-1,0 1,0 0,1-1,-1 1,0-1,1 1,-1-1,1 1,18-22,-16 19,41-44,21-15,35-31,-44 52,-4 2,-38 27,-11 9,1 0,-1 0,1 1,0-1,-1 1,7-3,-10 5,0 0,0 0,0 0,0 0,1 0,-1 0,0 0,0 0,0 0,1 0,-1 0,0 0,0 0,0 0,1 0,-1 0,0 0,0 0,0 1,1-1,-1 0,0 0,0 0,0 0,0 0,1 0,-1 0,0 1,0-1,0 0,0 0,0 0,0 0,1 1,-1-1,0 0,0 0,1 11,-4 11,-4-5,-1 0,0 0,-18 25,3-8,30-45,0 1,0 0,1 0,9-8,7-11,-8 10,-2 2,13-20,-22 29,4-6,16-21,-22 31,0 1,0 0,0 0,1 0,-1 1,1-1,-1 1,1-1,0 1,0 0,5-1,-6 2,0 0,-1 0,1 1,0-1,0 1,0-1,0 1,-1 0,4 1,-5-1,0 0,0 1,-1-1,1 1,0-1,-1 1,1-1,0 1,-1-1,1 1,-1 0,1-1,0 1,-1 0,0 0,1-1,-1 1,1 0,-1 0,0 0,0-1,0 1,1 0,-1 0,0 0,0 0,0 0,0-1,0 1,0 0,-1 2,-1 8,0 0,0 0,-2-1,1 1,-1 0,-1-1,-10 19,1-3,11-21,1 0,-2 0,1 0,0-1,-1 1,0-1,0 0,0 0,-9 6,13-10,0 1,0-1,0 0,-1 0,1 0,0 0,0 0,0 0,0 0,-1 0,1 0,0 1,0-1,0 0,-1 0,1 0,0 0,0 0,0 0,-1 0,1 0,0 0,0 0,0 0,-1-1,1 1,0 0,0 0,0 0,-1 0,1 0,0 0,0 0,0 0,0-1,0 1,-1 0,1 0,0 0,0 0,0 0,0-1,2-9,9-10,-2 7,1 0,0 1,17-16,22-28,-27 31,108-117,-114 127,5-5,-11 9,0 2,0-1,1 1,20-13,-25 18,-82 58,55-40,0 2,2 0,-28 30,50-53,5-7,4-3,0 0,0 0,9-22,-11 20,-6 11,0 0,-1-1,1 1,1-10,-2 9,-2 14,-3 15,-19 48,15-41,5-23,1 0,0 0,-1 0,0 0,0 0,0-1,-1 1,1 0,-1-1,0 1,0-1,0 0,-4 5,5-8,1 1,0-1,0 0,0 0,0 0,0 0,-1 0,1 0,0 1,0-1,0 0,0 0,-1 0,1 0,0 0,0 0,0 0,-1 0,1 0,0 0,0 0,0 0,0 0,-1 0,1 0,0 0,0 0,0 0,-1 0,1 0,0 0,0-1,0 1,0 0,-1 0,1 0,-3-8,3-14,0 19,-4-72,4 75,0 0,0 0,0 0,0 0,0 0,0 0,0-1,0 1,0 0,0 0,0 0,0 0,0 0,0 0,0 0,0 0,0 0,0-1,0 1,-1 0,1 0,0 0,0 0,0 0,0 0,0 0,0 0,0 0,0 0,0 0,0 0,0 0,0 0,-1 0,1-1,0 1,0 0,0 0,0 0,0 0,0 0,0 0,0 0,0 0,-1 0,1 0,0 0,0 0,0 0,-6 5,-9 13,8-9,-17 16,11-12,1 0,1 1,-18 27,18-12,10-62,2 28,1 0,-1 1,1-1,0 1,0-1,1 1,-1-1,1 1,0 0,5-5,4-4,23-18,-1 2,-22 18,1 0,27-15,-2 0,9-7,-46 33,-1-1,1 1,-1 0,1-1,-1 1,1 0,-1 0,1-1,-1 1,1 0,-1 0,1 0,0 0,-1 0,1 0,-1 0,1 0,-1 0,1 0,-1 0,1 0,0 0,-1 0,1 0,0 1,10 11,-10-11,0 1,1-1,-1 0,0 1,0-1,1 0,-1 0,1 0,1 2,4 0,-2-2,-1 1,0 0,1 0,-1 1,0-1,6 6,-10-8,0 1,0-1,0 1,0-1,0 1,0-1,0 1,0-1,0 1,0-1,-1 0,1 1,0-1,0 1,0-1,-1 1,1-1,0 0,0 1,-1-1,1 0,0 1,-1-1,1 0,0 1,-1-1,1 0,-1 0,1 1,-1-1,1 0,0 0,-1 0,1 0,-1 1,0-1,1 0,-1 0,1 1,0-1,-1 0,1 0,-1 0,1 0,-1 1,1-1,-1 0,1 0,0 0,-1 0,1 0,-1 0,1 0,-1 0,1 0,-1 0,1-1,-1 1,1 0,0 0,-1 0,1 0,-1-1,1 1,-1 0,1 0,0-1,-1 1,1 0,0-1,-1 1,1 0,0-1,0 1,-1-1,1 1,0-1,0 1,0 0,0-1,-1 1,1-1,0-6,0 1,0 0,1-1,0 1,0 0,1 0,-1-1,1 1,6-11,-3 3,0 3,1 0,8-13,-3 6,22-29,-13 20,-6 10,10-21,-25 63,-1-17,0-1,-7 15,0 0,5-10,-2 0,1-1,-2 1,1-1,-11 11,-2 2,0-2,-29 25,33-35,-1 0,0-1,-32 17,26-16,22-12,0 0,-1 1,1-1,0 0,-1 0,1 1,-1-1,1 0,-1 0,1 0,-1 0,1 0,-1 0,1 0,-1 1,1-1,0 0,-1-1,1 1,-1 0,0-6,2 3,0 1,0 0,0 0,0 0,1 1,-1-1,3-2,57-56,-12 11,-26 28,-1 2,-1 0,-1-2,21-28,0-10,-41 59,0 0,0-1,0 1,1 0,-1 0,0 0,0-1,0 1,1 0,-1 0,0 0,0-1,1 1,-1 0,0 0,1 0,-1 0,0 0,0 0,1 0,-1 0,0 0,1 0,-1 0,0 0,1 0,-1 0,0 0,0 0,1 0,-1 0,1 0,10 9,5 13,-16-20,1 0,0 0,-1 0,1 0,-1 0,0 0,0 0,0 0,0 0,0 0,0 0,0 0,-1 0,1 0,-1 1,1-1,-1-1,0 1,0 0,0 0,0 0,0 0,0-1,-1 1,1 0,-3 2,-4 3,0-1,0 0,0 0,-13 5,11-5,4-2,4-3,-1 1,1 0,-1-1,1 1,-1-1,0 0,1 0,-1 0,-6 1,9-2,0-1,-1 1,1 0,0 0,-1-1,1 1,0 0,0-1,-1 1,1-1,0 1,0 0,0-1,-1 1,1-1,0 1,0 0,0-1,0 1,0-1,0 1,0-1,0 1,0 0,0-1,0 1,0-1,0 1,0 0,1-1,-1 1,0-1,0 1,0 0,1-1,-1 1,1-1,8-15,106-122,-38 37,-71 92,-1 0,0 0,0 0,-1 0,5-14,-12 26,1-1,-1 0,0 0,0 0,0 0,0 0,0-1,-5 3,0 0,-13 9,-10 5,35-25,5-3,-9 10,12-11,-1 0,0-1,0 0,10-16,-5 7,-12 17,-1 0,0 0,0 0,3-6,9-15,-11 18,0 1,0-2,-1 1,5-12,-9 32,2-7,-1 0,-1 0,1 0,-3 10,-22 44,2-8,8-6,28-72,-1 4,15-33,-24 44,-3 9,1 0,-1 1,0-1,1 1,-1-1,1 1,0-1,-1 1,3-3,-1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19:26.8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3917 1,'1'61,"-2"63,0-111,-1 10,-8 38,3-37,-3 12,2-3,-1 8,9-40,0 0,0 0,0 0,-1-1,1 1,0 0,0 0,0 0,-1-1,1 1,0 0,-1 0,0 0,-6 0,-4-1,9 1,0 1,1-1,-1 1,1-1,-1 1,1 0,0 0,-1 0,1 0,0-1,0 1,1 1,-1-1,-1 4,-5 9,4-9,1 0,-1 1,1-1,0 0,1 0,-1 1,0 10,-5 23,-21 24,24-56,0 0,0-1,-11 15,8-12,0-1,1-1,-14 13,18-18,0-1,1 1,-1 0,1-1,0 1,-1 0,1 0,0 0,1 0,-1 0,0 4,0-2,1-1,-1 0,-1 0,1 0,-3 7,-1-3,1 1,1-1,0 1,-4 18,4-15,0-1,-7 17,-3 11,10-29,0 0,-8 15,-14 33,34-89,-5 21,4-8,-1 0,8-31,4 0,4-43,-19 78,6-18,7-41,-16 71,-1 0,1 1,-1-1,1 1,0-1,0 0,0 1,0 0,0-1,0 1,0 0,3-3,20-15,-7 7,-6 0,-9 10,0 0,0-1,0 1,0 0,1 1,-1-1,3-1,-3 1,0 1,0-1,0 1,0-1,-1 0,1 0,-1 0,1 0,1-3,-2 3,1 0,0-1,-1 1,1 0,0 0,4-4,-4 5,-1 0,0 0,1-1,-1 1,0-1,0 1,0-1,0 1,0-1,0-2,0 3,-1 0,1 0,-1 0,1-1,-1 1,1 0,0 0,0 0,0 0,-1 0,1 0,0 0,0 0,0 0,1 1,-1-1,0 0,0 1,2-1,-2 0,1 0,-1 0,0 0,1 1,-1-1,0-1,1 1,-1 0,0 0,0 0,0-1,0 1,0 0,0-1,-1 1,1-1,0 1,-1-1,2-2,-2 1,1 0,1 1,-1-1,0 1,1 0,-1-1,1 1,1-2,-1 2,-1 1,1-1,0 1,0-1,-1 1,1 0,0 0,0-1,3 0,-5 2,1 0,-1 0,0 0,0 0,1 0,-1 0,0 0,0 0,1 1,-1-1,0 0,0 0,0 0,1 0,-1 0,0 0,0 0,0 1,1-1,-1 0,0 0,0 0,0 0,0 1,0-1,1 0,-1 0,0 0,0 1,0-1,2 15,-7 81,4-62,0-19,-4 29,-2 3,4-30,1-11,1-1,0 1,0 0,1 5,-5 110,-4-31,7-72,-1 1,-1-1,0-1,-2 1,-8 20,13-37,0 0,1 0,-1 0,0 0,0 0,0 0,0 0,0 0,0 0,0 0,-1 0,1 0,0-1,0 1,-1-1,1 1,0-1,-1 1,1-1,0 0,-1 1,1-1,-1 0,1 0,0 0,-1 0,-1-1,1 1,1 0,-1 0,0 0,0-1,0 1,1-1,-1 1,0-1,1 0,-1 0,0 0,1 0,-1 0,1 0,-1 0,1 0,0 0,0-1,-1 1,-1-3,0-5,0 1,0-1,1 0,0 0,0 0,0-17,4-57,0 65,1-1,9-33,-8 37,-2 9,-1 0,1 1,0-1,0 1,4-7,-6 11,0 1,0 0,1-1,-1 1,0 0,0 0,0-1,1 1,-1 0,0 0,0-1,0 1,1 0,-1 0,0 0,1 0,-1-1,0 1,0 0,1 0,-1 0,0 0,1 0,-1 0,1 0,2 5,-3-3,1 0,-1 0,0-1,0 1,0 0,-1-1,1 1,-1 3,-46 83,-38 60,4-28,79-117,-9 14,-12 26,8-14,14-29,1 1,0 0,-1 0,1-1,-1 1,1 0,-1 0,1-1,-1 1,1-1,-1 1,0 0,1-1,-1 1,0-1,0 0,0 1,-1-4,5-8,4-4,2 0,0 0,0 1,20-22,-5 5,24-29,-16 19,3-12,-50 87,-26 46,13-25,-180 310,139-263,43-65,13-19,0 1,2 1,0 0,-12 32,22-49,-3 7,4-8,4-6,26-38,28-51,-32 52,-18 29,0-1,0 0,9-22,4-14,-19 38,-2 9,1 0,-1 0,1 0,-1 0,1-1,0 1,1-3,-2 24,-7-1,-2-1,0 0,0 0,-23 28,3-2,7-13,-1-1,-1 0,-39 35,39-43,-1-1,-1-2,-33 20,52-33,-9 6,16-11,-1 1,1-1,0 0,-1 1,1-1,-1 0,1 0,0 0,-1 1,1-1,-1 0,1 0,0 0,-1 0,1 0,-1 0,1 0,-1 0,1 0,-1 0,1 0,0 0,-1 0,1 0,-1 0,1 0,-1-1,1 1,-1 0,1-1,0 0,0 0,-1 1,1-1,0 0,0 0,0 0,0 0,0 1,0-1,0 0,0 0,1 0,-1 1,0-1,0 0,1 0,-1 1,0-1,1 0,0 0,11-19,-8 14,32-50,38-28,-24 34,-50 50,0-1,1 1,-1 0,0 0,0 0,0 0,0 0,0 0,0 0,0 0,0 0,0 0,0 0,0 0,0 0,1 0,-1 0,0 0,0 0,0 0,0 0,0 0,0 1,0-1,0 0,0 0,0 0,0 0,0 0,0 0,1 0,-1 0,0 0,0 0,0 0,0 0,0 0,0 0,0 0,0 0,0 1,0-1,0 0,0 0,0 0,0 0,0 0,0 0,0 0,0 0,0 0,0 0,0 0,0 1,0-1,0 0,0 9,-1 9,-1-10,-1-1,1 0,-5 8,-3 7,-8 17,-3 7,15-30,-2-1,-14 25,0-2,6-10,-25 33,5-9,-3 2,-84 91,70-87,-235 221,251-245,25-23,-91 75,96-82,6-5,9-11,18-17,15-21,-10 13,46-62,23-35,-9 34,-92 101,1 0,-1 1,0-1,1 0,-1 0,0 0,0 0,0 0,0 0,0 0,-1 1,-10 4,0 0,-18 5,8-3,19-7,-24 11,-1-2,-33 7,105-49,60-20,90-41,180-80,-355 163,0-1,-1-1,-1-1,27-24,-43 36,0 0,-1 0,1 0,0 0,0 0,-1 0,1 0,-1 0,1 0,0-2,-1 3,0-1,0 1,0 0,0-1,0 1,0 0,0-1,0 1,0 0,0-1,0 1,0 0,0-1,0 1,-1 0,1-1,0 1,0 0,0 0,0-1,-1 1,1 0,0 0,0-1,-1 1,0-1,0 1,0 0,-1-1,1 1,0 0,0 0,0 0,-1 0,1 0,0 0,0 0,0 0,-1 0,1 0,0 1,0-1,0 0,0 1,-2 0,-246 133,115-59,-73 26,78-41,32-19,24-12,64-24,6-3,-1 0,1-1,0 0,0 1,-1-1,1 0,0 0,-1-1,1 1,-8-1,11 0,0 0,0 0,-1 0,1 0,0 0,0 0,0 0,0 0,0 0,0 0,-1 0,1 0,0 0,0 0,0 0,0 0,0-1,0 1,0 0,0 0,-1 0,1 0,0 0,0 0,0 0,0-1,0 1,0 0,0 0,0 0,0 0,0 0,0-1,0 1,0 0,0 0,0 0,0 0,0 0,0 0,0-1,0 1,0 0,5-8,8-6,20-12,41-25,-31 22,93-60,7-3,-82 55,59-33,47-25,-166 94,-1 1,1-1,0 1,-1 0,1-1,0 1,-1 0,1 0,0-1,-1 1,1 0,0 0,0 0,-1 0,1 0,0 0,0 0,-1 0,2 0,-1 1,-1-1,0 0,1 1,-1-1,0 0,1 1,-1-1,0 0,1 1,-1-1,0 1,0-1,0 1,1-1,-1 1,0-1,0 0,0 1,0-1,0 1,0-1,0 1,0 2,0 0,0 0,-1 0,1 0,-1 0,0 0,0 0,-1 2,-4 10,-7 21,9-22,-1-1,-8 17,-3 0,-2-1,-1-1,-40 46,34-50,-2-1,-47 33,69-52,0 0,0-1,0 0,-1 0,1-1,-10 4,29-23,118-86,-36 30,-64 47,47-41,-66 55,0-2,-1 1,16-24,-27 36,-1 1,0-1,1 1,-1-1,0 0,1 1,-1-1,0 1,0-1,1 1,-1-1,0 0,0 1,0-1,0 0,0 1,0-1,0 0,0 1,0-1,0 1,-1 0,1 0,0 0,0 0,-1-1,1 1,0 0,0 0,0 0,-1 0,1 0,0 0,-1 0,1 0,0 0,0 0,-1 0,1 0,0 0,0 0,-1 0,1 0,0 0,0 0,-1 0,-1 1,0-1,-1 1,1 0,0 0,0 0,0 0,1 0,-1 0,-2 2,-16 17,-103 110,72-72,-68 60,-67 42,146-127,-272 192,-18-27,173-115,128-69,-1-3,0 0,-49 10,78-20,1-1,-1 0,0 0,0 0,1 1,-1-1,0 0,0 0,1 0,-1 0,0 0,0 0,0-1,1 1,-1 0,0 0,0 0,1-1,-1 1,0 0,-1-2,2 2,0-1,0 1,0-1,0 1,0-1,0 1,0-1,0 0,0 1,0-1,0 1,0-1,0 1,1-1,-1 1,0-1,0 0,1 1,-1-1,0 1,1 0,-1-1,6-7,-1 1,12-10,-14 14,21-20,0 2,39-26,59-29,-44 28,266-148,-279 163,53-28,-94 49,-18 9,0 1,0-1,0 0,-1-1,10-7,-14 11,-1 0,0 0,0-1,1 1,-1 0,0 0,0 0,0-1,1 1,-1 0,0 0,0-1,0 1,0 0,1 0,-1-1,0 1,0 0,0-1,0 1,0 0,0 0,0-1,0 1,0 0,0-1,0 1,0-1,-7 0,-13 5,-61 30,23-11,-233 83,272-100,-122 51,116-47,13-3,10-5,10-4,4-3,21-11,1-2,205-92,40-17,-242 111,-32 13,-2 2,-1 0,1 0,0 0,-1 0,1 0,0 0,3 0,-21 14,-4 0,-1-1,0 0,-28 10,16-7,-76 33,-145 45,220-81,-57 28,90-40,0 0,0 0,-1 0,1 0,0 0,0 0,0 0,0 0,0 0,-1 0,1 1,0-1,0 0,0 0,0 0,0 0,-1 0,1 0,0 0,0 0,0 0,0 0,0 1,0-1,0 0,-1 0,1 0,0 0,0 0,0 0,0 1,0-1,0 0,0 0,0 0,0 0,0 0,0 1,0-1,0 0,0 0,0 0,0 0,0 1,0-1,0 0,0 0,0 0,0 0,0 0,0 1,11 1,18-1,-28-1,21-2,-1 0,38-10,-4 1,-12 2,42-15,-26 7,-20 2,-167 63,68-26,-22 7,-30 11,-127 49,82-32,144-52,-215 75,221-78,-11 3,1 0,-1-1,-24 2,41-6,1 0,0 0,0 0,-1 0,1 0,0 0,-1 1,1-1,0 0,-1 0,1 0,0 0,-1 0,1 0,0-1,0 1,-1 0,1 0,0 0,-1 0,1 0,0 0,0 0,-1-1,1 1,0 0,0 0,-1 0,1-1,0 1,0 0,-1 0,1-1,9-6,18-5,72-15,153-23,-143 31,5-4,-92 16,-21 7,-1 0,1 0,-1 0,1-1,-1 1,0 0,1 0,-1 0,1-1,-1 1,1 0,-1 0,0-1,1 1,-1 0,0-1,1 1,-1-1,0 1,0 0,1-1,-1 1,0-1,0 1,0 0,1-1,-1 1,0-1,0 1,0-1,0 1,0-1,0 1,0-1,0 1,0-1,0 1,0-1,0 1,-1-1,1 1,0 0,0-2,-1 2,0-1,0 1,1-1,-1 1,0-1,0 1,0-1,1 1,-1 0,0 0,0-1,0 1,0 0,0 0,0 0,-1 0,-20 1,13 0,-2 0,1 1,0 0,-1 1,1 0,0 1,-10 4,2 0,-43 22,-10 3,18-7,-3 5,50-28,-89 60,81-54,-12 10,24-18,1 0,0 0,0 0,-1 1,1-1,0 0,0 1,0-1,0 1,1-1,-1 1,0-1,1 1,-1 2,1-4,0 1,0-1,0 1,0 0,0-1,0 1,0 0,1-1,-1 1,0-1,0 1,1-1,-1 1,0-1,1 1,-1-1,1 1,-1-1,1 1,-1-1,1 1,-1-1,1 0,-1 1,1-1,-1 0,1 0,0 1,-1-1,1 0,0 0,-1 0,1 0,-1 0,1 0,1 0,28 1,-24-2,111-3,-101 3,-12 0,1 1,0 0,-1 0,1 0,0 1,5 1,-9-2,-1 0,1 0,-1 1,1-1,-1 0,1 1,-1-1,0 0,1 1,-1-1,1 0,-1 1,0-1,1 1,-1-1,0 1,0-1,0 1,1-1,-1 1,0-1,0 1,0-1,0 1,0-1,0 1,0-1,0 1,0 0,0-1,0 1,0-1,0 1,0-1,0 1,-1-1,1 1,0-1,0 1,-1-1,1 1,0-1,-1 0,1 1,0-1,-2 1,1 2,-1-1,-1 1,1-1,0 1,-1-1,-2 2,-177 95,143-81,-2-2,-73 19,86-29,1-1,-1-2,0-1,-1 0,-41-5,66 3,0-1,0 0,1 1,-1-1,0 0,1-1,-1 1,1-1,-1 1,1-1,0 0,-4-4,5 5,0-1,0 0,1 0,-1 0,1-1,0 1,-1 0,1-1,0 1,0 0,1-1,-1 1,0-1,1 0,0 1,-1-1,1 1,0-5,0 3,1-1,-1 0,0 0,1 1,0-1,0 0,1 1,-1-1,1 1,0 0,0-1,1 1,-1 0,1 0,0 1,0-1,0 0,7-5,15-14,1 2,1 0,1 2,48-26,-29 23,0 1,67-19,-53 24,1 3,82-8,-103 19,66 3,-105-1,-1 0,0 0,1 0,-1 0,0 1,1-1,-1 0,0 1,0-1,0 1,1-1,-1 1,0 0,0-1,0 1,0 0,0 0,0 0,0 0,0 0,0 0,-1 0,1 0,0 0,-1 0,1 1,0-1,-1 0,0 0,1 1,-1-1,0 0,1 0,-1 2,0 0,0-1,0 1,-1 0,1-1,-1 1,1-1,-1 0,0 1,0-1,0 1,0-1,0 0,0 0,-1 0,1 0,-4 4,-14 10,0-2,-1 0,-41 21,45-26,-90 46,54-32,-1-2,-85 21,106-34,0-2,-1-1,0-2,-43-1,75-2,-1 0,1 0,-1 0,1 0,-1 0,1 0,0-1,-1 1,1-1,-1 1,1-1,0 1,-1-1,1 0,0 0,0 1,0-1,-1 0,1 0,0 0,0 0,0 0,0-1,1 1,-1 0,0 0,0-1,0-1,1 1,-1 1,1-1,0 0,0 1,0-1,0 0,0 0,0 1,1-1,-1 0,1 1,-1-1,1 0,-1 1,1-1,0 1,0-1,0 1,0-1,0 1,0 0,0-1,2-1,6-4,-1 0,1 1,-1 0,2 1,-1 0,1 0,12-4,10-2,0 2,1 1,57-6,-41 9,54 1,-95 4,62 3,-62-3,0 1,-1 1,1 0,-1 0,0 0,0 1,8 4,-13-6,-1 0,1 0,0 0,-1 1,1-1,-1 0,1 1,-1-1,0 1,1 0,-1-1,0 1,0 0,0 0,0 0,-1 0,2 2,-2-2,0-1,0 0,0 1,0-1,0 1,0-1,0 0,0 1,-1-1,1 1,0-1,-1 0,1 1,-1-1,0 0,1 0,-1 1,0-1,0 0,0 0,0 0,0 0,0 0,0 0,-1 1,-16 9,0-1,-1-1,0 0,-1-2,-27 8,46-15,-33 8,-1-1,-1-1,1-3,-39 0,25 0,-5 0,-43 2,78-4,-31-3,46 2,0-1,0 1,1-1,-1 0,0-1,1 1,-1 0,1-1,0 0,-5-3,7 5,1-1,-1 1,1-1,-1 1,1 0,-1-1,1 1,0-1,-1 1,1-1,0 1,0-1,-1 0,1 1,0-1,0 1,0-1,-1 1,1-1,0 0,0 1,0-1,0 1,0-1,1-1,-1 1,0 0,1 0,0-1,-1 1,1 0,0 0,-1 0,1 0,0 0,2-2,1 0,-1 0,1 0,0 0,0 1,7-4,6 0,0 1,1 0,0 1,0 1,25-1,92 4,-126 1,3 0,1 0,-1 2,0-1,-1 2,1-1,0 2,-1-1,20 12,-29-14,0-1,0 0,0 1,0-1,0 1,0-1,-1 1,1 0,0 0,-1 0,0 0,1 0,-1 0,0 0,0 0,1 3,-2-3,0-1,1 1,-1 0,0-1,0 1,0 0,-1 0,1-1,0 1,-1 0,1-1,-1 1,1-1,-1 1,0-1,1 1,-1-1,0 1,0-1,0 0,0 1,-1-1,0 2,-5 2,1-1,0 1,-1-1,0 0,0 0,0-1,-1 0,-9 2,-64 14,75-18,-353 46,267-37,-51 1,79-7,-153 2,214-6,0 0,0 0,0-1,0 1,0-1,0 0,0 0,1 0,-1-1,0 1,0 0,1-1,-3-2,4 4,0-1,1 0,-1 1,0-1,1 0,-1 0,1 1,-1-1,1 0,-1 0,1 0,0 0,-1 0,1 0,0 1,0-1,-1 0,1 0,0 0,0 0,0 0,0 0,1 0,-1 0,0 0,0 0,0 0,1 0,-1 1,0-1,1 0,-1 0,1 0,-1 0,1 1,0-1,-1 0,1 1,0-1,-1 0,1 1,0-1,0 1,0-1,12-9,0 1,0 0,1 1,0 0,21-6,78-24,-95 33,31-9,1 2,86-8,-96 16,-12 0,0 2,1 1,-1 1,48 6,-70-4,1 0,-1 0,0 0,0 0,0 1,11 7,-16-9,0 0,1 0,-1 0,0 1,0-1,0 0,0 0,0 1,0-1,0 1,0-1,0 1,0 2,0-3,-1 0,0 1,0-1,0 0,0 0,0 0,-1 1,1-1,0 0,-1 0,1 0,0 0,-1 1,1-1,-1 0,0 0,1 0,-1 0,0 0,0-1,-1 3,-5 2,0 0,0 0,-1-1,1 0,-1 0,-15 5,14-6,-9 4,-27 4,10-2,-69 12,46-11,42-7,1 1,-1-1,1-1,-1 0,1-1,-1-1,-15-1,30 1,0 0,0-1,0 1,0 0,1-1,-1 1,0-1,0 1,0-1,1 1,-1-1,0 1,1-1,-1 0,1 1,-1-1,0 0,1 0,0 1,-1-1,1 0,-1 0,1 0,0 0,0 0,-1 1,1-1,0 0,0 0,0 0,0 0,0 0,0 0,0 0,0 0,1 1,-1-1,1-1,-1-1,1 0,0 0,-1 0,2 0,-1 1,0-1,0 0,1 1,0-1,2-3,2 0,1 1,-1 0,1 0,0 1,0-1,11-4,48-22,-51 25,1 1,0 0,0 1,21-3,-16 4,-3 0,0 1,0 0,0 2,35 3,-51-3,-1 0,1 0,-1 0,0 1,1-1,-1 1,1-1,-1 1,0 0,0-1,1 1,-1 0,0 0,0 0,0 0,0 0,0 0,0 0,0 0,0 0,-1 1,1-1,0 0,-1 1,1-1,-1 0,1 1,-1-1,1 0,-1 1,0-1,0 1,0-1,0 1,0-1,0 1,0-1,-1 0,1 1,0-1,-1 1,1-1,-1 0,1 1,-1-1,0 0,0 0,1 1,-1-1,0 0,-2 1,-3 5,-1-1,-1 0,1 0,-1-1,0 0,-16 8,-58 17,35-14,12-5,-53 10,4-1,-71 15,64-17,-79 8,122-20,21-3,-1-2,-39-3,66 2,1 0,-1 0,1 0,-1 0,1 0,-1 0,0 0,1-1,-1 1,1 0,-1 0,1 0,-1-1,1 1,-1 0,1 0,-1-1,1 1,-1 0,1-1,-1 1,1-1,0 1,-1-1,0 0,1 0,0 1,0-1,0 0,0 1,1-1,-1 0,0 1,0-1,0 0,1 1,-1-1,0 0,1 1,-1-1,0 1,1-1,-1 1,1-1,3-3,-1 1,1-1,0 1,7-4,9-3,0 1,1 1,1 1,36-7,-25 6,-2 1,58-4,18 8,-95 3,-1 1,1 1,-1 0,0 0,0 1,0 1,13 5,-22-8,-1-1,0 1,0-1,0 1,0 0,0 0,0-1,0 1,0 0,0 0,0 0,0 0,-1 0,1 0,0 0,-1 1,1-1,-1 0,1 0,-1 0,0 1,1-1,-1 0,0 0,0 1,0-1,0 0,0 1,0-1,0 0,0 0,-1 1,1-1,0 0,-1 0,1 0,-2 2,1 0,-1 0,0 1,0-1,0 0,0-1,-1 1,1 0,-1-1,0 1,0-1,0 0,-3 2,-40 20,-2-3,-75 24,113-42,-27 10,-1-3,0-1,-44 4,66-12,-36 3,-67-4,118 0,0 0,0 0,0-1,0 1,-1 0,1 0,0 0,0-1,0 1,0-1,1 1,-1-1,0 1,0-1,0 1,0-1,0 0,1 1,-2-2,2 1,-1 0,1 1,0-1,-1 0,1 0,0 0,0 0,0 0,0 0,0 1,0-1,0 0,0 0,0 0,0 0,0 0,1-1,1-2,-1 0,1 1,0-1,0 1,0-1,1 1,-1 0,4-4,2 1,0-1,1 1,-1 0,1 1,0 0,16-6,62-19,-63 24,98-26,-80 22,-37 9,8-2,22-9,-48 20,5 1,0 0,1 1,-9 14,-25 50,64-97,-16 17,5-8,-10 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19:33.4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0,'1'1,"1"0,0 0,-1-1,1 2,0-1,-1 0,1 0,-1 0,0 1,1-1,-1 1,0-1,0 1,0-1,0 1,1 1,6 9,2-2,-3-3,0 0,0 1,7 10,-13-17,0 0,0 0,0 0,0 0,0 0,1 0,-1 0,0 0,0-1,1 1,-1 0,1-1,-1 0,1 1,-1-1,1 0,-1 1,2-1,33 0,-23-1,14 2,-17 0,0-1,-1 0,1 0,0-1,11-3,-62 9,35-3,1-1,0 0,0 0,0 1,0 0,1 0,-1 0,0 0,1 1,-1 0,1 0,0 0,0 0,0 1,-5 6,6-6,0 0,0 0,-1-1,1 1,-1-1,0 0,0 0,-8 5,10-7,-1 0,0 0,1-1,-1 1,1 0,-1-1,0 0,1 0,-1 0,0 0,1 0,-1 0,0 0,1-1,-1 0,1 1,-1-1,-2-1,4 1,0 1,0-1,-1 1,1 0,0 0,0-1,0 1,-1 0,1 0,0 0,0 0,0 0,-1 0,1 1,0-1,0 0,0 1,-1-1,1 1,0-1,0 1,-1 0,0 1,-1 0,1 0,0 0,0 1,0-1,0 1,-2 2,4-5,0 1,0-1,-1 0,1 0,0 0,0 0,0 1,0-1,-1 0,1 0,0 1,0-1,0 0,0 0,0 1,0-1,0 0,0 0,0 1,0-1,0 0,0 0,0 1,0-1,0 0,0 0,0 1,0-1,0 0,0 0,0 1,0-1,0 0,0 0,1 1,-1-1,0 0,0 0,0 1,13-3,-12 2,-1 0,1 0,-1 0,1 0,-1 0,1 0,-1-1,0 1,1 0,-1 0,1 0,-1-1,1 1,-1 0,0-1,1 1,-1 0,0-1,1 1,-1 0,0-1,1 1,-1-1,0 1,0-1,0 1,1 0,-1-1,0 1,0-1,0 1,0-1,0 1,0-1,0 1,0-2,-1 0,0 1,0-1,0 0,0 1,0-1,0 0,-3-1,-2-6,6 12,0 0,0 0,0 0,0 0,0 0,0 0,-1 0,0 3,-1 3,-1 25,4 59,0-34,3 41,-5-37,2 64,4-46,-1-24,-4 87,-5 124,6-170,3-23,-3-15,-2 56,-3-26,3-81,1 0,-1 0,-4 12,4-19,0-3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19:42.87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27,'1'-1,"0"1,0-1,0 0,0 1,0-1,1 1,-1-1,0 1,1-1,-1 1,0 0,2 0,5-2,4-2,0 1,0 0,0 1,0 1,1 0,12 1,21-3,-30 2,32 1,-42 2,-11 0,-10 2,-6-4,15 0,1 0,0 0,0 0,0 1,0 0,-9 2,12-3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19:53.30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23,'14'0,"0"-2,15-2,-15 1,0 1,17 0,104-2,-132 4,105-4,-58 2,-24 3,-134 3,75-1,-28 4,57-5,1-1,0 1,-1-1,1 1,0 0,-5 4,-4 2,5-3,8-2,15-4,-6 1,12-2,1-1,28-6,-38 6,-7 1,-1 1,0 0,1 0,9 0,126-3,-130 4,-3-1,0 1,0 1,0-1,0 1,0 1,9 2,-11-3,1 1,-1-2,1 1,10 0,5 0,15 1,38-3,-23 0,-6-8,44 5,-40-1,-45 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19:59.7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20,'227'0,"-186"9,74-14,-103 4,0-2,13-3,7-1,1 3,1 1,59 4,-33 0,40 4,-97-4,-13 0,-14 1,-252-2,218 9,403-9,-294 9,166-5,-154-4,17 4,-38-4,47 1,26 3,-34 0,-26-3,55-2,-35-8,-30 3,-31 3,1 1,17 0,324 2,-266 5,377-5,-463 0,1-1,-1 1,0-1,1 0,-1 0,0 0,0-1,5-2,-7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07.1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07.9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08.64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02.208"/>
    </inkml:context>
    <inkml:brush xml:id="br0">
      <inkml:brushProperty name="width" value="0.1" units="cm"/>
      <inkml:brushProperty name="height" value="0.2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723 429,'-7'1,"1"0,-1 0,0 1,1 0,0 0,-1 1,-7 4,-12 4,-31 7,0-2,-1-3,0-2,-79 3,112-12,-219 10,253-13,0-1,0 1,0-2,14-4,2-1,21-2,0 2,62-3,-90 10,412-24,-371 22,-25 0,58 3,-129 10,-87 6,6-4,-57 4,-52-14,204-4,0-1,0 0,1-2,-1-1,1-1,-24-10,42 15,1 1,0-1,0 0,0 0,0 0,0 0,0-1,1 1,-1-1,1 1,0-1,-4-5,5 6,1 1,-1-1,0 1,1-1,-1 0,1 0,0 1,0-1,-1 0,1 0,0 1,1-1,-1 0,0 0,0 1,1-1,-1 0,1 0,-1 1,1-1,0 1,0-1,0 1,0-1,0 1,0-1,2-1,5-6,2 0,-1 1,1 0,18-11,47-23,-64 36,64-31,111-37,86-12,-195 63,-2 1,81-26,-155 47,-4 0,-11 1,-21 5,-47 13,17-5,-31 10,-171 52,250-65,16-6,11-6,36-21,-4 0,26-6,-31 9,-21 10,-8 2,-8 8,0 0,0 0,0 0,-1-1,1 1,0 0,0 0,0-1,0 1,0 0,0 0,0 0,0 0,0-1,-1 1,1 0,0 0,0 0,0 0,0-1,0 1,-1 0,1 0,0 0,0 0,0 0,-1 0,1-1,-19-2,-88 11,56 2,1 1,-78 29,110-34,1 1,-21 12,33-14,8-5,12-5,9-3,-22 8,-1 0,1-1,0 1,-1 0,1 0,-1 0,1 0,-1 0,1 0,0 1,-1-1,1 0,2 2,-4-2,1 1,-1-1,1 0,-1 1,0-1,1 0,-1 1,0-1,1 1,-1-1,0 0,0 1,0-1,1 1,-1-1,0 1,0-1,0 1,0-1,0 1,0-1,0 1,0-1,0 1,0-1,0 2,0-1,-1 0,1 1,-1-1,0 0,0 1,1-1,-1 0,0 0,-1 2,-2 1,-1 0,1-1,-9 6,-51 24,2-1,62-32,-1 0,1 0,0 0,0 0,0 0,0 0,-1 0,1 0,0 0,0 0,0 0,0 0,-1 0,1 0,0 1,0-1,0 0,0 0,0 0,0 0,-1 0,1 0,0 1,0-1,0 0,0 0,0 0,0 0,0 1,0-1,0 0,0 0,0 0,0 1,0-1,0 0,0 0,0 0,0 1,8 0,12-3,20-5,1 1,81 0,-81 7,0 2,68 14,-97-14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09.23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12.6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1,'12'0,"0"1,0 1,17 3,-12 0,14 2,-26-7,0 1,0 0,-1 0,1 1,0 0,7 3,1 1,-5-4,-6-1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13.8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14.6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15.9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16.6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17.9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18.7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0.3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1.2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12.841"/>
    </inkml:context>
    <inkml:brush xml:id="br0">
      <inkml:brushProperty name="width" value="0.1" units="cm"/>
      <inkml:brushProperty name="height" value="0.2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1 788,'29'-1,"-16"0,-1 0,1 2,13 1,-5 4,-17-4,-1-1,1 0,0 0,0 0,0 0,5 0,22-1,176-1,-90-6,-1 1,94-1,-181 6,42-8,15-1,60-3,-134 10,22-8,-10 3,-17 6,-2 1,-1 0,1 0,-1-1,0 1,7-5,-12 6,1 0,0-1,0 1,0 0,-1 0,1-1,0 1,-1 0,1 0,0 0,0-1,-1 1,1 0,0 0,-1 0,1 0,0 0,-1 0,1-1,0 1,-1 0,1 0,0 0,-1 0,1 0,0 0,-1 0,1 1,-1-1,-13-1,-24 1,-73 10,98-8,-90 19,12-3,3-1,60-9,0-2,-51 5,78-11,-1 1,0-1,0 0,1 0,-1-1,0 1,1 0,-1 0,1-1,-3 0,3 0,1 1,0 0,0 0,-1 0,1-1,0 1,0 0,0 0,-1 0,1-1,0 1,0 0,0 0,0-1,0 1,0 0,0-1,0 1,-1 0,1 0,0-1,0 1,0-1,5-10,11-11,1 1,0 0,37-31,68-47,-89 74,298-207,-55 71,-212 128,-25 13,1 1,66-22,-70 30,-22 6,1 0,-1 2,1-1,1 2,19-2,-35 4,1 0,-1 0,1 0,-1 0,1 0,-1 0,1 0,-1 0,1 1,-1-1,1 0,-1 0,1 0,-1 1,1-1,-1 0,0 0,1 1,-1-1,1 0,-1 1,0-1,1 1,-1-1,0 0,1 2,-1-1,0 0,1 0,-1 0,0 0,0 0,0 1,0-1,0 0,0 0,0 0,-1 2,-2 5,1 0,-8 13,6-13,-27 65,11-32,-22 38,-115 146,48-108,73-84,-48 33,62-52,0 0,-1-2,-1 0,0-2,0 0,-28 6,35-13,-35 3,35-5,11 0,1-1,-1 1,0-2,-9 0,13 0,0 1,0-1,0 1,0-1,0 0,0 0,1 0,-1 0,0 0,1 0,-1 0,1-1,-1 1,1 0,0-1,-1 0,0-1,-18-23,16 22,0-1,0 0,0 0,1 0,-4-7,-2-6,-12-18,-8-16,-5-34,32 82,1 0,1 0,-1-1,0 1,1 0,0-1,0 1,0-1,1 1,-1 0,1-1,0 1,1 0,-1 0,1 0,-1 0,1 0,0 0,1 0,-1 1,1-1,-1 1,1-1,0 1,0 0,1 0,-1 0,1 1,3-3,7-4,-11 6,1 1,0-1,0 1,-1 0,1 0,0 1,1-1,-1 1,0 0,0 0,5-1,-13 3,0 1,0-1,0 1,0 0,1 0,-1 0,1 0,-1 1,1-1,-5 6,-7 4,-44 35,39-30,-30 20,-32 5,60-31,1-1,-30 8,17-5,34-13,-1 0,1 1,-1-1,1 0,0 1,-1-1,1 0,-1 0,1 0,-1 0,1 0,-1 1,1-1,-1 0,1 0,-1 0,1 0,-1 0,1 0,-1-1,1 1,-1 0,1 0,-1 0,1 0,0-1,-2 1,3-1,-1 0,0 1,0-1,1 0,-1 1,0-1,1 1,-1-1,1 0,-1 1,1-1,-1 1,1-1,-1 1,1-1,-1 1,1 0,1-1,58-40,-2-1,-56 41,0-1,1 1,-1 0,1 0,-1 0,1 0,0 1,-1-1,1 1,0-1,-1 1,1 0,0 0,-1 0,5 1,5 1,0 0,13 5,-20-5,-4-2,-1 0,1 0,-1 0,0 0,1 1,-1-1,0 0,1 0,-1 0,1 0,-1 1,0-1,1 0,-1 0,0 1,1-1,-1 0,0 0,0 1,1-1,-1 0,0 1,-5 4,-14 0,-5-3,-28 7,44-7,-52 15,13-2,30-11,11-3,-1 0,1 1,0 0,0 0,-10 5,6-3,9-4,-1 0,1 0,0 1,-1-1,1 0,0 1,0-1,0 1,-1-1,1 1,0 0,0-1,0 1,0 0,0 0,0 0,-1 1,3-1,-1 0,1-1,-1 1,1-1,-1 1,1-1,-1 1,1-1,0 1,-1-1,1 1,0-1,-1 0,1 0,0 1,0-1,-1 0,2 0,15 4,54 3,-76-6,1-1,-1 0,1 1,-1 0,0 0,1 0,0 1,-1 0,1-1,0 1,0 1,0-1,0 1,-6 4,-7 3,-9 7,24-16,1 0,1-1,-1 1,0 0,0 0,0 0,0 0,1 0,-1 0,0 0,1 0,-1 1,1-1,-1 0,1 0,0 0,-1 1,1-1,0 2,0-3,0 1,0-1,1 0,-1 1,0-1,0 0,1 1,-1-1,0 0,0 1,1-1,-1 0,0 0,1 1,-1-1,0 0,1 0,-1 0,0 0,1 1,-1-1,1 0,-1 0,0 0,1 0,-1 0,0 0,1 0,-1 0,1 0,-1 0,0 0,1 0,-1 0,1 0,-1-1,0 1,1 0,0 0,20-7,-17 5,35-9,-25 7,-1 1,15-8,-28 11,0 0,0 0,0 0,0 0,0 0,0 0,0 0,0 0,0 0,-1 0,1 0,0 0,0 0,0 0,0 0,0 0,0 0,0 0,0 0,0 0,0 0,0 0,0 0,0 0,0 0,0 0,0 0,0 0,0 0,0-1,0 1,0 0,0 0,0 0,0 0,0 0,0 0,0 0,0 0,0 0,0 0,0 0,0 0,0 0,0 0,0 0,0 0,0 0,0-1,0 1,0 0,0 0,0 0,0 0,0 0,0 0,0 0,0 0,-10-1,-11 0,-49 6,55-4,-57 11,25-3,30-5,16-2,11-2,8-1,1-1,-1-1,36-11,-46 12,126-37,162-48,-110 46,-18 19,-158 21,47-8,-37 5,1 1,24-1,52-2,-64 3,25-1,-69 5,0 1,1 0,-1 0,1 1,0 0,-14 7,9-4,-1-1,-19 4,-4-2,-66 14,23-4,2-1,2 1,27-6,-36 3,-6 1,74-11,0 0,-28 0,74-22,-4 6,43-16,-19 8,65-28,47-12,-47 20,16-4,-63 23,244-64,-138 51,-127 26,-21 3,1 2,39-2,-54 6,-9 2,-14 3,3-1,-52 34,-124 64,106-60,-118 70,18 1,149-92,19-12,-1-1,0 0,0-1,-17 6,31-14,0 0,0 0,0 0,0 0,0 0,0 0,0 1,0-1,-1 0,1 0,0 0,0 0,0 0,0 0,0 0,0 0,0 0,0 0,0 0,0 0,0 0,-1 0,1 0,0 0,0 0,0 0,0 0,0 0,0 0,0 0,0 0,0 0,0 0,-1 0,1 0,0 0,0 0,0 0,0 0,0 0,0 0,0 0,0 0,0 0,0 0,0-1,0 1,0 0,-1 0,1 0,0 0,0 0,0 0,0 0,0 0,0 0,0 0,0 0,0-1,0 1,0 0,0 0,0 0,0 0,5-7,9-8,-12 14,14-11,0 0,33-15,-12 7,-24 12,28-11,110-44,-97 41,24-8,97-16,-68 26,-50 11,102-13,-79 12,92 1,38 9,-209 1,-3 0,-12 4,-17 4,-17 4,-64 9,2-1,10-3,56-6,33-9,1 0,-17 2,12-1,14-2,9-2,2-1,0-1,0-1,0 1,0-1,10-6,24-6,86-23,-94 28,147-35,-140 35,66-8,-31 7,-41 6,53-2,46 7,-277-6,94 6,-337-5,108 3,157 3,106-2,0 0,-17-4,17 2,0 1,-16 0,6 1,-1-1,1-1,0-1,-24-7,44 10,4-1,10 0,18 1,82 0,74 3,-88 7,15 2,77 3,-23-1,-97-8,47 3,-8-2,-16 1,-92-7,1-1,0 1,-1 0,1 0,-1 0,1 0,-1 0,1 0,0 0,-1 0,1 0,-1 1,1-1,-1 0,1 0,-1 0,1 1,-1-1,1 0,-1 1,1-1,-1 0,1 1,-1-1,0 0,1 1,-1-1,1 1,-1-1,0 1,0-1,1 1,-1 0,0 0,0-1,-1 1,1 0,-1-1,1 1,-1 0,1-1,-1 1,1-1,-1 1,1-1,-1 1,0-1,1 1,-1-1,0 0,1 1,-1-1,0 0,0 0,1 1,-1-1,0 0,-1 0,-148 26,107-13,33-10,-1 1,-16 2,-114 16,105-17,22-2,-1-1,-20 1,7-3,10 0,1 0,0-1,0-1,-32-7,49 9,-1 0,1 0,0 0,0 0,-1 0,1 0,0 0,0 0,0 0,-1 0,1 0,0 0,0 0,0 0,-1 0,1 0,0 0,0-1,0 1,0 0,-1 0,1 0,0 0,0 0,0-1,0 1,0 0,-1 0,1 0,0 0,0-1,0 1,0 0,0 0,0 0,0-1,0 1,0 0,0 0,0 0,0-1,0 1,0 0,0 0,0-1,10-5,18-2,64-10,17-3,-25 3,-19 3,95-20,27-5,-125 26,15-2,3 1,11 0,-91 15,21-4,-20 4,-1 0,1 0,0 0,-1 0,1 0,0 0,-1-1,1 1,0 0,-1 0,1-1,-1 1,1 0,0-1,-1 1,1-1,-1 1,1-1,-1 1,0-1,1 1,-1-1,1 0,0 0,-2 0,1 1,0 0,0-1,-1 1,1-1,0 1,0 0,-1 0,1-1,0 1,-1 0,1-1,-1 1,1 0,0 0,-1 0,1-1,-1 1,1 0,0 0,-1 0,1 0,-1 0,1 0,-1 0,-17-2,11 1,-21-2,0 0,0 2,-33 2,5 1,-53-3,-211 8,226 4,-26 3,-4 2,44-4,46-5,24-5,-1 0,-20 1,25-3,-1 1,1-1,-11 4,44-11,-15 5,0 0,0 0,0 1,0 0,1 1,15 2,9-1,26 2,106 19,-79-8,-28-3,21 3,11 0,-57-8,40 2,-56-6,30 6,-33-4,0-1,29 0,-45-3,1 0,-1 1,1-1,-1 0,1 1,-1-1,1 1,3 2,-33-2,5-1,11-1,0 1,0 0,0 0,0 1,0 1,0 0,0 0,-18 7,28-8,0 0,-1 0,1 0,0 0,0 1,0-1,0 0,0 0,0 1,0-1,0 1,0-1,0 2,-1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1.92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0,'-1'0,"0"0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3.1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3.57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4.63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5.19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6.03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1,'0'0,"0"-1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6.6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7.9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1,'0'0,"0"1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8.43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8.94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2:58:17.093"/>
    </inkml:context>
    <inkml:brush xml:id="br0">
      <inkml:brushProperty name="width" value="0.1" units="cm"/>
      <inkml:brushProperty name="height" value="0.2" units="cm"/>
      <inkml:brushProperty name="color" value="#46B1E1"/>
      <inkml:brushProperty name="transparency" value="153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786 410,'-3'0,"1"1,-1-1,1 1,-1 0,1 0,-4 1,-12 4,6-3,0 0,-14 5,14-4,0 0,-18 2,-47 9,52-9,0-1,-38 2,52-6,0 0,-12 4,12-3,1 0,-17 1,-317-4,427-3,-52 1,92-11,-26 2,-55 6,58-16,-95 21,11-2,-12 3,-1 0,0-1,0 1,1-1,-1 0,0 0,0 0,0-1,0 1,3-3,-6 4,0 0,0 0,0 0,0 0,0 0,0 0,0 0,0 0,0 0,0 0,0 0,1 0,-1-1,0 1,0 0,0 0,0 0,0 0,0 0,0 0,0 0,0 0,0-1,0 1,0 0,0 0,0 0,0 0,0 0,0 0,0 0,0 0,0-1,0 1,0 0,0 0,0 0,0 0,0 0,-1 0,1 0,0 0,0 0,0-1,0 1,0 0,-7-3,-8 1,-140 1,75 2,-38 6,13 0,86-6,14-1,-1 1,1-1,0 0,-1-1,1 1,-9-3,14 3,-1 0,1 0,0 0,0 0,-1 0,1 0,0 0,0 0,0 0,-1-1,1 1,0 0,0 0,0 0,0 0,-1 0,1-1,0 1,0 0,0 0,0 0,0-1,-1 1,1 0,0 0,0 0,0-1,0 1,0 0,0 0,0 0,0-1,0 1,0 0,0 0,0-1,0 1,0 0,8-9,15-4,-21 12,18-8,1 0,23-5,10-4,-32 10,29-5,-28 8,27-10,-30 9,0 0,22-3,-20 5,35-11,-38 9,1 1,24-3,11-3,-27 4,-16 3,0 1,24-3,-50 6,9 0,-1 0,0 0,1 0,-1 1,1 0,-1 0,-10 4,10-3,-1 0,0 0,0-1,-12 1,13-1,1-1,0 1,0 0,0 0,0 0,0 0,0 1,0 0,-6 4,11-6,0 0,0 0,0 0,-1 0,1 0,0 0,0 0,0 0,0 0,0 0,0 0,0 0,0 0,0 0,0 1,0-1,0 0,0 0,0 0,-1 0,1 0,0 0,0 0,0 0,0 0,0 0,0 0,0 1,0-1,0 0,0 0,0 0,0 0,0 0,0 0,0 0,0 0,0 0,0 0,0 1,0-1,0 0,0 0,1 0,-1 0,0 0,0 0,0 0,0 0,0 0,0 0,0 0,0 0,0 0,0 1,8 1,8-1,51-2,70-9,-77-1,12-1,53-8,34 14,85 6,-240 0,-6-3,-6-4,5 3,-1 0,1 0,-1 0,0 1,-6-5,6 5,0 1,1-1,-1 0,1 0,0-1,0 1,-4-6,7 8,-1-1,1 1,-1-1,1 1,0-1,-1 1,1-1,0 1,0-1,0 1,0-1,0 1,1-1,-1 1,0-1,1 1,-1-1,1 1,-1-1,1 1,0 0,0-1,-1 1,1 0,0 0,2-3,3-2,0 1,0 0,1 0,0 0,0 0,0 1,0 0,15-5,16-9,-32 15,0 0,0 0,0 1,1-1,6 0,-8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29.8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2,'0'-1,"0"1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0.6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1.50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1.8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2.3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0,'1'0,"0"0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2.7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3.73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4.23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1,'-1'0,"0"0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4.5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7T13:20:35.4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D3D9-9E88-FF3B-7AAA-9D7DC358C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2DD7AF-FE9B-210A-EFA1-84F7D636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D6BAE-015A-D333-D8B4-085DE155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1273-1D29-3B44-4A2C-2F42BEE0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34083-A99B-B37D-66E5-1329B757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1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4892-946F-3769-EE76-BF613151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22AC93-23D8-865B-9E4C-45BDAEE48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09E98-1390-9C5A-3C4A-A2A91C13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EFB01-703E-821F-B6AF-03AF1EAB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37FC5-7ECE-F0B6-C30D-73A81538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C58557-0058-7C17-2E7F-7CF642508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B6932-1305-B7A3-DB42-D75A85949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805B9-0A33-4AB6-959D-D4CB97C2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F61E3-7412-D001-358C-8E551C88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F13B0-D859-A65F-2029-C44158EB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BF6FB-8A98-BCE5-3B6A-710A5878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68911-ABE9-8888-7353-BDA5C72E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E4B4A-FD89-F74F-4CC0-3D449FDA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6BFFB-EEFF-BAD5-AFD3-6BB86663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C9FC9-66BD-70E0-1454-51D65E44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4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BEFDE-6CD2-F5D7-1B32-93AC69E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DCA9A-BA9E-C2D8-EF72-910AC46E0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8E672-C4B7-7D48-99F5-FF75114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5349B-4854-5077-94AA-4524C348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0B548-2E19-4D14-8F25-91BB90C5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CAE8D-19C1-D7A9-D3AA-632356C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F4AF6-3EB3-61DF-37FC-640197003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94F4FF-0CA6-0504-B336-7CC971022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48AC4-5F57-F474-928A-5B34AE60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C4552-077D-CD95-B48A-4358A537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C249F-4E4B-3315-4646-EE0D62B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025D-0930-F267-93EE-DA5FFE88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0CFFC-A093-7785-F723-2D29CD5E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BEFD9-4002-FC18-7554-07D451CB7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1CB544-7B5B-B9C0-A70E-7FEEA395C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BCB52F-7E40-1C25-1A32-2A5526EB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C73653-B493-0704-26A0-59E576C9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0C5A84-B78B-C3CF-395A-548F5378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B1800C-329F-6DB0-DAE4-954B213F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97D03-9D72-1F25-0151-E7DCB201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B3E6CF-38A0-C615-2C78-61B6D6D2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91C879-C7AE-D507-2479-EDA57B60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5A265-CD4D-7A8F-2F78-799204FF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0AC768-510C-9FEE-DB7A-DA4E9C20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23258-2F5C-7BF2-E455-2C183D41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6B2EA-98C0-35AF-A3DF-4B031ED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04B47-1192-1780-68E0-AAF92ED2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E1AFB-D814-8772-BAF6-9B89C61E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72D22-0B79-A910-5DE7-263CAC58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43669-BD2A-DC7A-5715-49F78CF4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00AFB-2397-ED50-8D62-C1011B67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D0930-FC49-DDA7-1796-14C734D2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1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2CFC2-7083-234E-2367-2379873D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466D3-DCA7-C64C-0177-1C1BA7A58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AF28F-6979-AD74-5E12-633C9F36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DDB73-517C-B263-B622-F6986B01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D8025-5C0F-CEE5-3933-28777D04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4584A-C84F-D169-7E72-E824F275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585107-E5D4-CFDC-F9D5-1E451E14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522EA-4407-6B54-07D2-3D0C24E8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F4691-9BD1-1E18-C81A-E19F4D318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3F69C-2E80-45F3-BE71-793B6437A93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253BD-AD33-8330-3AB0-F4FEF21C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36E8A-F3A7-AA2F-6D98-BF7AC7B8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C40D50-9021-4B25-9041-D6B22978A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2.xml"/><Relationship Id="rId21" Type="http://schemas.openxmlformats.org/officeDocument/2006/relationships/image" Target="../media/image10.png"/><Relationship Id="rId42" Type="http://schemas.openxmlformats.org/officeDocument/2006/relationships/customXml" Target="../ink/ink30.xml"/><Relationship Id="rId63" Type="http://schemas.openxmlformats.org/officeDocument/2006/relationships/customXml" Target="../ink/ink51.xml"/><Relationship Id="rId84" Type="http://schemas.openxmlformats.org/officeDocument/2006/relationships/image" Target="../media/image19.png"/><Relationship Id="rId138" Type="http://schemas.openxmlformats.org/officeDocument/2006/relationships/image" Target="../media/image26.png"/><Relationship Id="rId159" Type="http://schemas.openxmlformats.org/officeDocument/2006/relationships/customXml" Target="../ink/ink128.xml"/><Relationship Id="rId107" Type="http://schemas.openxmlformats.org/officeDocument/2006/relationships/customXml" Target="../ink/ink83.xml"/><Relationship Id="rId11" Type="http://schemas.openxmlformats.org/officeDocument/2006/relationships/image" Target="../media/image5.png"/><Relationship Id="rId32" Type="http://schemas.openxmlformats.org/officeDocument/2006/relationships/customXml" Target="../ink/ink20.xml"/><Relationship Id="rId53" Type="http://schemas.openxmlformats.org/officeDocument/2006/relationships/customXml" Target="../ink/ink41.xml"/><Relationship Id="rId74" Type="http://schemas.openxmlformats.org/officeDocument/2006/relationships/customXml" Target="../ink/ink59.xml"/><Relationship Id="rId128" Type="http://schemas.openxmlformats.org/officeDocument/2006/relationships/customXml" Target="../ink/ink102.xml"/><Relationship Id="rId149" Type="http://schemas.openxmlformats.org/officeDocument/2006/relationships/customXml" Target="../ink/ink122.xml"/><Relationship Id="rId5" Type="http://schemas.openxmlformats.org/officeDocument/2006/relationships/image" Target="../media/image2.png"/><Relationship Id="rId95" Type="http://schemas.openxmlformats.org/officeDocument/2006/relationships/customXml" Target="../ink/ink72.xml"/><Relationship Id="rId160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customXml" Target="../ink/ink31.xml"/><Relationship Id="rId64" Type="http://schemas.openxmlformats.org/officeDocument/2006/relationships/image" Target="../media/image12.png"/><Relationship Id="rId118" Type="http://schemas.openxmlformats.org/officeDocument/2006/relationships/customXml" Target="../ink/ink93.xml"/><Relationship Id="rId139" Type="http://schemas.openxmlformats.org/officeDocument/2006/relationships/customXml" Target="../ink/ink112.xml"/><Relationship Id="rId85" Type="http://schemas.openxmlformats.org/officeDocument/2006/relationships/customXml" Target="../ink/ink65.xml"/><Relationship Id="rId150" Type="http://schemas.openxmlformats.org/officeDocument/2006/relationships/customXml" Target="../ink/ink12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21.xml"/><Relationship Id="rId38" Type="http://schemas.openxmlformats.org/officeDocument/2006/relationships/customXml" Target="../ink/ink26.xml"/><Relationship Id="rId59" Type="http://schemas.openxmlformats.org/officeDocument/2006/relationships/customXml" Target="../ink/ink47.xml"/><Relationship Id="rId103" Type="http://schemas.openxmlformats.org/officeDocument/2006/relationships/customXml" Target="../ink/ink80.xml"/><Relationship Id="rId108" Type="http://schemas.openxmlformats.org/officeDocument/2006/relationships/customXml" Target="../ink/ink84.xml"/><Relationship Id="rId124" Type="http://schemas.openxmlformats.org/officeDocument/2006/relationships/customXml" Target="../ink/ink99.xml"/><Relationship Id="rId129" Type="http://schemas.openxmlformats.org/officeDocument/2006/relationships/customXml" Target="../ink/ink103.xml"/><Relationship Id="rId54" Type="http://schemas.openxmlformats.org/officeDocument/2006/relationships/customXml" Target="../ink/ink42.xml"/><Relationship Id="rId70" Type="http://schemas.openxmlformats.org/officeDocument/2006/relationships/customXml" Target="../ink/ink56.xml"/><Relationship Id="rId75" Type="http://schemas.openxmlformats.org/officeDocument/2006/relationships/image" Target="../media/image15.png"/><Relationship Id="rId91" Type="http://schemas.openxmlformats.org/officeDocument/2006/relationships/customXml" Target="../ink/ink69.xml"/><Relationship Id="rId96" Type="http://schemas.openxmlformats.org/officeDocument/2006/relationships/customXml" Target="../ink/ink73.xml"/><Relationship Id="rId140" Type="http://schemas.openxmlformats.org/officeDocument/2006/relationships/customXml" Target="../ink/ink113.xml"/><Relationship Id="rId145" Type="http://schemas.openxmlformats.org/officeDocument/2006/relationships/customXml" Target="../ink/ink118.xml"/><Relationship Id="rId161" Type="http://schemas.openxmlformats.org/officeDocument/2006/relationships/customXml" Target="../ink/ink130.xml"/><Relationship Id="rId16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6.xml"/><Relationship Id="rId49" Type="http://schemas.openxmlformats.org/officeDocument/2006/relationships/customXml" Target="../ink/ink37.xml"/><Relationship Id="rId114" Type="http://schemas.openxmlformats.org/officeDocument/2006/relationships/customXml" Target="../ink/ink89.xml"/><Relationship Id="rId119" Type="http://schemas.openxmlformats.org/officeDocument/2006/relationships/customXml" Target="../ink/ink94.xml"/><Relationship Id="rId44" Type="http://schemas.openxmlformats.org/officeDocument/2006/relationships/customXml" Target="../ink/ink32.xml"/><Relationship Id="rId60" Type="http://schemas.openxmlformats.org/officeDocument/2006/relationships/customXml" Target="../ink/ink48.xml"/><Relationship Id="rId65" Type="http://schemas.openxmlformats.org/officeDocument/2006/relationships/customXml" Target="../ink/ink52.xml"/><Relationship Id="rId81" Type="http://schemas.openxmlformats.org/officeDocument/2006/relationships/customXml" Target="../ink/ink63.xml"/><Relationship Id="rId86" Type="http://schemas.openxmlformats.org/officeDocument/2006/relationships/image" Target="../media/image20.png"/><Relationship Id="rId130" Type="http://schemas.openxmlformats.org/officeDocument/2006/relationships/customXml" Target="../ink/ink104.xml"/><Relationship Id="rId135" Type="http://schemas.openxmlformats.org/officeDocument/2006/relationships/customXml" Target="../ink/ink109.xml"/><Relationship Id="rId151" Type="http://schemas.openxmlformats.org/officeDocument/2006/relationships/image" Target="../media/image27.png"/><Relationship Id="rId156" Type="http://schemas.openxmlformats.org/officeDocument/2006/relationships/customXml" Target="../ink/ink12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7.xml"/><Relationship Id="rId109" Type="http://schemas.openxmlformats.org/officeDocument/2006/relationships/customXml" Target="../ink/ink85.xml"/><Relationship Id="rId34" Type="http://schemas.openxmlformats.org/officeDocument/2006/relationships/customXml" Target="../ink/ink22.xml"/><Relationship Id="rId50" Type="http://schemas.openxmlformats.org/officeDocument/2006/relationships/customXml" Target="../ink/ink38.xml"/><Relationship Id="rId55" Type="http://schemas.openxmlformats.org/officeDocument/2006/relationships/customXml" Target="../ink/ink43.xml"/><Relationship Id="rId76" Type="http://schemas.openxmlformats.org/officeDocument/2006/relationships/customXml" Target="../ink/ink60.xml"/><Relationship Id="rId97" Type="http://schemas.openxmlformats.org/officeDocument/2006/relationships/customXml" Target="../ink/ink74.xml"/><Relationship Id="rId104" Type="http://schemas.openxmlformats.org/officeDocument/2006/relationships/image" Target="../media/image23.png"/><Relationship Id="rId120" Type="http://schemas.openxmlformats.org/officeDocument/2006/relationships/customXml" Target="../ink/ink95.xml"/><Relationship Id="rId125" Type="http://schemas.openxmlformats.org/officeDocument/2006/relationships/customXml" Target="../ink/ink100.xml"/><Relationship Id="rId141" Type="http://schemas.openxmlformats.org/officeDocument/2006/relationships/customXml" Target="../ink/ink114.xml"/><Relationship Id="rId146" Type="http://schemas.openxmlformats.org/officeDocument/2006/relationships/customXml" Target="../ink/ink119.xml"/><Relationship Id="rId7" Type="http://schemas.openxmlformats.org/officeDocument/2006/relationships/image" Target="../media/image3.png"/><Relationship Id="rId71" Type="http://schemas.openxmlformats.org/officeDocument/2006/relationships/customXml" Target="../ink/ink57.xml"/><Relationship Id="rId92" Type="http://schemas.openxmlformats.org/officeDocument/2006/relationships/customXml" Target="../ink/ink70.xml"/><Relationship Id="rId162" Type="http://schemas.openxmlformats.org/officeDocument/2006/relationships/image" Target="../media/image31.png"/><Relationship Id="rId2" Type="http://schemas.openxmlformats.org/officeDocument/2006/relationships/customXml" Target="../ink/ink1.xml"/><Relationship Id="rId29" Type="http://schemas.openxmlformats.org/officeDocument/2006/relationships/customXml" Target="../ink/ink17.xml"/><Relationship Id="rId24" Type="http://schemas.openxmlformats.org/officeDocument/2006/relationships/customXml" Target="../ink/ink12.xml"/><Relationship Id="rId40" Type="http://schemas.openxmlformats.org/officeDocument/2006/relationships/customXml" Target="../ink/ink28.xml"/><Relationship Id="rId45" Type="http://schemas.openxmlformats.org/officeDocument/2006/relationships/customXml" Target="../ink/ink33.xml"/><Relationship Id="rId66" Type="http://schemas.openxmlformats.org/officeDocument/2006/relationships/customXml" Target="../ink/ink53.xml"/><Relationship Id="rId87" Type="http://schemas.openxmlformats.org/officeDocument/2006/relationships/customXml" Target="../ink/ink66.xml"/><Relationship Id="rId110" Type="http://schemas.openxmlformats.org/officeDocument/2006/relationships/image" Target="../media/image24.png"/><Relationship Id="rId115" Type="http://schemas.openxmlformats.org/officeDocument/2006/relationships/customXml" Target="../ink/ink90.xml"/><Relationship Id="rId131" Type="http://schemas.openxmlformats.org/officeDocument/2006/relationships/customXml" Target="../ink/ink105.xml"/><Relationship Id="rId136" Type="http://schemas.openxmlformats.org/officeDocument/2006/relationships/customXml" Target="../ink/ink110.xml"/><Relationship Id="rId157" Type="http://schemas.openxmlformats.org/officeDocument/2006/relationships/image" Target="../media/image30.png"/><Relationship Id="rId61" Type="http://schemas.openxmlformats.org/officeDocument/2006/relationships/customXml" Target="../ink/ink49.xml"/><Relationship Id="rId82" Type="http://schemas.openxmlformats.org/officeDocument/2006/relationships/image" Target="../media/image18.png"/><Relationship Id="rId152" Type="http://schemas.openxmlformats.org/officeDocument/2006/relationships/customXml" Target="../ink/ink124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8.xml"/><Relationship Id="rId35" Type="http://schemas.openxmlformats.org/officeDocument/2006/relationships/customXml" Target="../ink/ink23.xml"/><Relationship Id="rId56" Type="http://schemas.openxmlformats.org/officeDocument/2006/relationships/customXml" Target="../ink/ink44.xml"/><Relationship Id="rId77" Type="http://schemas.openxmlformats.org/officeDocument/2006/relationships/customXml" Target="../ink/ink61.xml"/><Relationship Id="rId100" Type="http://schemas.openxmlformats.org/officeDocument/2006/relationships/customXml" Target="../ink/ink77.xml"/><Relationship Id="rId105" Type="http://schemas.openxmlformats.org/officeDocument/2006/relationships/customXml" Target="../ink/ink81.xml"/><Relationship Id="rId126" Type="http://schemas.openxmlformats.org/officeDocument/2006/relationships/image" Target="../media/image25.png"/><Relationship Id="rId147" Type="http://schemas.openxmlformats.org/officeDocument/2006/relationships/customXml" Target="../ink/ink120.xml"/><Relationship Id="rId8" Type="http://schemas.openxmlformats.org/officeDocument/2006/relationships/customXml" Target="../ink/ink4.xml"/><Relationship Id="rId51" Type="http://schemas.openxmlformats.org/officeDocument/2006/relationships/customXml" Target="../ink/ink39.xml"/><Relationship Id="rId72" Type="http://schemas.openxmlformats.org/officeDocument/2006/relationships/customXml" Target="../ink/ink58.xml"/><Relationship Id="rId93" Type="http://schemas.openxmlformats.org/officeDocument/2006/relationships/customXml" Target="../ink/ink71.xml"/><Relationship Id="rId98" Type="http://schemas.openxmlformats.org/officeDocument/2006/relationships/customXml" Target="../ink/ink75.xml"/><Relationship Id="rId121" Type="http://schemas.openxmlformats.org/officeDocument/2006/relationships/customXml" Target="../ink/ink96.xml"/><Relationship Id="rId142" Type="http://schemas.openxmlformats.org/officeDocument/2006/relationships/customXml" Target="../ink/ink115.xml"/><Relationship Id="rId163" Type="http://schemas.openxmlformats.org/officeDocument/2006/relationships/customXml" Target="../ink/ink131.xml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customXml" Target="../ink/ink34.xml"/><Relationship Id="rId67" Type="http://schemas.openxmlformats.org/officeDocument/2006/relationships/customXml" Target="../ink/ink54.xml"/><Relationship Id="rId116" Type="http://schemas.openxmlformats.org/officeDocument/2006/relationships/customXml" Target="../ink/ink91.xml"/><Relationship Id="rId137" Type="http://schemas.openxmlformats.org/officeDocument/2006/relationships/customXml" Target="../ink/ink111.xml"/><Relationship Id="rId158" Type="http://schemas.openxmlformats.org/officeDocument/2006/relationships/customXml" Target="../ink/ink127.xml"/><Relationship Id="rId20" Type="http://schemas.openxmlformats.org/officeDocument/2006/relationships/customXml" Target="../ink/ink10.xml"/><Relationship Id="rId41" Type="http://schemas.openxmlformats.org/officeDocument/2006/relationships/customXml" Target="../ink/ink29.xml"/><Relationship Id="rId62" Type="http://schemas.openxmlformats.org/officeDocument/2006/relationships/customXml" Target="../ink/ink50.xml"/><Relationship Id="rId83" Type="http://schemas.openxmlformats.org/officeDocument/2006/relationships/customXml" Target="../ink/ink64.xml"/><Relationship Id="rId88" Type="http://schemas.openxmlformats.org/officeDocument/2006/relationships/image" Target="../media/image21.png"/><Relationship Id="rId111" Type="http://schemas.openxmlformats.org/officeDocument/2006/relationships/customXml" Target="../ink/ink86.xml"/><Relationship Id="rId132" Type="http://schemas.openxmlformats.org/officeDocument/2006/relationships/customXml" Target="../ink/ink106.xml"/><Relationship Id="rId153" Type="http://schemas.openxmlformats.org/officeDocument/2006/relationships/image" Target="../media/image28.png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customXml" Target="../ink/ink45.xml"/><Relationship Id="rId106" Type="http://schemas.openxmlformats.org/officeDocument/2006/relationships/customXml" Target="../ink/ink82.xml"/><Relationship Id="rId127" Type="http://schemas.openxmlformats.org/officeDocument/2006/relationships/customXml" Target="../ink/ink101.xml"/><Relationship Id="rId10" Type="http://schemas.openxmlformats.org/officeDocument/2006/relationships/customXml" Target="../ink/ink5.xml"/><Relationship Id="rId31" Type="http://schemas.openxmlformats.org/officeDocument/2006/relationships/customXml" Target="../ink/ink19.xml"/><Relationship Id="rId52" Type="http://schemas.openxmlformats.org/officeDocument/2006/relationships/customXml" Target="../ink/ink40.xml"/><Relationship Id="rId73" Type="http://schemas.openxmlformats.org/officeDocument/2006/relationships/image" Target="../media/image14.png"/><Relationship Id="rId78" Type="http://schemas.openxmlformats.org/officeDocument/2006/relationships/image" Target="../media/image16.png"/><Relationship Id="rId94" Type="http://schemas.openxmlformats.org/officeDocument/2006/relationships/image" Target="../media/image22.png"/><Relationship Id="rId99" Type="http://schemas.openxmlformats.org/officeDocument/2006/relationships/customXml" Target="../ink/ink76.xml"/><Relationship Id="rId101" Type="http://schemas.openxmlformats.org/officeDocument/2006/relationships/customXml" Target="../ink/ink78.xml"/><Relationship Id="rId122" Type="http://schemas.openxmlformats.org/officeDocument/2006/relationships/customXml" Target="../ink/ink97.xml"/><Relationship Id="rId143" Type="http://schemas.openxmlformats.org/officeDocument/2006/relationships/customXml" Target="../ink/ink116.xml"/><Relationship Id="rId148" Type="http://schemas.openxmlformats.org/officeDocument/2006/relationships/customXml" Target="../ink/ink121.xml"/><Relationship Id="rId164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4.xml"/><Relationship Id="rId47" Type="http://schemas.openxmlformats.org/officeDocument/2006/relationships/customXml" Target="../ink/ink35.xml"/><Relationship Id="rId68" Type="http://schemas.openxmlformats.org/officeDocument/2006/relationships/image" Target="../media/image13.png"/><Relationship Id="rId89" Type="http://schemas.openxmlformats.org/officeDocument/2006/relationships/customXml" Target="../ink/ink67.xml"/><Relationship Id="rId112" Type="http://schemas.openxmlformats.org/officeDocument/2006/relationships/customXml" Target="../ink/ink87.xml"/><Relationship Id="rId133" Type="http://schemas.openxmlformats.org/officeDocument/2006/relationships/customXml" Target="../ink/ink107.xml"/><Relationship Id="rId154" Type="http://schemas.openxmlformats.org/officeDocument/2006/relationships/customXml" Target="../ink/ink125.xml"/><Relationship Id="rId16" Type="http://schemas.openxmlformats.org/officeDocument/2006/relationships/customXml" Target="../ink/ink8.xml"/><Relationship Id="rId37" Type="http://schemas.openxmlformats.org/officeDocument/2006/relationships/customXml" Target="../ink/ink25.xml"/><Relationship Id="rId58" Type="http://schemas.openxmlformats.org/officeDocument/2006/relationships/customXml" Target="../ink/ink46.xml"/><Relationship Id="rId79" Type="http://schemas.openxmlformats.org/officeDocument/2006/relationships/customXml" Target="../ink/ink62.xml"/><Relationship Id="rId102" Type="http://schemas.openxmlformats.org/officeDocument/2006/relationships/customXml" Target="../ink/ink79.xml"/><Relationship Id="rId123" Type="http://schemas.openxmlformats.org/officeDocument/2006/relationships/customXml" Target="../ink/ink98.xml"/><Relationship Id="rId144" Type="http://schemas.openxmlformats.org/officeDocument/2006/relationships/customXml" Target="../ink/ink117.xml"/><Relationship Id="rId90" Type="http://schemas.openxmlformats.org/officeDocument/2006/relationships/customXml" Target="../ink/ink68.xml"/><Relationship Id="rId165" Type="http://schemas.openxmlformats.org/officeDocument/2006/relationships/customXml" Target="../ink/ink132.xml"/><Relationship Id="rId27" Type="http://schemas.openxmlformats.org/officeDocument/2006/relationships/customXml" Target="../ink/ink15.xml"/><Relationship Id="rId48" Type="http://schemas.openxmlformats.org/officeDocument/2006/relationships/customXml" Target="../ink/ink36.xml"/><Relationship Id="rId69" Type="http://schemas.openxmlformats.org/officeDocument/2006/relationships/customXml" Target="../ink/ink55.xml"/><Relationship Id="rId113" Type="http://schemas.openxmlformats.org/officeDocument/2006/relationships/customXml" Target="../ink/ink88.xml"/><Relationship Id="rId134" Type="http://schemas.openxmlformats.org/officeDocument/2006/relationships/customXml" Target="../ink/ink108.xml"/><Relationship Id="rId80" Type="http://schemas.openxmlformats.org/officeDocument/2006/relationships/image" Target="../media/image17.png"/><Relationship Id="rId15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ECC40FF-DD5D-8680-B2B9-9F6DF70716BA}"/>
              </a:ext>
            </a:extLst>
          </p:cNvPr>
          <p:cNvCxnSpPr>
            <a:cxnSpLocks/>
          </p:cNvCxnSpPr>
          <p:nvPr/>
        </p:nvCxnSpPr>
        <p:spPr>
          <a:xfrm>
            <a:off x="2720139" y="4357639"/>
            <a:ext cx="92390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E7AB31A-15FD-1A69-BF2A-41F7011A7A2E}"/>
              </a:ext>
            </a:extLst>
          </p:cNvPr>
          <p:cNvSpPr/>
          <p:nvPr/>
        </p:nvSpPr>
        <p:spPr>
          <a:xfrm>
            <a:off x="391054" y="1806047"/>
            <a:ext cx="11294534" cy="3001433"/>
          </a:xfrm>
          <a:custGeom>
            <a:avLst/>
            <a:gdLst>
              <a:gd name="connsiteX0" fmla="*/ 0 w 11294534"/>
              <a:gd name="connsiteY0" fmla="*/ 2518833 h 3001433"/>
              <a:gd name="connsiteX1" fmla="*/ 452967 w 11294534"/>
              <a:gd name="connsiteY1" fmla="*/ 2637367 h 3001433"/>
              <a:gd name="connsiteX2" fmla="*/ 1037167 w 11294534"/>
              <a:gd name="connsiteY2" fmla="*/ 2700867 h 3001433"/>
              <a:gd name="connsiteX3" fmla="*/ 1545167 w 11294534"/>
              <a:gd name="connsiteY3" fmla="*/ 2722033 h 3001433"/>
              <a:gd name="connsiteX4" fmla="*/ 1816100 w 11294534"/>
              <a:gd name="connsiteY4" fmla="*/ 2738967 h 3001433"/>
              <a:gd name="connsiteX5" fmla="*/ 2345267 w 11294534"/>
              <a:gd name="connsiteY5" fmla="*/ 2688167 h 3001433"/>
              <a:gd name="connsiteX6" fmla="*/ 2683934 w 11294534"/>
              <a:gd name="connsiteY6" fmla="*/ 2565400 h 3001433"/>
              <a:gd name="connsiteX7" fmla="*/ 2810934 w 11294534"/>
              <a:gd name="connsiteY7" fmla="*/ 2518833 h 3001433"/>
              <a:gd name="connsiteX8" fmla="*/ 2946400 w 11294534"/>
              <a:gd name="connsiteY8" fmla="*/ 2463800 h 3001433"/>
              <a:gd name="connsiteX9" fmla="*/ 3094567 w 11294534"/>
              <a:gd name="connsiteY9" fmla="*/ 2425700 h 3001433"/>
              <a:gd name="connsiteX10" fmla="*/ 3331634 w 11294534"/>
              <a:gd name="connsiteY10" fmla="*/ 2328333 h 3001433"/>
              <a:gd name="connsiteX11" fmla="*/ 3390900 w 11294534"/>
              <a:gd name="connsiteY11" fmla="*/ 2311400 h 3001433"/>
              <a:gd name="connsiteX12" fmla="*/ 3492500 w 11294534"/>
              <a:gd name="connsiteY12" fmla="*/ 2256367 h 3001433"/>
              <a:gd name="connsiteX13" fmla="*/ 3577167 w 11294534"/>
              <a:gd name="connsiteY13" fmla="*/ 2218267 h 3001433"/>
              <a:gd name="connsiteX14" fmla="*/ 3763434 w 11294534"/>
              <a:gd name="connsiteY14" fmla="*/ 2074333 h 3001433"/>
              <a:gd name="connsiteX15" fmla="*/ 3839634 w 11294534"/>
              <a:gd name="connsiteY15" fmla="*/ 2019300 h 3001433"/>
              <a:gd name="connsiteX16" fmla="*/ 4140200 w 11294534"/>
              <a:gd name="connsiteY16" fmla="*/ 2053167 h 3001433"/>
              <a:gd name="connsiteX17" fmla="*/ 4284134 w 11294534"/>
              <a:gd name="connsiteY17" fmla="*/ 2057400 h 3001433"/>
              <a:gd name="connsiteX18" fmla="*/ 4525434 w 11294534"/>
              <a:gd name="connsiteY18" fmla="*/ 2019300 h 3001433"/>
              <a:gd name="connsiteX19" fmla="*/ 4652434 w 11294534"/>
              <a:gd name="connsiteY19" fmla="*/ 1943100 h 3001433"/>
              <a:gd name="connsiteX20" fmla="*/ 4817534 w 11294534"/>
              <a:gd name="connsiteY20" fmla="*/ 1896533 h 3001433"/>
              <a:gd name="connsiteX21" fmla="*/ 4923367 w 11294534"/>
              <a:gd name="connsiteY21" fmla="*/ 1833033 h 3001433"/>
              <a:gd name="connsiteX22" fmla="*/ 5270500 w 11294534"/>
              <a:gd name="connsiteY22" fmla="*/ 1693333 h 3001433"/>
              <a:gd name="connsiteX23" fmla="*/ 5384800 w 11294534"/>
              <a:gd name="connsiteY23" fmla="*/ 1608667 h 3001433"/>
              <a:gd name="connsiteX24" fmla="*/ 5444067 w 11294534"/>
              <a:gd name="connsiteY24" fmla="*/ 1566333 h 3001433"/>
              <a:gd name="connsiteX25" fmla="*/ 5516034 w 11294534"/>
              <a:gd name="connsiteY25" fmla="*/ 1507067 h 3001433"/>
              <a:gd name="connsiteX26" fmla="*/ 5604934 w 11294534"/>
              <a:gd name="connsiteY26" fmla="*/ 1452033 h 3001433"/>
              <a:gd name="connsiteX27" fmla="*/ 5727700 w 11294534"/>
              <a:gd name="connsiteY27" fmla="*/ 1333500 h 3001433"/>
              <a:gd name="connsiteX28" fmla="*/ 5795434 w 11294534"/>
              <a:gd name="connsiteY28" fmla="*/ 1270000 h 3001433"/>
              <a:gd name="connsiteX29" fmla="*/ 5858934 w 11294534"/>
              <a:gd name="connsiteY29" fmla="*/ 1193800 h 3001433"/>
              <a:gd name="connsiteX30" fmla="*/ 5909734 w 11294534"/>
              <a:gd name="connsiteY30" fmla="*/ 1092200 h 3001433"/>
              <a:gd name="connsiteX31" fmla="*/ 5922434 w 11294534"/>
              <a:gd name="connsiteY31" fmla="*/ 1058333 h 3001433"/>
              <a:gd name="connsiteX32" fmla="*/ 5952067 w 11294534"/>
              <a:gd name="connsiteY32" fmla="*/ 1011767 h 3001433"/>
              <a:gd name="connsiteX33" fmla="*/ 6112934 w 11294534"/>
              <a:gd name="connsiteY33" fmla="*/ 732367 h 3001433"/>
              <a:gd name="connsiteX34" fmla="*/ 6362700 w 11294534"/>
              <a:gd name="connsiteY34" fmla="*/ 444500 h 3001433"/>
              <a:gd name="connsiteX35" fmla="*/ 6464300 w 11294534"/>
              <a:gd name="connsiteY35" fmla="*/ 342900 h 3001433"/>
              <a:gd name="connsiteX36" fmla="*/ 6654800 w 11294534"/>
              <a:gd name="connsiteY36" fmla="*/ 203200 h 3001433"/>
              <a:gd name="connsiteX37" fmla="*/ 6722534 w 11294534"/>
              <a:gd name="connsiteY37" fmla="*/ 194733 h 3001433"/>
              <a:gd name="connsiteX38" fmla="*/ 6887634 w 11294534"/>
              <a:gd name="connsiteY38" fmla="*/ 160867 h 3001433"/>
              <a:gd name="connsiteX39" fmla="*/ 7023100 w 11294534"/>
              <a:gd name="connsiteY39" fmla="*/ 156633 h 3001433"/>
              <a:gd name="connsiteX40" fmla="*/ 7192434 w 11294534"/>
              <a:gd name="connsiteY40" fmla="*/ 152400 h 3001433"/>
              <a:gd name="connsiteX41" fmla="*/ 7234767 w 11294534"/>
              <a:gd name="connsiteY41" fmla="*/ 131233 h 3001433"/>
              <a:gd name="connsiteX42" fmla="*/ 7310967 w 11294534"/>
              <a:gd name="connsiteY42" fmla="*/ 88900 h 3001433"/>
              <a:gd name="connsiteX43" fmla="*/ 7531100 w 11294534"/>
              <a:gd name="connsiteY43" fmla="*/ 42333 h 3001433"/>
              <a:gd name="connsiteX44" fmla="*/ 7763934 w 11294534"/>
              <a:gd name="connsiteY44" fmla="*/ 0 h 3001433"/>
              <a:gd name="connsiteX45" fmla="*/ 8026400 w 11294534"/>
              <a:gd name="connsiteY45" fmla="*/ 42333 h 3001433"/>
              <a:gd name="connsiteX46" fmla="*/ 8153400 w 11294534"/>
              <a:gd name="connsiteY46" fmla="*/ 110067 h 3001433"/>
              <a:gd name="connsiteX47" fmla="*/ 8271934 w 11294534"/>
              <a:gd name="connsiteY47" fmla="*/ 160867 h 3001433"/>
              <a:gd name="connsiteX48" fmla="*/ 8373534 w 11294534"/>
              <a:gd name="connsiteY48" fmla="*/ 215900 h 3001433"/>
              <a:gd name="connsiteX49" fmla="*/ 8530167 w 11294534"/>
              <a:gd name="connsiteY49" fmla="*/ 266700 h 3001433"/>
              <a:gd name="connsiteX50" fmla="*/ 8703734 w 11294534"/>
              <a:gd name="connsiteY50" fmla="*/ 334433 h 3001433"/>
              <a:gd name="connsiteX51" fmla="*/ 8741834 w 11294534"/>
              <a:gd name="connsiteY51" fmla="*/ 368300 h 3001433"/>
              <a:gd name="connsiteX52" fmla="*/ 8894234 w 11294534"/>
              <a:gd name="connsiteY52" fmla="*/ 571500 h 3001433"/>
              <a:gd name="connsiteX53" fmla="*/ 9110134 w 11294534"/>
              <a:gd name="connsiteY53" fmla="*/ 846667 h 3001433"/>
              <a:gd name="connsiteX54" fmla="*/ 9211734 w 11294534"/>
              <a:gd name="connsiteY54" fmla="*/ 1062567 h 3001433"/>
              <a:gd name="connsiteX55" fmla="*/ 9279467 w 11294534"/>
              <a:gd name="connsiteY55" fmla="*/ 1176867 h 3001433"/>
              <a:gd name="connsiteX56" fmla="*/ 9482667 w 11294534"/>
              <a:gd name="connsiteY56" fmla="*/ 1413933 h 3001433"/>
              <a:gd name="connsiteX57" fmla="*/ 9681634 w 11294534"/>
              <a:gd name="connsiteY57" fmla="*/ 1515533 h 3001433"/>
              <a:gd name="connsiteX58" fmla="*/ 9779000 w 11294534"/>
              <a:gd name="connsiteY58" fmla="*/ 1587500 h 3001433"/>
              <a:gd name="connsiteX59" fmla="*/ 9880600 w 11294534"/>
              <a:gd name="connsiteY59" fmla="*/ 1761067 h 3001433"/>
              <a:gd name="connsiteX60" fmla="*/ 9910234 w 11294534"/>
              <a:gd name="connsiteY60" fmla="*/ 1871133 h 3001433"/>
              <a:gd name="connsiteX61" fmla="*/ 9931400 w 11294534"/>
              <a:gd name="connsiteY61" fmla="*/ 2019300 h 3001433"/>
              <a:gd name="connsiteX62" fmla="*/ 10049934 w 11294534"/>
              <a:gd name="connsiteY62" fmla="*/ 2290233 h 3001433"/>
              <a:gd name="connsiteX63" fmla="*/ 10143067 w 11294534"/>
              <a:gd name="connsiteY63" fmla="*/ 2472267 h 3001433"/>
              <a:gd name="connsiteX64" fmla="*/ 10236200 w 11294534"/>
              <a:gd name="connsiteY64" fmla="*/ 2544233 h 3001433"/>
              <a:gd name="connsiteX65" fmla="*/ 10282767 w 11294534"/>
              <a:gd name="connsiteY65" fmla="*/ 2595033 h 3001433"/>
              <a:gd name="connsiteX66" fmla="*/ 10329334 w 11294534"/>
              <a:gd name="connsiteY66" fmla="*/ 2628900 h 3001433"/>
              <a:gd name="connsiteX67" fmla="*/ 10456334 w 11294534"/>
              <a:gd name="connsiteY67" fmla="*/ 2747433 h 3001433"/>
              <a:gd name="connsiteX68" fmla="*/ 10612967 w 11294534"/>
              <a:gd name="connsiteY68" fmla="*/ 2794000 h 3001433"/>
              <a:gd name="connsiteX69" fmla="*/ 10697634 w 11294534"/>
              <a:gd name="connsiteY69" fmla="*/ 2827867 h 3001433"/>
              <a:gd name="connsiteX70" fmla="*/ 10938934 w 11294534"/>
              <a:gd name="connsiteY70" fmla="*/ 2971800 h 3001433"/>
              <a:gd name="connsiteX71" fmla="*/ 11146367 w 11294534"/>
              <a:gd name="connsiteY71" fmla="*/ 3001433 h 3001433"/>
              <a:gd name="connsiteX72" fmla="*/ 11294534 w 11294534"/>
              <a:gd name="connsiteY72" fmla="*/ 2997200 h 300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1294534" h="3001433">
                <a:moveTo>
                  <a:pt x="0" y="2518833"/>
                </a:moveTo>
                <a:cubicBezTo>
                  <a:pt x="153041" y="2549446"/>
                  <a:pt x="298243" y="2616889"/>
                  <a:pt x="452967" y="2637367"/>
                </a:cubicBezTo>
                <a:cubicBezTo>
                  <a:pt x="729996" y="2674033"/>
                  <a:pt x="756163" y="2681994"/>
                  <a:pt x="1037167" y="2700867"/>
                </a:cubicBezTo>
                <a:cubicBezTo>
                  <a:pt x="1285105" y="2717520"/>
                  <a:pt x="1306940" y="2710122"/>
                  <a:pt x="1545167" y="2722033"/>
                </a:cubicBezTo>
                <a:cubicBezTo>
                  <a:pt x="1635541" y="2726552"/>
                  <a:pt x="1725789" y="2733322"/>
                  <a:pt x="1816100" y="2738967"/>
                </a:cubicBezTo>
                <a:cubicBezTo>
                  <a:pt x="2010727" y="2732978"/>
                  <a:pt x="2156332" y="2740799"/>
                  <a:pt x="2345267" y="2688167"/>
                </a:cubicBezTo>
                <a:cubicBezTo>
                  <a:pt x="2460940" y="2655944"/>
                  <a:pt x="2571086" y="2606436"/>
                  <a:pt x="2683934" y="2565400"/>
                </a:cubicBezTo>
                <a:cubicBezTo>
                  <a:pt x="2726309" y="2549991"/>
                  <a:pt x="2769160" y="2535804"/>
                  <a:pt x="2810934" y="2518833"/>
                </a:cubicBezTo>
                <a:cubicBezTo>
                  <a:pt x="2856089" y="2500489"/>
                  <a:pt x="2900093" y="2479005"/>
                  <a:pt x="2946400" y="2463800"/>
                </a:cubicBezTo>
                <a:cubicBezTo>
                  <a:pt x="2994851" y="2447891"/>
                  <a:pt x="3045981" y="2441191"/>
                  <a:pt x="3094567" y="2425700"/>
                </a:cubicBezTo>
                <a:cubicBezTo>
                  <a:pt x="3308478" y="2357497"/>
                  <a:pt x="3166427" y="2392580"/>
                  <a:pt x="3331634" y="2328333"/>
                </a:cubicBezTo>
                <a:cubicBezTo>
                  <a:pt x="3350783" y="2320886"/>
                  <a:pt x="3371777" y="2318913"/>
                  <a:pt x="3390900" y="2311400"/>
                </a:cubicBezTo>
                <a:cubicBezTo>
                  <a:pt x="3467658" y="2281245"/>
                  <a:pt x="3429162" y="2288037"/>
                  <a:pt x="3492500" y="2256367"/>
                </a:cubicBezTo>
                <a:cubicBezTo>
                  <a:pt x="3549020" y="2228107"/>
                  <a:pt x="3484759" y="2283590"/>
                  <a:pt x="3577167" y="2218267"/>
                </a:cubicBezTo>
                <a:cubicBezTo>
                  <a:pt x="3641241" y="2172974"/>
                  <a:pt x="3701439" y="2122433"/>
                  <a:pt x="3763434" y="2074333"/>
                </a:cubicBezTo>
                <a:cubicBezTo>
                  <a:pt x="3829955" y="2022721"/>
                  <a:pt x="3799653" y="2039291"/>
                  <a:pt x="3839634" y="2019300"/>
                </a:cubicBezTo>
                <a:cubicBezTo>
                  <a:pt x="4161045" y="2030013"/>
                  <a:pt x="3736775" y="2010135"/>
                  <a:pt x="4140200" y="2053167"/>
                </a:cubicBezTo>
                <a:cubicBezTo>
                  <a:pt x="4187928" y="2058258"/>
                  <a:pt x="4236156" y="2055989"/>
                  <a:pt x="4284134" y="2057400"/>
                </a:cubicBezTo>
                <a:cubicBezTo>
                  <a:pt x="4363996" y="2049671"/>
                  <a:pt x="4448666" y="2047216"/>
                  <a:pt x="4525434" y="2019300"/>
                </a:cubicBezTo>
                <a:cubicBezTo>
                  <a:pt x="4655445" y="1972023"/>
                  <a:pt x="4552228" y="1989625"/>
                  <a:pt x="4652434" y="1943100"/>
                </a:cubicBezTo>
                <a:cubicBezTo>
                  <a:pt x="4677754" y="1931344"/>
                  <a:pt x="4802816" y="1900372"/>
                  <a:pt x="4817534" y="1896533"/>
                </a:cubicBezTo>
                <a:cubicBezTo>
                  <a:pt x="4852812" y="1875366"/>
                  <a:pt x="4886187" y="1850645"/>
                  <a:pt x="4923367" y="1833033"/>
                </a:cubicBezTo>
                <a:cubicBezTo>
                  <a:pt x="5030091" y="1782480"/>
                  <a:pt x="5173680" y="1757879"/>
                  <a:pt x="5270500" y="1693333"/>
                </a:cubicBezTo>
                <a:cubicBezTo>
                  <a:pt x="5403071" y="1604953"/>
                  <a:pt x="5270500" y="1696590"/>
                  <a:pt x="5384800" y="1608667"/>
                </a:cubicBezTo>
                <a:cubicBezTo>
                  <a:pt x="5404043" y="1593864"/>
                  <a:pt x="5424870" y="1581195"/>
                  <a:pt x="5444067" y="1566333"/>
                </a:cubicBezTo>
                <a:cubicBezTo>
                  <a:pt x="5468640" y="1547309"/>
                  <a:pt x="5490701" y="1525067"/>
                  <a:pt x="5516034" y="1507067"/>
                </a:cubicBezTo>
                <a:cubicBezTo>
                  <a:pt x="5544445" y="1486881"/>
                  <a:pt x="5576418" y="1472071"/>
                  <a:pt x="5604934" y="1452033"/>
                </a:cubicBezTo>
                <a:cubicBezTo>
                  <a:pt x="5692482" y="1390512"/>
                  <a:pt x="5655467" y="1408224"/>
                  <a:pt x="5727700" y="1333500"/>
                </a:cubicBezTo>
                <a:cubicBezTo>
                  <a:pt x="5749210" y="1311249"/>
                  <a:pt x="5774244" y="1292557"/>
                  <a:pt x="5795434" y="1270000"/>
                </a:cubicBezTo>
                <a:cubicBezTo>
                  <a:pt x="5818072" y="1245902"/>
                  <a:pt x="5839542" y="1220579"/>
                  <a:pt x="5858934" y="1193800"/>
                </a:cubicBezTo>
                <a:cubicBezTo>
                  <a:pt x="5872323" y="1175311"/>
                  <a:pt x="5901705" y="1110935"/>
                  <a:pt x="5909734" y="1092200"/>
                </a:cubicBezTo>
                <a:cubicBezTo>
                  <a:pt x="5914483" y="1081118"/>
                  <a:pt x="5916819" y="1069002"/>
                  <a:pt x="5922434" y="1058333"/>
                </a:cubicBezTo>
                <a:cubicBezTo>
                  <a:pt x="5931003" y="1042052"/>
                  <a:pt x="5943672" y="1028138"/>
                  <a:pt x="5952067" y="1011767"/>
                </a:cubicBezTo>
                <a:cubicBezTo>
                  <a:pt x="6025407" y="868754"/>
                  <a:pt x="5996010" y="879914"/>
                  <a:pt x="6112934" y="732367"/>
                </a:cubicBezTo>
                <a:cubicBezTo>
                  <a:pt x="6191836" y="632801"/>
                  <a:pt x="6277602" y="538826"/>
                  <a:pt x="6362700" y="444500"/>
                </a:cubicBezTo>
                <a:cubicBezTo>
                  <a:pt x="6394783" y="408939"/>
                  <a:pt x="6430028" y="376356"/>
                  <a:pt x="6464300" y="342900"/>
                </a:cubicBezTo>
                <a:cubicBezTo>
                  <a:pt x="6506096" y="302099"/>
                  <a:pt x="6594868" y="210692"/>
                  <a:pt x="6654800" y="203200"/>
                </a:cubicBezTo>
                <a:cubicBezTo>
                  <a:pt x="6677378" y="200378"/>
                  <a:pt x="6700147" y="198803"/>
                  <a:pt x="6722534" y="194733"/>
                </a:cubicBezTo>
                <a:cubicBezTo>
                  <a:pt x="6795083" y="181542"/>
                  <a:pt x="6808835" y="168163"/>
                  <a:pt x="6887634" y="160867"/>
                </a:cubicBezTo>
                <a:cubicBezTo>
                  <a:pt x="6932619" y="156702"/>
                  <a:pt x="6977940" y="157887"/>
                  <a:pt x="7023100" y="156633"/>
                </a:cubicBezTo>
                <a:lnTo>
                  <a:pt x="7192434" y="152400"/>
                </a:lnTo>
                <a:cubicBezTo>
                  <a:pt x="7206545" y="145344"/>
                  <a:pt x="7220860" y="138683"/>
                  <a:pt x="7234767" y="131233"/>
                </a:cubicBezTo>
                <a:cubicBezTo>
                  <a:pt x="7260380" y="117512"/>
                  <a:pt x="7283136" y="97249"/>
                  <a:pt x="7310967" y="88900"/>
                </a:cubicBezTo>
                <a:cubicBezTo>
                  <a:pt x="7382805" y="67348"/>
                  <a:pt x="7460261" y="66972"/>
                  <a:pt x="7531100" y="42333"/>
                </a:cubicBezTo>
                <a:cubicBezTo>
                  <a:pt x="7671200" y="-6396"/>
                  <a:pt x="7594171" y="10611"/>
                  <a:pt x="7763934" y="0"/>
                </a:cubicBezTo>
                <a:cubicBezTo>
                  <a:pt x="7851423" y="14111"/>
                  <a:pt x="7941121" y="18232"/>
                  <a:pt x="8026400" y="42333"/>
                </a:cubicBezTo>
                <a:cubicBezTo>
                  <a:pt x="8072570" y="55381"/>
                  <a:pt x="8110193" y="89209"/>
                  <a:pt x="8153400" y="110067"/>
                </a:cubicBezTo>
                <a:cubicBezTo>
                  <a:pt x="8192112" y="128756"/>
                  <a:pt x="8233192" y="142241"/>
                  <a:pt x="8271934" y="160867"/>
                </a:cubicBezTo>
                <a:cubicBezTo>
                  <a:pt x="8306646" y="177556"/>
                  <a:pt x="8337895" y="201294"/>
                  <a:pt x="8373534" y="215900"/>
                </a:cubicBezTo>
                <a:cubicBezTo>
                  <a:pt x="8424322" y="236715"/>
                  <a:pt x="8477762" y="250377"/>
                  <a:pt x="8530167" y="266700"/>
                </a:cubicBezTo>
                <a:cubicBezTo>
                  <a:pt x="8616488" y="293587"/>
                  <a:pt x="8632394" y="287788"/>
                  <a:pt x="8703734" y="334433"/>
                </a:cubicBezTo>
                <a:cubicBezTo>
                  <a:pt x="8717956" y="343732"/>
                  <a:pt x="8731190" y="355054"/>
                  <a:pt x="8741834" y="368300"/>
                </a:cubicBezTo>
                <a:cubicBezTo>
                  <a:pt x="8794868" y="434298"/>
                  <a:pt x="8839134" y="507216"/>
                  <a:pt x="8894234" y="571500"/>
                </a:cubicBezTo>
                <a:cubicBezTo>
                  <a:pt x="8988256" y="681193"/>
                  <a:pt x="9036843" y="728107"/>
                  <a:pt x="9110134" y="846667"/>
                </a:cubicBezTo>
                <a:cubicBezTo>
                  <a:pt x="9190483" y="976643"/>
                  <a:pt x="9142724" y="927103"/>
                  <a:pt x="9211734" y="1062567"/>
                </a:cubicBezTo>
                <a:cubicBezTo>
                  <a:pt x="9231837" y="1102029"/>
                  <a:pt x="9254194" y="1140499"/>
                  <a:pt x="9279467" y="1176867"/>
                </a:cubicBezTo>
                <a:cubicBezTo>
                  <a:pt x="9306250" y="1215409"/>
                  <a:pt x="9434003" y="1380563"/>
                  <a:pt x="9482667" y="1413933"/>
                </a:cubicBezTo>
                <a:cubicBezTo>
                  <a:pt x="9544084" y="1456047"/>
                  <a:pt x="9617376" y="1477896"/>
                  <a:pt x="9681634" y="1515533"/>
                </a:cubicBezTo>
                <a:cubicBezTo>
                  <a:pt x="9716459" y="1535930"/>
                  <a:pt x="9746545" y="1563511"/>
                  <a:pt x="9779000" y="1587500"/>
                </a:cubicBezTo>
                <a:cubicBezTo>
                  <a:pt x="9811316" y="1637217"/>
                  <a:pt x="9859111" y="1704958"/>
                  <a:pt x="9880600" y="1761067"/>
                </a:cubicBezTo>
                <a:cubicBezTo>
                  <a:pt x="9894189" y="1796549"/>
                  <a:pt x="9902900" y="1833852"/>
                  <a:pt x="9910234" y="1871133"/>
                </a:cubicBezTo>
                <a:cubicBezTo>
                  <a:pt x="9919864" y="1920085"/>
                  <a:pt x="9915623" y="1971970"/>
                  <a:pt x="9931400" y="2019300"/>
                </a:cubicBezTo>
                <a:cubicBezTo>
                  <a:pt x="9962572" y="2112817"/>
                  <a:pt x="10009898" y="2200153"/>
                  <a:pt x="10049934" y="2290233"/>
                </a:cubicBezTo>
                <a:cubicBezTo>
                  <a:pt x="10070234" y="2335907"/>
                  <a:pt x="10109287" y="2427227"/>
                  <a:pt x="10143067" y="2472267"/>
                </a:cubicBezTo>
                <a:cubicBezTo>
                  <a:pt x="10158632" y="2493021"/>
                  <a:pt x="10223919" y="2533426"/>
                  <a:pt x="10236200" y="2544233"/>
                </a:cubicBezTo>
                <a:cubicBezTo>
                  <a:pt x="10253445" y="2559408"/>
                  <a:pt x="10265770" y="2579581"/>
                  <a:pt x="10282767" y="2595033"/>
                </a:cubicBezTo>
                <a:cubicBezTo>
                  <a:pt x="10296969" y="2607944"/>
                  <a:pt x="10316082" y="2615016"/>
                  <a:pt x="10329334" y="2628900"/>
                </a:cubicBezTo>
                <a:cubicBezTo>
                  <a:pt x="10396145" y="2698893"/>
                  <a:pt x="10345456" y="2698803"/>
                  <a:pt x="10456334" y="2747433"/>
                </a:cubicBezTo>
                <a:cubicBezTo>
                  <a:pt x="10506217" y="2769311"/>
                  <a:pt x="10562688" y="2773050"/>
                  <a:pt x="10612967" y="2794000"/>
                </a:cubicBezTo>
                <a:cubicBezTo>
                  <a:pt x="10674896" y="2819804"/>
                  <a:pt x="10646591" y="2808726"/>
                  <a:pt x="10697634" y="2827867"/>
                </a:cubicBezTo>
                <a:cubicBezTo>
                  <a:pt x="10766052" y="2883846"/>
                  <a:pt x="10844649" y="2961323"/>
                  <a:pt x="10938934" y="2971800"/>
                </a:cubicBezTo>
                <a:cubicBezTo>
                  <a:pt x="11059173" y="2985160"/>
                  <a:pt x="10989904" y="2976198"/>
                  <a:pt x="11146367" y="3001433"/>
                </a:cubicBezTo>
                <a:cubicBezTo>
                  <a:pt x="11195755" y="2999981"/>
                  <a:pt x="11245125" y="2997200"/>
                  <a:pt x="11294534" y="2997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28809EFB-150E-D6E6-B309-BFD9981CF050}"/>
              </a:ext>
            </a:extLst>
          </p:cNvPr>
          <p:cNvGrpSpPr/>
          <p:nvPr/>
        </p:nvGrpSpPr>
        <p:grpSpPr>
          <a:xfrm>
            <a:off x="6495177" y="1843621"/>
            <a:ext cx="2946200" cy="2551181"/>
            <a:chOff x="6671389" y="2505608"/>
            <a:chExt cx="2946200" cy="25511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35DC8D08-8BD4-2A46-A169-E06838619E28}"/>
                    </a:ext>
                  </a:extLst>
                </p14:cNvPr>
                <p14:cNvContentPartPr/>
                <p14:nvPr/>
              </p14:nvContentPartPr>
              <p14:xfrm>
                <a:off x="6671389" y="2859128"/>
                <a:ext cx="430200" cy="43524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35DC8D08-8BD4-2A46-A169-E06838619E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53389" y="2823488"/>
                  <a:ext cx="465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38B5BA46-19BE-68D2-7241-E5D75EB1D7B3}"/>
                    </a:ext>
                  </a:extLst>
                </p14:cNvPr>
                <p14:cNvContentPartPr/>
                <p14:nvPr/>
              </p14:nvContentPartPr>
              <p14:xfrm>
                <a:off x="7028010" y="2654288"/>
                <a:ext cx="803520" cy="23544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38B5BA46-19BE-68D2-7241-E5D75EB1D7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0370" y="2618648"/>
                  <a:ext cx="8391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B405D85D-7A96-D0AB-60A7-B8190A3E22A0}"/>
                    </a:ext>
                  </a:extLst>
                </p14:cNvPr>
                <p14:cNvContentPartPr/>
                <p14:nvPr/>
              </p14:nvContentPartPr>
              <p14:xfrm>
                <a:off x="7763130" y="2505608"/>
                <a:ext cx="1204200" cy="27396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B405D85D-7A96-D0AB-60A7-B8190A3E22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45130" y="2469608"/>
                  <a:ext cx="12398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6A6D574B-D7B8-56F1-B131-6D4B59281488}"/>
                    </a:ext>
                  </a:extLst>
                </p14:cNvPr>
                <p14:cNvContentPartPr/>
                <p14:nvPr/>
              </p14:nvContentPartPr>
              <p14:xfrm>
                <a:off x="8934309" y="2730608"/>
                <a:ext cx="683280" cy="56916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6A6D574B-D7B8-56F1-B131-6D4B592814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6309" y="2694968"/>
                  <a:ext cx="71892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C1692E83-9707-8BDE-81F9-378CD6905651}"/>
                    </a:ext>
                  </a:extLst>
                </p14:cNvPr>
                <p14:cNvContentPartPr/>
                <p14:nvPr/>
              </p14:nvContentPartPr>
              <p14:xfrm>
                <a:off x="6809533" y="2575808"/>
                <a:ext cx="1830600" cy="64728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C1692E83-9707-8BDE-81F9-378CD69056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1893" y="2539808"/>
                  <a:ext cx="186624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2F2C1847-6351-C9FB-7E9D-C0F65CB2E874}"/>
                    </a:ext>
                  </a:extLst>
                </p14:cNvPr>
                <p14:cNvContentPartPr/>
                <p14:nvPr/>
              </p14:nvContentPartPr>
              <p14:xfrm>
                <a:off x="8360053" y="2593088"/>
                <a:ext cx="603360" cy="22032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2F2C1847-6351-C9FB-7E9D-C0F65CB2E8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42413" y="2557088"/>
                  <a:ext cx="6390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3F6EEA8F-D1E7-573A-C127-1D7C473DFF15}"/>
                    </a:ext>
                  </a:extLst>
                </p14:cNvPr>
                <p14:cNvContentPartPr/>
                <p14:nvPr/>
              </p14:nvContentPartPr>
              <p14:xfrm>
                <a:off x="7109773" y="2832848"/>
                <a:ext cx="366120" cy="19656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3F6EEA8F-D1E7-573A-C127-1D7C473DFF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92133" y="2796848"/>
                  <a:ext cx="401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8F8A799A-A443-ACF9-87B6-D500E0302502}"/>
                    </a:ext>
                  </a:extLst>
                </p14:cNvPr>
                <p14:cNvContentPartPr/>
                <p14:nvPr/>
              </p14:nvContentPartPr>
              <p14:xfrm>
                <a:off x="7162586" y="2676319"/>
                <a:ext cx="1340280" cy="28872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8F8A799A-A443-ACF9-87B6-D500E03025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44946" y="2640679"/>
                  <a:ext cx="13759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812CFD67-ABD9-30EF-3C63-C3FA43653B50}"/>
                    </a:ext>
                  </a:extLst>
                </p14:cNvPr>
                <p14:cNvContentPartPr/>
                <p14:nvPr/>
              </p14:nvContentPartPr>
              <p14:xfrm>
                <a:off x="7251506" y="2907439"/>
                <a:ext cx="549360" cy="17928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812CFD67-ABD9-30EF-3C63-C3FA43653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33866" y="2871439"/>
                  <a:ext cx="585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35F4CEC7-8CD1-355C-E92D-60243C6B1AFD}"/>
                    </a:ext>
                  </a:extLst>
                </p14:cNvPr>
                <p14:cNvContentPartPr/>
                <p14:nvPr/>
              </p14:nvContentPartPr>
              <p14:xfrm>
                <a:off x="6769106" y="2902039"/>
                <a:ext cx="2704320" cy="201132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35F4CEC7-8CD1-355C-E92D-60243C6B1A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9106" y="2722039"/>
                  <a:ext cx="2883960" cy="23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7F059171-5442-26B4-81D0-E246C0684407}"/>
                    </a:ext>
                  </a:extLst>
                </p14:cNvPr>
                <p14:cNvContentPartPr/>
                <p14:nvPr/>
              </p14:nvContentPartPr>
              <p14:xfrm>
                <a:off x="6748226" y="3493159"/>
                <a:ext cx="360" cy="36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7F059171-5442-26B4-81D0-E246C06844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8586" y="3313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6DB60805-6BD2-F23D-336D-8D52E22BA378}"/>
                    </a:ext>
                  </a:extLst>
                </p14:cNvPr>
                <p14:cNvContentPartPr/>
                <p14:nvPr/>
              </p14:nvContentPartPr>
              <p14:xfrm>
                <a:off x="6748226" y="3764599"/>
                <a:ext cx="360" cy="36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6DB60805-6BD2-F23D-336D-8D52E22BA3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8586" y="35849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29C72EBC-60E3-A706-C1DD-94B8FBA7FA87}"/>
                    </a:ext>
                  </a:extLst>
                </p14:cNvPr>
                <p14:cNvContentPartPr/>
                <p14:nvPr/>
              </p14:nvContentPartPr>
              <p14:xfrm>
                <a:off x="6748226" y="4100479"/>
                <a:ext cx="360" cy="36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29C72EBC-60E3-A706-C1DD-94B8FBA7FA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8586" y="392047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F3E2D9F5-D854-826F-0894-CAB9E8B4D5A3}"/>
                    </a:ext>
                  </a:extLst>
                </p14:cNvPr>
                <p14:cNvContentPartPr/>
                <p14:nvPr/>
              </p14:nvContentPartPr>
              <p14:xfrm>
                <a:off x="6748226" y="4438519"/>
                <a:ext cx="360" cy="36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F3E2D9F5-D854-826F-0894-CAB9E8B4D5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8586" y="425887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D48B4A66-C4CB-E6DE-34D0-908DF94CC012}"/>
                    </a:ext>
                  </a:extLst>
                </p14:cNvPr>
                <p14:cNvContentPartPr/>
                <p14:nvPr/>
              </p14:nvContentPartPr>
              <p14:xfrm>
                <a:off x="6748226" y="4786279"/>
                <a:ext cx="360" cy="36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D48B4A66-C4CB-E6DE-34D0-908DF94CC0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8586" y="460627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F921FA64-FCF9-0967-0974-85F275B8D11E}"/>
                    </a:ext>
                  </a:extLst>
                </p14:cNvPr>
                <p14:cNvContentPartPr/>
                <p14:nvPr/>
              </p14:nvContentPartPr>
              <p14:xfrm>
                <a:off x="6748226" y="5047999"/>
                <a:ext cx="360" cy="36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F921FA64-FCF9-0967-0974-85F275B8D1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8586" y="48683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0B84113B-9F8A-4659-F244-466B7A3625EF}"/>
                    </a:ext>
                  </a:extLst>
                </p14:cNvPr>
                <p14:cNvContentPartPr/>
                <p14:nvPr/>
              </p14:nvContentPartPr>
              <p14:xfrm>
                <a:off x="6888986" y="5041159"/>
                <a:ext cx="360" cy="36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0B84113B-9F8A-4659-F244-466B7A3625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8986" y="48611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AEF4C322-9B55-9E0C-D219-1C4A52C7C751}"/>
                    </a:ext>
                  </a:extLst>
                </p14:cNvPr>
                <p14:cNvContentPartPr/>
                <p14:nvPr/>
              </p14:nvContentPartPr>
              <p14:xfrm>
                <a:off x="7029386" y="5038639"/>
                <a:ext cx="360" cy="36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AEF4C322-9B55-9E0C-D219-1C4A52C7C7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39386" y="485863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76F1F84A-2119-B268-9963-96037CF0C1B7}"/>
                    </a:ext>
                  </a:extLst>
                </p14:cNvPr>
                <p14:cNvContentPartPr/>
                <p14:nvPr/>
              </p14:nvContentPartPr>
              <p14:xfrm>
                <a:off x="9536786" y="3450319"/>
                <a:ext cx="360" cy="36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76F1F84A-2119-B268-9963-96037CF0C1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6786" y="32703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F40BDF6E-FF07-96CB-7BF6-ADCFF529C0F2}"/>
                    </a:ext>
                  </a:extLst>
                </p14:cNvPr>
                <p14:cNvContentPartPr/>
                <p14:nvPr/>
              </p14:nvContentPartPr>
              <p14:xfrm>
                <a:off x="9534266" y="3590719"/>
                <a:ext cx="360" cy="36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F40BDF6E-FF07-96CB-7BF6-ADCFF529C0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4626" y="341107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DE4BF925-5708-D4D4-9F30-8B3851580751}"/>
                    </a:ext>
                  </a:extLst>
                </p14:cNvPr>
                <p14:cNvContentPartPr/>
                <p14:nvPr/>
              </p14:nvContentPartPr>
              <p14:xfrm>
                <a:off x="9534266" y="3800239"/>
                <a:ext cx="360" cy="36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DE4BF925-5708-D4D4-9F30-8B38515807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4626" y="362059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7471F5E9-A7F2-009C-7F51-3E00C2E47C98}"/>
                    </a:ext>
                  </a:extLst>
                </p14:cNvPr>
                <p14:cNvContentPartPr/>
                <p14:nvPr/>
              </p14:nvContentPartPr>
              <p14:xfrm>
                <a:off x="9532106" y="3940999"/>
                <a:ext cx="360" cy="36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7471F5E9-A7F2-009C-7F51-3E00C2E47C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2106" y="376099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40513407-4340-803F-7906-465028BDA73F}"/>
                    </a:ext>
                  </a:extLst>
                </p14:cNvPr>
                <p14:cNvContentPartPr/>
                <p14:nvPr/>
              </p14:nvContentPartPr>
              <p14:xfrm>
                <a:off x="9536786" y="4281199"/>
                <a:ext cx="360" cy="36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40513407-4340-803F-7906-465028BDA7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6786" y="41015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BDA61A46-6A4E-99EB-5028-4C86C75F59E9}"/>
                    </a:ext>
                  </a:extLst>
                </p14:cNvPr>
                <p14:cNvContentPartPr/>
                <p14:nvPr/>
              </p14:nvContentPartPr>
              <p14:xfrm>
                <a:off x="9534266" y="4626799"/>
                <a:ext cx="360" cy="36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BDA61A46-6A4E-99EB-5028-4C86C75F59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4626" y="444679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27A0EBA5-5C78-C6F8-1F1C-F03EE2B5AE74}"/>
                    </a:ext>
                  </a:extLst>
                </p14:cNvPr>
                <p14:cNvContentPartPr/>
                <p14:nvPr/>
              </p14:nvContentPartPr>
              <p14:xfrm>
                <a:off x="9534266" y="4931359"/>
                <a:ext cx="360" cy="36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27A0EBA5-5C78-C6F8-1F1C-F03EE2B5AE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4626" y="47517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02C78C57-7EB2-8282-C50C-A678725D53A4}"/>
                    </a:ext>
                  </a:extLst>
                </p14:cNvPr>
                <p14:cNvContentPartPr/>
                <p14:nvPr/>
              </p14:nvContentPartPr>
              <p14:xfrm>
                <a:off x="9534266" y="5047999"/>
                <a:ext cx="360" cy="36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02C78C57-7EB2-8282-C50C-A678725D53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4626" y="48683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2070877A-0528-C393-ADB4-833CBCA9CBC0}"/>
                    </a:ext>
                  </a:extLst>
                </p14:cNvPr>
                <p14:cNvContentPartPr/>
                <p14:nvPr/>
              </p14:nvContentPartPr>
              <p14:xfrm>
                <a:off x="9439226" y="5050519"/>
                <a:ext cx="360" cy="36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2070877A-0528-C393-ADB4-833CBCA9CB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4922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E0EB7331-B4B8-31CB-7521-DA4653184907}"/>
                    </a:ext>
                  </a:extLst>
                </p14:cNvPr>
                <p14:cNvContentPartPr/>
                <p14:nvPr/>
              </p14:nvContentPartPr>
              <p14:xfrm>
                <a:off x="9355706" y="5053039"/>
                <a:ext cx="360" cy="36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E0EB7331-B4B8-31CB-7521-DA46531849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66066" y="487303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DBF3CCFF-4692-DB63-0F05-05EFC142BFFB}"/>
                    </a:ext>
                  </a:extLst>
                </p14:cNvPr>
                <p14:cNvContentPartPr/>
                <p14:nvPr/>
              </p14:nvContentPartPr>
              <p14:xfrm>
                <a:off x="9234386" y="5050519"/>
                <a:ext cx="360" cy="36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DBF3CCFF-4692-DB63-0F05-05EFC142BF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4438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BFE82289-E195-A391-ED46-C2574210D690}"/>
                    </a:ext>
                  </a:extLst>
                </p14:cNvPr>
                <p14:cNvContentPartPr/>
                <p14:nvPr/>
              </p14:nvContentPartPr>
              <p14:xfrm>
                <a:off x="9115226" y="5047999"/>
                <a:ext cx="360" cy="36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BFE82289-E195-A391-ED46-C2574210D6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25586" y="48683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414C8751-03E2-35C4-E529-7BABB3A9AA03}"/>
                    </a:ext>
                  </a:extLst>
                </p14:cNvPr>
                <p14:cNvContentPartPr/>
                <p14:nvPr/>
              </p14:nvContentPartPr>
              <p14:xfrm>
                <a:off x="8951066" y="5045839"/>
                <a:ext cx="360" cy="36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414C8751-03E2-35C4-E529-7BABB3A9AA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61066" y="486583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91447C19-565C-53F6-14BA-DCF9AD013BBF}"/>
                    </a:ext>
                  </a:extLst>
                </p14:cNvPr>
                <p14:cNvContentPartPr/>
                <p14:nvPr/>
              </p14:nvContentPartPr>
              <p14:xfrm>
                <a:off x="8839106" y="5047999"/>
                <a:ext cx="360" cy="36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91447C19-565C-53F6-14BA-DCF9AD013B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49106" y="48683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806CCD3D-EA86-BCCE-72F1-1163293BF053}"/>
                    </a:ext>
                  </a:extLst>
                </p14:cNvPr>
                <p14:cNvContentPartPr/>
                <p14:nvPr/>
              </p14:nvContentPartPr>
              <p14:xfrm>
                <a:off x="8731826" y="5047999"/>
                <a:ext cx="360" cy="36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806CCD3D-EA86-BCCE-72F1-1163293BF0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42186" y="48683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6C65179A-3925-0647-5840-5E9D204BC9DE}"/>
                    </a:ext>
                  </a:extLst>
                </p14:cNvPr>
                <p14:cNvContentPartPr/>
                <p14:nvPr/>
              </p14:nvContentPartPr>
              <p14:xfrm>
                <a:off x="8588906" y="5050519"/>
                <a:ext cx="360" cy="3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6C65179A-3925-0647-5840-5E9D204BC9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9926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920919A7-91A5-BE0E-7B07-34D1864118C6}"/>
                    </a:ext>
                  </a:extLst>
                </p14:cNvPr>
                <p14:cNvContentPartPr/>
                <p14:nvPr/>
              </p14:nvContentPartPr>
              <p14:xfrm>
                <a:off x="8429426" y="5050519"/>
                <a:ext cx="360" cy="36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920919A7-91A5-BE0E-7B07-34D1864118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3978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2E5D15F1-3B9D-D0C9-8056-83B00877A18C}"/>
                    </a:ext>
                  </a:extLst>
                </p14:cNvPr>
                <p14:cNvContentPartPr/>
                <p14:nvPr/>
              </p14:nvContentPartPr>
              <p14:xfrm>
                <a:off x="8279306" y="5050519"/>
                <a:ext cx="360" cy="36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2E5D15F1-3B9D-D0C9-8056-83B00877A1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8966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ADAEA027-F88C-B61C-E456-D0FEE021F187}"/>
                    </a:ext>
                  </a:extLst>
                </p14:cNvPr>
                <p14:cNvContentPartPr/>
                <p14:nvPr/>
              </p14:nvContentPartPr>
              <p14:xfrm>
                <a:off x="8103266" y="5050519"/>
                <a:ext cx="360" cy="36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ADAEA027-F88C-B61C-E456-D0FEE021F1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1326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A0C858EC-67B5-DA99-622E-9BE00BE07E0C}"/>
                    </a:ext>
                  </a:extLst>
                </p14:cNvPr>
                <p14:cNvContentPartPr/>
                <p14:nvPr/>
              </p14:nvContentPartPr>
              <p14:xfrm>
                <a:off x="7984106" y="5050519"/>
                <a:ext cx="360" cy="36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A0C858EC-67B5-DA99-622E-9BE00BE07E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446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9C096BEE-A394-F780-6C15-88998BD0F721}"/>
                    </a:ext>
                  </a:extLst>
                </p14:cNvPr>
                <p14:cNvContentPartPr/>
                <p14:nvPr/>
              </p14:nvContentPartPr>
              <p14:xfrm>
                <a:off x="7808066" y="5050519"/>
                <a:ext cx="360" cy="36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9C096BEE-A394-F780-6C15-88998BD0F7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806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9456BFD7-F7E8-DC3D-F3B4-72A7F3D6533E}"/>
                    </a:ext>
                  </a:extLst>
                </p14:cNvPr>
                <p14:cNvContentPartPr/>
                <p14:nvPr/>
              </p14:nvContentPartPr>
              <p14:xfrm>
                <a:off x="7643546" y="5050519"/>
                <a:ext cx="360" cy="36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9456BFD7-F7E8-DC3D-F3B4-72A7F3D653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5390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64BADA22-4B2D-B09A-D97C-CCB913EB975D}"/>
                    </a:ext>
                  </a:extLst>
                </p14:cNvPr>
                <p14:cNvContentPartPr/>
                <p14:nvPr/>
              </p14:nvContentPartPr>
              <p14:xfrm>
                <a:off x="7505666" y="5050519"/>
                <a:ext cx="360" cy="36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64BADA22-4B2D-B09A-D97C-CCB913EB97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1566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F82A1B61-5C19-02B3-A892-D74A9F60BAD2}"/>
                    </a:ext>
                  </a:extLst>
                </p14:cNvPr>
                <p14:cNvContentPartPr/>
                <p14:nvPr/>
              </p14:nvContentPartPr>
              <p14:xfrm>
                <a:off x="7367426" y="5050519"/>
                <a:ext cx="360" cy="36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F82A1B61-5C19-02B3-A892-D74A9F60BA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7786" y="48705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B1C09F31-F225-CBF7-3D62-F2A811FBF917}"/>
                    </a:ext>
                  </a:extLst>
                </p14:cNvPr>
                <p14:cNvContentPartPr/>
                <p14:nvPr/>
              </p14:nvContentPartPr>
              <p14:xfrm>
                <a:off x="7272026" y="5053039"/>
                <a:ext cx="360" cy="36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B1C09F31-F225-CBF7-3D62-F2A811FBF9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82386" y="487303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AECECBF8-2E53-9A0B-B28B-8B9580899AD4}"/>
                    </a:ext>
                  </a:extLst>
                </p14:cNvPr>
                <p14:cNvContentPartPr/>
                <p14:nvPr/>
              </p14:nvContentPartPr>
              <p14:xfrm>
                <a:off x="7198226" y="5047999"/>
                <a:ext cx="360" cy="36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AECECBF8-2E53-9A0B-B28B-8B9580899A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08586" y="48683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360AC73F-A08D-1FD2-2BB5-40A5962E0608}"/>
                    </a:ext>
                  </a:extLst>
                </p14:cNvPr>
                <p14:cNvContentPartPr/>
                <p14:nvPr/>
              </p14:nvContentPartPr>
              <p14:xfrm>
                <a:off x="7098506" y="5045839"/>
                <a:ext cx="360" cy="36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360AC73F-A08D-1FD2-2BB5-40A5962E06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08506" y="486583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0C8BD681-29ED-5D74-047E-DE02F9596CD2}"/>
                    </a:ext>
                  </a:extLst>
                </p14:cNvPr>
                <p14:cNvContentPartPr/>
                <p14:nvPr/>
              </p14:nvContentPartPr>
              <p14:xfrm>
                <a:off x="7005626" y="5038639"/>
                <a:ext cx="360" cy="36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0C8BD681-29ED-5D74-047E-DE02F9596C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15626" y="485863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930EB94E-7841-8219-8214-08B2F3E864CE}"/>
                    </a:ext>
                  </a:extLst>
                </p14:cNvPr>
                <p14:cNvContentPartPr/>
                <p14:nvPr/>
              </p14:nvContentPartPr>
              <p14:xfrm>
                <a:off x="7000586" y="5047999"/>
                <a:ext cx="360" cy="36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930EB94E-7841-8219-8214-08B2F3E864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10946" y="48683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421E8E89-BC8A-A4DA-AAC2-CFB8D45F044A}"/>
                    </a:ext>
                  </a:extLst>
                </p14:cNvPr>
                <p14:cNvContentPartPr/>
                <p14:nvPr/>
              </p14:nvContentPartPr>
              <p14:xfrm>
                <a:off x="6922106" y="5053039"/>
                <a:ext cx="360" cy="36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421E8E89-BC8A-A4DA-AAC2-CFB8D45F04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32466" y="487303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D97CF94E-73DF-87D4-CA38-7D746D7A756F}"/>
                    </a:ext>
                  </a:extLst>
                </p14:cNvPr>
                <p14:cNvContentPartPr/>
                <p14:nvPr/>
              </p14:nvContentPartPr>
              <p14:xfrm>
                <a:off x="6744585" y="5056429"/>
                <a:ext cx="360" cy="36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D97CF94E-73DF-87D4-CA38-7D746D7A75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4945" y="487678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04B52A36-DBEA-3DC1-7DE6-0C7AF071B0CF}"/>
                    </a:ext>
                  </a:extLst>
                </p14:cNvPr>
                <p14:cNvContentPartPr/>
                <p14:nvPr/>
              </p14:nvContentPartPr>
              <p14:xfrm>
                <a:off x="7084041" y="5052829"/>
                <a:ext cx="360" cy="36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04B52A36-DBEA-3DC1-7DE6-0C7AF071B0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94401" y="487318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9E499D98-C00A-9845-4E2D-F5B1FCC1381A}"/>
                    </a:ext>
                  </a:extLst>
                </p14:cNvPr>
                <p14:cNvContentPartPr/>
                <p14:nvPr/>
              </p14:nvContentPartPr>
              <p14:xfrm>
                <a:off x="7115001" y="5052469"/>
                <a:ext cx="360" cy="72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9E499D98-C00A-9845-4E2D-F5B1FCC138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25361" y="4872469"/>
                  <a:ext cx="1800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D8A0535D-44AF-56DF-ACAE-E124A392DB8D}"/>
                    </a:ext>
                  </a:extLst>
                </p14:cNvPr>
                <p14:cNvContentPartPr/>
                <p14:nvPr/>
              </p14:nvContentPartPr>
              <p14:xfrm>
                <a:off x="9539241" y="3532549"/>
                <a:ext cx="360" cy="36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D8A0535D-44AF-56DF-ACAE-E124A392DB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9241" y="335254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82C336A5-F7ED-DFED-2FA7-6BE02157EC27}"/>
                    </a:ext>
                  </a:extLst>
                </p14:cNvPr>
                <p14:cNvContentPartPr/>
                <p14:nvPr/>
              </p14:nvContentPartPr>
              <p14:xfrm>
                <a:off x="9542841" y="3508789"/>
                <a:ext cx="360" cy="36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82C336A5-F7ED-DFED-2FA7-6BE02157EC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52841" y="332878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B2BC2D55-1747-8438-B277-BAE83B467954}"/>
                    </a:ext>
                  </a:extLst>
                </p14:cNvPr>
                <p14:cNvContentPartPr/>
                <p14:nvPr/>
              </p14:nvContentPartPr>
              <p14:xfrm>
                <a:off x="9540321" y="3870589"/>
                <a:ext cx="720" cy="36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B2BC2D55-1747-8438-B277-BAE83B4679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50321" y="3690589"/>
                  <a:ext cx="1803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6E38C8EC-F6CA-B81F-7CD4-BD5E42766449}"/>
                    </a:ext>
                  </a:extLst>
                </p14:cNvPr>
                <p14:cNvContentPartPr/>
                <p14:nvPr/>
              </p14:nvContentPartPr>
              <p14:xfrm>
                <a:off x="9541401" y="4131229"/>
                <a:ext cx="360" cy="36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6E38C8EC-F6CA-B81F-7CD4-BD5E427664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51761" y="395158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6246780D-0D93-71E8-C05B-04BC90D4EE6B}"/>
                    </a:ext>
                  </a:extLst>
                </p14:cNvPr>
                <p14:cNvContentPartPr/>
                <p14:nvPr/>
              </p14:nvContentPartPr>
              <p14:xfrm>
                <a:off x="9539241" y="4450459"/>
                <a:ext cx="360" cy="36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6246780D-0D93-71E8-C05B-04BC90D4EE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9241" y="427045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13F202AD-6C48-69C2-A5D1-2782118AB451}"/>
                    </a:ext>
                  </a:extLst>
                </p14:cNvPr>
                <p14:cNvContentPartPr/>
                <p14:nvPr/>
              </p14:nvContentPartPr>
              <p14:xfrm>
                <a:off x="9535641" y="4745659"/>
                <a:ext cx="360" cy="360"/>
              </p14:xfrm>
            </p:contentPart>
          </mc:Choice>
          <mc:Fallback xmlns=""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13F202AD-6C48-69C2-A5D1-2782118AB4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5641" y="45660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E5031C35-9AAD-CA6C-F1EA-5E80414349B0}"/>
                    </a:ext>
                  </a:extLst>
                </p14:cNvPr>
                <p14:cNvContentPartPr/>
                <p14:nvPr/>
              </p14:nvContentPartPr>
              <p14:xfrm>
                <a:off x="9541401" y="5051659"/>
                <a:ext cx="360" cy="360"/>
              </p14:xfrm>
            </p:contentPart>
          </mc:Choice>
          <mc:Fallback xmlns=""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E5031C35-9AAD-CA6C-F1EA-5E80414349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51761" y="4872019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72DCDB7-41A1-F243-434D-2133C54913BD}"/>
              </a:ext>
            </a:extLst>
          </p:cNvPr>
          <p:cNvCxnSpPr>
            <a:cxnSpLocks/>
          </p:cNvCxnSpPr>
          <p:nvPr/>
        </p:nvCxnSpPr>
        <p:spPr>
          <a:xfrm flipV="1">
            <a:off x="2720139" y="1082289"/>
            <a:ext cx="0" cy="3284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5822F7-7236-5D00-3885-2833B270D25E}"/>
              </a:ext>
            </a:extLst>
          </p:cNvPr>
          <p:cNvCxnSpPr>
            <a:cxnSpLocks/>
          </p:cNvCxnSpPr>
          <p:nvPr/>
        </p:nvCxnSpPr>
        <p:spPr>
          <a:xfrm flipH="1">
            <a:off x="1022204" y="4357639"/>
            <a:ext cx="1697935" cy="1697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柱体 10">
            <a:extLst>
              <a:ext uri="{FF2B5EF4-FFF2-40B4-BE49-F238E27FC236}">
                <a16:creationId xmlns:a16="http://schemas.microsoft.com/office/drawing/2014/main" id="{0FF824FF-B788-30F5-DBC6-C7959EA93BC1}"/>
              </a:ext>
            </a:extLst>
          </p:cNvPr>
          <p:cNvSpPr/>
          <p:nvPr/>
        </p:nvSpPr>
        <p:spPr>
          <a:xfrm>
            <a:off x="1633534" y="2268183"/>
            <a:ext cx="2185263" cy="2583945"/>
          </a:xfrm>
          <a:prstGeom prst="can">
            <a:avLst>
              <a:gd name="adj" fmla="val 28434"/>
            </a:avLst>
          </a:prstGeom>
          <a:solidFill>
            <a:srgbClr val="FFC000">
              <a:alpha val="30000"/>
            </a:srgbClr>
          </a:solidFill>
          <a:ln>
            <a:solidFill>
              <a:schemeClr val="accent1">
                <a:shade val="1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包含 游戏机, 齿轮&#10;&#10;描述已自动生成">
            <a:extLst>
              <a:ext uri="{FF2B5EF4-FFF2-40B4-BE49-F238E27FC236}">
                <a16:creationId xmlns:a16="http://schemas.microsoft.com/office/drawing/2014/main" id="{DD354917-DC43-71D6-7C7B-E1021AFDCBBB}"/>
              </a:ext>
            </a:extLst>
          </p:cNvPr>
          <p:cNvPicPr>
            <a:picLocks noChangeAspect="1"/>
          </p:cNvPicPr>
          <p:nvPr/>
        </p:nvPicPr>
        <p:blipFill>
          <a:blip r:embed="rId7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40" y="4050877"/>
            <a:ext cx="1148526" cy="755383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44C240F-D1AF-DA2E-D204-10CAA9BF75DA}"/>
              </a:ext>
            </a:extLst>
          </p:cNvPr>
          <p:cNvCxnSpPr>
            <a:cxnSpLocks/>
          </p:cNvCxnSpPr>
          <p:nvPr/>
        </p:nvCxnSpPr>
        <p:spPr>
          <a:xfrm>
            <a:off x="2720139" y="2590209"/>
            <a:ext cx="375051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4104852-116E-5DFA-E861-F251196909EC}"/>
              </a:ext>
            </a:extLst>
          </p:cNvPr>
          <p:cNvCxnSpPr>
            <a:cxnSpLocks/>
          </p:cNvCxnSpPr>
          <p:nvPr/>
        </p:nvCxnSpPr>
        <p:spPr>
          <a:xfrm>
            <a:off x="2720139" y="4584923"/>
            <a:ext cx="91304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1CC3C5-D238-A0F1-3C2A-236CDB9053F0}"/>
              </a:ext>
            </a:extLst>
          </p:cNvPr>
          <p:cNvCxnSpPr/>
          <p:nvPr/>
        </p:nvCxnSpPr>
        <p:spPr>
          <a:xfrm flipH="1">
            <a:off x="2247173" y="2590209"/>
            <a:ext cx="472966" cy="274774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D885DC5-2EA7-ADCA-9BFD-3DB65AEA2277}"/>
              </a:ext>
            </a:extLst>
          </p:cNvPr>
          <p:cNvCxnSpPr>
            <a:cxnSpLocks/>
          </p:cNvCxnSpPr>
          <p:nvPr/>
        </p:nvCxnSpPr>
        <p:spPr>
          <a:xfrm>
            <a:off x="9463881" y="2590209"/>
            <a:ext cx="260052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FEC5261-9C74-5C75-66DD-4AE7852B4941}"/>
              </a:ext>
            </a:extLst>
          </p:cNvPr>
          <p:cNvSpPr txBox="1"/>
          <p:nvPr/>
        </p:nvSpPr>
        <p:spPr>
          <a:xfrm>
            <a:off x="846514" y="55881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4FF88D7-7BAB-8227-16DC-412B259D4A01}"/>
              </a:ext>
            </a:extLst>
          </p:cNvPr>
          <p:cNvSpPr txBox="1"/>
          <p:nvPr/>
        </p:nvSpPr>
        <p:spPr>
          <a:xfrm>
            <a:off x="11674936" y="39648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230EFA8-A357-98CA-1DF9-F0E908A440E1}"/>
              </a:ext>
            </a:extLst>
          </p:cNvPr>
          <p:cNvSpPr txBox="1"/>
          <p:nvPr/>
        </p:nvSpPr>
        <p:spPr>
          <a:xfrm>
            <a:off x="2742401" y="9686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CA4265F-6C4E-FF21-B9CA-53B0FB21D203}"/>
              </a:ext>
            </a:extLst>
          </p:cNvPr>
          <p:cNvSpPr txBox="1"/>
          <p:nvPr/>
        </p:nvSpPr>
        <p:spPr>
          <a:xfrm>
            <a:off x="6794235" y="2932412"/>
            <a:ext cx="2419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DD92BF0-6CBF-AD07-ACD6-67BEE11DDBB5}"/>
              </a:ext>
            </a:extLst>
          </p:cNvPr>
          <p:cNvCxnSpPr/>
          <p:nvPr/>
        </p:nvCxnSpPr>
        <p:spPr>
          <a:xfrm>
            <a:off x="4101579" y="2590209"/>
            <a:ext cx="0" cy="199471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55A4EFF-CF19-7344-9AAA-914907514C5C}"/>
              </a:ext>
            </a:extLst>
          </p:cNvPr>
          <p:cNvSpPr txBox="1"/>
          <p:nvPr/>
        </p:nvSpPr>
        <p:spPr>
          <a:xfrm>
            <a:off x="4055289" y="2736903"/>
            <a:ext cx="85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DCEAC84-33BC-402A-9408-2933611D2366}"/>
              </a:ext>
            </a:extLst>
          </p:cNvPr>
          <p:cNvSpPr txBox="1"/>
          <p:nvPr/>
        </p:nvSpPr>
        <p:spPr>
          <a:xfrm>
            <a:off x="2149738" y="23832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ABC202D-D95F-840E-FFA6-6C2BD003E734}"/>
              </a:ext>
            </a:extLst>
          </p:cNvPr>
          <p:cNvGrpSpPr/>
          <p:nvPr/>
        </p:nvGrpSpPr>
        <p:grpSpPr>
          <a:xfrm>
            <a:off x="4937976" y="2627328"/>
            <a:ext cx="1528560" cy="1920600"/>
            <a:chOff x="4937976" y="2627328"/>
            <a:chExt cx="1528560" cy="19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E0EB30C-F656-A436-390A-25680DF14D89}"/>
                    </a:ext>
                  </a:extLst>
                </p14:cNvPr>
                <p14:cNvContentPartPr/>
                <p14:nvPr/>
              </p14:nvContentPartPr>
              <p14:xfrm>
                <a:off x="6462358" y="2659008"/>
                <a:ext cx="360" cy="3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E0EB30C-F656-A436-390A-25680DF14D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4718" y="2623008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7F7C3495-A2F7-8771-6CE0-04CF0375B9AA}"/>
                    </a:ext>
                  </a:extLst>
                </p14:cNvPr>
                <p14:cNvContentPartPr/>
                <p14:nvPr/>
              </p14:nvContentPartPr>
              <p14:xfrm>
                <a:off x="6460918" y="2627328"/>
                <a:ext cx="360" cy="3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F7C3495-A2F7-8771-6CE0-04CF0375B9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3278" y="2591328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EA4C9B35-F4C1-67C5-74C8-0F10EA200F7C}"/>
                    </a:ext>
                  </a:extLst>
                </p14:cNvPr>
                <p14:cNvContentPartPr/>
                <p14:nvPr/>
              </p14:nvContentPartPr>
              <p14:xfrm>
                <a:off x="4942438" y="2668368"/>
                <a:ext cx="1510920" cy="12178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EA4C9B35-F4C1-67C5-74C8-0F10EA200F7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24798" y="2632728"/>
                  <a:ext cx="154656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02D15D0-C3C6-4943-6F88-AE92ABCA4FB4}"/>
                    </a:ext>
                  </a:extLst>
                </p14:cNvPr>
                <p14:cNvContentPartPr/>
                <p14:nvPr/>
              </p14:nvContentPartPr>
              <p14:xfrm>
                <a:off x="5054038" y="2692128"/>
                <a:ext cx="1410840" cy="12942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02D15D0-C3C6-4943-6F88-AE92ABCA4FB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036398" y="2656488"/>
                  <a:ext cx="1446480" cy="13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4E8D38A2-D2F5-2981-401F-1C8F7F8CE124}"/>
                    </a:ext>
                  </a:extLst>
                </p14:cNvPr>
                <p14:cNvContentPartPr/>
                <p14:nvPr/>
              </p14:nvContentPartPr>
              <p14:xfrm>
                <a:off x="4942078" y="3925848"/>
                <a:ext cx="94320" cy="6220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4E8D38A2-D2F5-2981-401F-1C8F7F8CE12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24438" y="3889848"/>
                  <a:ext cx="12996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6926B30-6100-3806-924E-240441819D02}"/>
                    </a:ext>
                  </a:extLst>
                </p14:cNvPr>
                <p14:cNvContentPartPr/>
                <p14:nvPr/>
              </p14:nvContentPartPr>
              <p14:xfrm>
                <a:off x="4949638" y="4535328"/>
                <a:ext cx="86400" cy="100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6926B30-6100-3806-924E-240441819D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31998" y="4499688"/>
                  <a:ext cx="12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ED68B4C-07F0-A396-4109-508EE2A15C05}"/>
                    </a:ext>
                  </a:extLst>
                </p14:cNvPr>
                <p14:cNvContentPartPr/>
                <p14:nvPr/>
              </p14:nvContentPartPr>
              <p14:xfrm>
                <a:off x="5066998" y="4530288"/>
                <a:ext cx="360000" cy="169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ED68B4C-07F0-A396-4109-508EE2A15C0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49358" y="4494288"/>
                  <a:ext cx="395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C0E03C1-8737-0D24-BD93-8BFBD69563E7}"/>
                    </a:ext>
                  </a:extLst>
                </p14:cNvPr>
                <p14:cNvContentPartPr/>
                <p14:nvPr/>
              </p14:nvContentPartPr>
              <p14:xfrm>
                <a:off x="5448238" y="4529928"/>
                <a:ext cx="1010520" cy="172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C0E03C1-8737-0D24-BD93-8BFBD69563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30238" y="4493928"/>
                  <a:ext cx="1046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E0AEAAA-1430-9155-037B-C75BDFB20E12}"/>
                    </a:ext>
                  </a:extLst>
                </p14:cNvPr>
                <p14:cNvContentPartPr/>
                <p14:nvPr/>
              </p14:nvContentPartPr>
              <p14:xfrm>
                <a:off x="6464158" y="2993808"/>
                <a:ext cx="360" cy="3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E0AEAAA-1430-9155-037B-C75BDFB20E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6158" y="2958168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7C9AB79-7AAE-593E-1F65-11F94F79A4DB}"/>
                    </a:ext>
                  </a:extLst>
                </p14:cNvPr>
                <p14:cNvContentPartPr/>
                <p14:nvPr/>
              </p14:nvContentPartPr>
              <p14:xfrm>
                <a:off x="6462358" y="3044568"/>
                <a:ext cx="360" cy="3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7C9AB79-7AAE-593E-1F65-11F94F79A4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4718" y="3008928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A35A442F-5A54-F67D-16A3-39AF2946682B}"/>
                    </a:ext>
                  </a:extLst>
                </p14:cNvPr>
                <p14:cNvContentPartPr/>
                <p14:nvPr/>
              </p14:nvContentPartPr>
              <p14:xfrm>
                <a:off x="6456238" y="3101808"/>
                <a:ext cx="360" cy="3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A35A442F-5A54-F67D-16A3-39AF294668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8238" y="3065808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3F796AA0-0471-746E-41A5-292FA5FC6CEC}"/>
                    </a:ext>
                  </a:extLst>
                </p14:cNvPr>
                <p14:cNvContentPartPr/>
                <p14:nvPr/>
              </p14:nvContentPartPr>
              <p14:xfrm>
                <a:off x="6464158" y="3101808"/>
                <a:ext cx="360" cy="3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3F796AA0-0471-746E-41A5-292FA5FC6C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6158" y="3065808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F1BF4CC9-FED4-2256-7D68-1BBA78D4B05A}"/>
                    </a:ext>
                  </a:extLst>
                </p14:cNvPr>
                <p14:cNvContentPartPr/>
                <p14:nvPr/>
              </p14:nvContentPartPr>
              <p14:xfrm>
                <a:off x="6400656" y="3153784"/>
                <a:ext cx="64080" cy="151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F1BF4CC9-FED4-2256-7D68-1BBA78D4B05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82656" y="3118144"/>
                  <a:ext cx="99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07A8FC8-C466-5E36-F14A-67E8A2DC7448}"/>
                    </a:ext>
                  </a:extLst>
                </p14:cNvPr>
                <p14:cNvContentPartPr/>
                <p14:nvPr/>
              </p14:nvContentPartPr>
              <p14:xfrm>
                <a:off x="6462576" y="3226504"/>
                <a:ext cx="360" cy="3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07A8FC8-C466-5E36-F14A-67E8A2DC74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4576" y="319050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67E48774-8D48-B0E0-F616-EDC771EEFCF3}"/>
                    </a:ext>
                  </a:extLst>
                </p14:cNvPr>
                <p14:cNvContentPartPr/>
                <p14:nvPr/>
              </p14:nvContentPartPr>
              <p14:xfrm>
                <a:off x="6461136" y="3285904"/>
                <a:ext cx="360" cy="3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67E48774-8D48-B0E0-F616-EDC771EEFC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3496" y="325026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9837CED-7E11-D364-7D35-54A81A804554}"/>
                    </a:ext>
                  </a:extLst>
                </p14:cNvPr>
                <p14:cNvContentPartPr/>
                <p14:nvPr/>
              </p14:nvContentPartPr>
              <p14:xfrm>
                <a:off x="6462576" y="3348904"/>
                <a:ext cx="360" cy="3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9837CED-7E11-D364-7D35-54A81A8045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4576" y="331326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151E734D-33E0-4A62-957B-4D7DAF943042}"/>
                    </a:ext>
                  </a:extLst>
                </p14:cNvPr>
                <p14:cNvContentPartPr/>
                <p14:nvPr/>
              </p14:nvContentPartPr>
              <p14:xfrm>
                <a:off x="6463656" y="3290584"/>
                <a:ext cx="360" cy="3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151E734D-33E0-4A62-957B-4D7DAF9430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6016" y="325494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F13BB378-1125-C53F-6E38-9AD92EBE8A6E}"/>
                    </a:ext>
                  </a:extLst>
                </p14:cNvPr>
                <p14:cNvContentPartPr/>
                <p14:nvPr/>
              </p14:nvContentPartPr>
              <p14:xfrm>
                <a:off x="6463656" y="3415864"/>
                <a:ext cx="360" cy="3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F13BB378-1125-C53F-6E38-9AD92EBE8A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6016" y="337986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51BE030B-D8AA-62D1-5299-7B05EE9B66B0}"/>
                    </a:ext>
                  </a:extLst>
                </p14:cNvPr>
                <p14:cNvContentPartPr/>
                <p14:nvPr/>
              </p14:nvContentPartPr>
              <p14:xfrm>
                <a:off x="6461136" y="3470584"/>
                <a:ext cx="360" cy="3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51BE030B-D8AA-62D1-5299-7B05EE9B66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3496" y="343458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C597A9B-D3E1-87B2-514C-8139DEBB5FD3}"/>
                    </a:ext>
                  </a:extLst>
                </p14:cNvPr>
                <p14:cNvContentPartPr/>
                <p14:nvPr/>
              </p14:nvContentPartPr>
              <p14:xfrm>
                <a:off x="6461136" y="3486064"/>
                <a:ext cx="360" cy="3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C597A9B-D3E1-87B2-514C-8139DEBB5F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3496" y="345006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47D2CEBF-40EB-A236-1447-BD22AF6177BC}"/>
                    </a:ext>
                  </a:extLst>
                </p14:cNvPr>
                <p14:cNvContentPartPr/>
                <p14:nvPr/>
              </p14:nvContentPartPr>
              <p14:xfrm>
                <a:off x="6461136" y="3550144"/>
                <a:ext cx="360" cy="3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47D2CEBF-40EB-A236-1447-BD22AF6177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3496" y="351450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EDC171DD-A22A-3020-6ED2-FD945F59593C}"/>
                    </a:ext>
                  </a:extLst>
                </p14:cNvPr>
                <p14:cNvContentPartPr/>
                <p14:nvPr/>
              </p14:nvContentPartPr>
              <p14:xfrm>
                <a:off x="6459696" y="3609904"/>
                <a:ext cx="720" cy="3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EDC171DD-A22A-3020-6ED2-FD945F59593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41696" y="3573904"/>
                  <a:ext cx="3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D5A5A43A-B8A7-3A11-7992-6485B579D8D8}"/>
                    </a:ext>
                  </a:extLst>
                </p14:cNvPr>
                <p14:cNvContentPartPr/>
                <p14:nvPr/>
              </p14:nvContentPartPr>
              <p14:xfrm>
                <a:off x="6462576" y="3630064"/>
                <a:ext cx="360" cy="36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D5A5A43A-B8A7-3A11-7992-6485B579D8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4576" y="359442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3B1DE72-126E-BAC4-55EC-8A809F4CEAFA}"/>
                    </a:ext>
                  </a:extLst>
                </p14:cNvPr>
                <p14:cNvContentPartPr/>
                <p14:nvPr/>
              </p14:nvContentPartPr>
              <p14:xfrm>
                <a:off x="6462576" y="3614584"/>
                <a:ext cx="360" cy="36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3B1DE72-126E-BAC4-55EC-8A809F4CEA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4576" y="357894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8685E771-84A2-E133-5555-6AFAE1616052}"/>
                    </a:ext>
                  </a:extLst>
                </p14:cNvPr>
                <p14:cNvContentPartPr/>
                <p14:nvPr/>
              </p14:nvContentPartPr>
              <p14:xfrm>
                <a:off x="6454296" y="3695584"/>
                <a:ext cx="360" cy="3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8685E771-84A2-E133-5555-6AFAE16160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6296" y="365958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A6616CC2-6630-2B74-29C2-E6ABDB07D362}"/>
                    </a:ext>
                  </a:extLst>
                </p14:cNvPr>
                <p14:cNvContentPartPr/>
                <p14:nvPr/>
              </p14:nvContentPartPr>
              <p14:xfrm>
                <a:off x="6466176" y="3702784"/>
                <a:ext cx="360" cy="36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A6616CC2-6630-2B74-29C2-E6ABDB07D3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8176" y="366678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056E72EA-4833-178B-6379-D980F852F181}"/>
                    </a:ext>
                  </a:extLst>
                </p14:cNvPr>
                <p14:cNvContentPartPr/>
                <p14:nvPr/>
              </p14:nvContentPartPr>
              <p14:xfrm>
                <a:off x="6443496" y="3769024"/>
                <a:ext cx="360" cy="7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056E72EA-4833-178B-6379-D980F852F18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25496" y="3733024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B1638B6-6F67-5AF0-2575-8830B9C1E8FE}"/>
                    </a:ext>
                  </a:extLst>
                </p14:cNvPr>
                <p14:cNvContentPartPr/>
                <p14:nvPr/>
              </p14:nvContentPartPr>
              <p14:xfrm>
                <a:off x="6462576" y="3775144"/>
                <a:ext cx="360" cy="36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B1638B6-6F67-5AF0-2575-8830B9C1E8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4576" y="373950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28AF3988-2FFD-DE6E-FE5B-EA2EB1F3F32B}"/>
                    </a:ext>
                  </a:extLst>
                </p14:cNvPr>
                <p14:cNvContentPartPr/>
                <p14:nvPr/>
              </p14:nvContentPartPr>
              <p14:xfrm>
                <a:off x="6438816" y="3847864"/>
                <a:ext cx="360" cy="7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28AF3988-2FFD-DE6E-FE5B-EA2EB1F3F32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20816" y="3812224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7776989-641D-582C-B288-B117AA6C7097}"/>
                    </a:ext>
                  </a:extLst>
                </p14:cNvPr>
                <p14:cNvContentPartPr/>
                <p14:nvPr/>
              </p14:nvContentPartPr>
              <p14:xfrm>
                <a:off x="6443496" y="3821584"/>
                <a:ext cx="360" cy="3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7776989-641D-582C-B288-B117AA6C70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25496" y="378594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FDF2BEEE-21FF-772D-E972-83525E0D6DED}"/>
                    </a:ext>
                  </a:extLst>
                </p14:cNvPr>
                <p14:cNvContentPartPr/>
                <p14:nvPr/>
              </p14:nvContentPartPr>
              <p14:xfrm>
                <a:off x="6461136" y="3847864"/>
                <a:ext cx="360" cy="3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FDF2BEEE-21FF-772D-E972-83525E0D6D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3496" y="381222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241E2CF4-BA62-EDC3-541C-AA44D21D8BB7}"/>
                    </a:ext>
                  </a:extLst>
                </p14:cNvPr>
                <p14:cNvContentPartPr/>
                <p14:nvPr/>
              </p14:nvContentPartPr>
              <p14:xfrm>
                <a:off x="6463656" y="3887824"/>
                <a:ext cx="360" cy="7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241E2CF4-BA62-EDC3-541C-AA44D21D8BB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46016" y="3852184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33749446-7B6F-F291-3C49-A9B680A0BD25}"/>
                    </a:ext>
                  </a:extLst>
                </p14:cNvPr>
                <p14:cNvContentPartPr/>
                <p14:nvPr/>
              </p14:nvContentPartPr>
              <p14:xfrm>
                <a:off x="6466176" y="3846784"/>
                <a:ext cx="360" cy="3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33749446-7B6F-F291-3C49-A9B680A0BD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8176" y="381078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8E8C6B02-289A-C694-C899-B31C0DD82E34}"/>
                    </a:ext>
                  </a:extLst>
                </p14:cNvPr>
                <p14:cNvContentPartPr/>
                <p14:nvPr/>
              </p14:nvContentPartPr>
              <p14:xfrm>
                <a:off x="6430176" y="3936064"/>
                <a:ext cx="360" cy="3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8E8C6B02-289A-C694-C899-B31C0DD82E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12536" y="390006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2AC24DDA-2992-8808-D101-8B514046D0CF}"/>
                    </a:ext>
                  </a:extLst>
                </p14:cNvPr>
                <p14:cNvContentPartPr/>
                <p14:nvPr/>
              </p14:nvContentPartPr>
              <p14:xfrm>
                <a:off x="6433776" y="3905104"/>
                <a:ext cx="360" cy="3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2AC24DDA-2992-8808-D101-8B514046D0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16136" y="386910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DAC92199-3FF7-8C9D-7DD0-BD8F21D66CF8}"/>
                    </a:ext>
                  </a:extLst>
                </p14:cNvPr>
                <p14:cNvContentPartPr/>
                <p14:nvPr/>
              </p14:nvContentPartPr>
              <p14:xfrm>
                <a:off x="6442416" y="3946864"/>
                <a:ext cx="720" cy="36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DAC92199-3FF7-8C9D-7DD0-BD8F21D66CF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24416" y="3910864"/>
                  <a:ext cx="3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F1ED62F1-C7E3-E7F2-8D3F-5B9D1FCA28E5}"/>
                    </a:ext>
                  </a:extLst>
                </p14:cNvPr>
                <p14:cNvContentPartPr/>
                <p14:nvPr/>
              </p14:nvContentPartPr>
              <p14:xfrm>
                <a:off x="6462576" y="3946864"/>
                <a:ext cx="360" cy="3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F1ED62F1-C7E3-E7F2-8D3F-5B9D1FCA28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4576" y="391086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3EAF4EC6-74F7-EDAE-8E01-247AD3F9AC20}"/>
                    </a:ext>
                  </a:extLst>
                </p14:cNvPr>
                <p14:cNvContentPartPr/>
                <p14:nvPr/>
              </p14:nvContentPartPr>
              <p14:xfrm>
                <a:off x="6424416" y="4003744"/>
                <a:ext cx="720" cy="3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3EAF4EC6-74F7-EDAE-8E01-247AD3F9AC2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06416" y="3968104"/>
                  <a:ext cx="3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4314574-3F4E-C75C-9930-1794AB302475}"/>
                    </a:ext>
                  </a:extLst>
                </p14:cNvPr>
                <p14:cNvContentPartPr/>
                <p14:nvPr/>
              </p14:nvContentPartPr>
              <p14:xfrm>
                <a:off x="6451416" y="4021744"/>
                <a:ext cx="720" cy="3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4314574-3F4E-C75C-9930-1794AB30247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33416" y="3986104"/>
                  <a:ext cx="3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E705A802-731E-8E96-F71C-4110A34AB0D8}"/>
                    </a:ext>
                  </a:extLst>
                </p14:cNvPr>
                <p14:cNvContentPartPr/>
                <p14:nvPr/>
              </p14:nvContentPartPr>
              <p14:xfrm>
                <a:off x="6449256" y="3999064"/>
                <a:ext cx="360" cy="72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E705A802-731E-8E96-F71C-4110A34AB0D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31616" y="3963424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D0931DAC-74DC-7D67-C3DC-EE1B562F6C69}"/>
                    </a:ext>
                  </a:extLst>
                </p14:cNvPr>
                <p14:cNvContentPartPr/>
                <p14:nvPr/>
              </p14:nvContentPartPr>
              <p14:xfrm>
                <a:off x="6464736" y="4010944"/>
                <a:ext cx="360" cy="3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D0931DAC-74DC-7D67-C3DC-EE1B562F6C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7096" y="397530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C53624A-378C-E4D7-E510-A89AE9F496AC}"/>
                    </a:ext>
                  </a:extLst>
                </p14:cNvPr>
                <p14:cNvContentPartPr/>
                <p14:nvPr/>
              </p14:nvContentPartPr>
              <p14:xfrm>
                <a:off x="6418296" y="4065664"/>
                <a:ext cx="2520" cy="28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3C53624A-378C-E4D7-E510-A89AE9F496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00656" y="4030024"/>
                  <a:ext cx="38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427E174A-3EC7-E673-E7A7-AF4F6DA61919}"/>
                    </a:ext>
                  </a:extLst>
                </p14:cNvPr>
                <p14:cNvContentPartPr/>
                <p14:nvPr/>
              </p14:nvContentPartPr>
              <p14:xfrm>
                <a:off x="6449256" y="4099144"/>
                <a:ext cx="360" cy="3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427E174A-3EC7-E673-E7A7-AF4F6DA619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1616" y="406350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C1FF4859-C27B-EED8-FAA3-220393DD2BA7}"/>
                    </a:ext>
                  </a:extLst>
                </p14:cNvPr>
                <p14:cNvContentPartPr/>
                <p14:nvPr/>
              </p14:nvContentPartPr>
              <p14:xfrm>
                <a:off x="6451776" y="4083664"/>
                <a:ext cx="720" cy="3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C1FF4859-C27B-EED8-FAA3-220393DD2B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34136" y="4048024"/>
                  <a:ext cx="3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3487447A-3B5E-0630-FB69-FCFA2FBE38CF}"/>
                    </a:ext>
                  </a:extLst>
                </p14:cNvPr>
                <p14:cNvContentPartPr/>
                <p14:nvPr/>
              </p14:nvContentPartPr>
              <p14:xfrm>
                <a:off x="6464736" y="4078984"/>
                <a:ext cx="360" cy="36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3487447A-3B5E-0630-FB69-FCFA2FBE38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7096" y="404298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13125FAC-492F-F22C-74DD-1354D4EBD39E}"/>
                    </a:ext>
                  </a:extLst>
                </p14:cNvPr>
                <p14:cNvContentPartPr/>
                <p14:nvPr/>
              </p14:nvContentPartPr>
              <p14:xfrm>
                <a:off x="6418296" y="4133344"/>
                <a:ext cx="360" cy="72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13125FAC-492F-F22C-74DD-1354D4EBD39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00656" y="4097344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756E1328-CD1C-7BDB-5965-7A85591C3FAF}"/>
                    </a:ext>
                  </a:extLst>
                </p14:cNvPr>
                <p14:cNvContentPartPr/>
                <p14:nvPr/>
              </p14:nvContentPartPr>
              <p14:xfrm>
                <a:off x="6442416" y="4151704"/>
                <a:ext cx="360" cy="36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756E1328-CD1C-7BDB-5965-7A85591C3F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24416" y="411570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F1DA77F8-7BED-B459-4D57-A70579669EA7}"/>
                    </a:ext>
                  </a:extLst>
                </p14:cNvPr>
                <p14:cNvContentPartPr/>
                <p14:nvPr/>
              </p14:nvContentPartPr>
              <p14:xfrm>
                <a:off x="6458976" y="4149904"/>
                <a:ext cx="360" cy="72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F1DA77F8-7BED-B459-4D57-A70579669E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40976" y="4113904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1D97417C-072F-D99B-F32A-B5B57E6E6F97}"/>
                    </a:ext>
                  </a:extLst>
                </p14:cNvPr>
                <p14:cNvContentPartPr/>
                <p14:nvPr/>
              </p14:nvContentPartPr>
              <p14:xfrm>
                <a:off x="6464736" y="4149184"/>
                <a:ext cx="360" cy="36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1D97417C-072F-D99B-F32A-B5B57E6E6F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7096" y="411318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18F0F087-B094-08FE-7F6B-4EC556B37951}"/>
                    </a:ext>
                  </a:extLst>
                </p14:cNvPr>
                <p14:cNvContentPartPr/>
                <p14:nvPr/>
              </p14:nvContentPartPr>
              <p14:xfrm>
                <a:off x="6406416" y="4201744"/>
                <a:ext cx="360" cy="36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18F0F087-B094-08FE-7F6B-4EC556B379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88776" y="416574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E4D921CE-81B7-951D-9A6D-21BFF9803C94}"/>
                    </a:ext>
                  </a:extLst>
                </p14:cNvPr>
                <p14:cNvContentPartPr/>
                <p14:nvPr/>
              </p14:nvContentPartPr>
              <p14:xfrm>
                <a:off x="6437376" y="4216864"/>
                <a:ext cx="360" cy="36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E4D921CE-81B7-951D-9A6D-21BFF9803C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19736" y="418122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F90F329E-B57E-ADED-2EC7-1E7F97B9D3AC}"/>
                    </a:ext>
                  </a:extLst>
                </p14:cNvPr>
                <p14:cNvContentPartPr/>
                <p14:nvPr/>
              </p14:nvContentPartPr>
              <p14:xfrm>
                <a:off x="6462576" y="4220464"/>
                <a:ext cx="360" cy="36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F90F329E-B57E-ADED-2EC7-1E7F97B9D3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4576" y="418482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F3172CA0-D287-605E-57DE-71D6621CFD7A}"/>
                    </a:ext>
                  </a:extLst>
                </p14:cNvPr>
                <p14:cNvContentPartPr/>
                <p14:nvPr/>
              </p14:nvContentPartPr>
              <p14:xfrm>
                <a:off x="6401736" y="4268344"/>
                <a:ext cx="2520" cy="36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F3172CA0-D287-605E-57DE-71D6621CFD7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84096" y="4232344"/>
                  <a:ext cx="38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74CA6E5C-B5F5-D362-8872-E7349A6DC971}"/>
                    </a:ext>
                  </a:extLst>
                </p14:cNvPr>
                <p14:cNvContentPartPr/>
                <p14:nvPr/>
              </p14:nvContentPartPr>
              <p14:xfrm>
                <a:off x="6438816" y="4294264"/>
                <a:ext cx="360" cy="36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74CA6E5C-B5F5-D362-8872-E7349A6DC9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20816" y="425862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0C00CFFD-43CF-8761-DB31-A675E014B724}"/>
                    </a:ext>
                  </a:extLst>
                </p14:cNvPr>
                <p14:cNvContentPartPr/>
                <p14:nvPr/>
              </p14:nvContentPartPr>
              <p14:xfrm>
                <a:off x="6430176" y="4276624"/>
                <a:ext cx="720" cy="36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0C00CFFD-43CF-8761-DB31-A675E014B7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12536" y="4240624"/>
                  <a:ext cx="3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DB2F5E6B-69C3-23D1-F32B-86A2F1FB3199}"/>
                    </a:ext>
                  </a:extLst>
                </p14:cNvPr>
                <p14:cNvContentPartPr/>
                <p14:nvPr/>
              </p14:nvContentPartPr>
              <p14:xfrm>
                <a:off x="6457896" y="4285984"/>
                <a:ext cx="360" cy="36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DB2F5E6B-69C3-23D1-F32B-86A2F1FB31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9896" y="425034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33482C65-DA3D-470B-CC31-32A8472BF754}"/>
                    </a:ext>
                  </a:extLst>
                </p14:cNvPr>
                <p14:cNvContentPartPr/>
                <p14:nvPr/>
              </p14:nvContentPartPr>
              <p14:xfrm>
                <a:off x="6458976" y="4293184"/>
                <a:ext cx="360" cy="36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33482C65-DA3D-470B-CC31-32A8472BF7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0976" y="425754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9AF5B59A-619D-C725-5776-1299A9F2F68A}"/>
                    </a:ext>
                  </a:extLst>
                </p14:cNvPr>
                <p14:cNvContentPartPr/>
                <p14:nvPr/>
              </p14:nvContentPartPr>
              <p14:xfrm>
                <a:off x="6402816" y="4330984"/>
                <a:ext cx="360" cy="72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9AF5B59A-619D-C725-5776-1299A9F2F6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85176" y="4294984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B4A4B522-0403-2F2C-4122-20C059490CDD}"/>
                    </a:ext>
                  </a:extLst>
                </p14:cNvPr>
                <p14:cNvContentPartPr/>
                <p14:nvPr/>
              </p14:nvContentPartPr>
              <p14:xfrm>
                <a:off x="6428736" y="4359784"/>
                <a:ext cx="720" cy="36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B4A4B522-0403-2F2C-4122-20C059490CD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10736" y="4324144"/>
                  <a:ext cx="3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65830570-D3C9-9C6E-58AB-166869265B91}"/>
                    </a:ext>
                  </a:extLst>
                </p14:cNvPr>
                <p14:cNvContentPartPr/>
                <p14:nvPr/>
              </p14:nvContentPartPr>
              <p14:xfrm>
                <a:off x="6456456" y="4356184"/>
                <a:ext cx="360" cy="36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65830570-D3C9-9C6E-58AB-166869265B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8816" y="432054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697AA4AB-845A-7036-8C3E-4C386872F39D}"/>
                    </a:ext>
                  </a:extLst>
                </p14:cNvPr>
                <p14:cNvContentPartPr/>
                <p14:nvPr/>
              </p14:nvContentPartPr>
              <p14:xfrm>
                <a:off x="6460056" y="4378864"/>
                <a:ext cx="360" cy="36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697AA4AB-845A-7036-8C3E-4C386872F3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2416" y="434322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C38667B1-E454-3589-052D-1B40D3E0D09F}"/>
                    </a:ext>
                  </a:extLst>
                </p14:cNvPr>
                <p14:cNvContentPartPr/>
                <p14:nvPr/>
              </p14:nvContentPartPr>
              <p14:xfrm>
                <a:off x="6393456" y="4378864"/>
                <a:ext cx="360" cy="72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C38667B1-E454-3589-052D-1B40D3E0D09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75456" y="4343224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C67C9D76-C8F3-6620-145B-85B20CC8BE4A}"/>
                    </a:ext>
                  </a:extLst>
                </p14:cNvPr>
                <p14:cNvContentPartPr/>
                <p14:nvPr/>
              </p14:nvContentPartPr>
              <p14:xfrm>
                <a:off x="6400656" y="4424224"/>
                <a:ext cx="360" cy="36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C67C9D76-C8F3-6620-145B-85B20CC8BE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82656" y="438822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AC29B726-1043-E93E-3BDD-FAEF96E77E16}"/>
                    </a:ext>
                  </a:extLst>
                </p14:cNvPr>
                <p14:cNvContentPartPr/>
                <p14:nvPr/>
              </p14:nvContentPartPr>
              <p14:xfrm>
                <a:off x="6379056" y="4468144"/>
                <a:ext cx="360" cy="36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AC29B726-1043-E93E-3BDD-FAEF96E77E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61416" y="443250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1F87433C-6047-0654-4E7D-4BB5D61B3646}"/>
                    </a:ext>
                  </a:extLst>
                </p14:cNvPr>
                <p14:cNvContentPartPr/>
                <p14:nvPr/>
              </p14:nvContentPartPr>
              <p14:xfrm>
                <a:off x="6395976" y="4482544"/>
                <a:ext cx="4680" cy="36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1F87433C-6047-0654-4E7D-4BB5D61B36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77976" y="4446904"/>
                  <a:ext cx="40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029866B7-04EF-0CD6-F860-58E93C5C317F}"/>
                    </a:ext>
                  </a:extLst>
                </p14:cNvPr>
                <p14:cNvContentPartPr/>
                <p14:nvPr/>
              </p14:nvContentPartPr>
              <p14:xfrm>
                <a:off x="6427656" y="4455544"/>
                <a:ext cx="3240" cy="360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029866B7-04EF-0CD6-F860-58E93C5C317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09656" y="4419904"/>
                  <a:ext cx="38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1A1E4DFF-3ABA-5415-4B68-811C1C163FF7}"/>
                    </a:ext>
                  </a:extLst>
                </p14:cNvPr>
                <p14:cNvContentPartPr/>
                <p14:nvPr/>
              </p14:nvContentPartPr>
              <p14:xfrm>
                <a:off x="6428016" y="4414864"/>
                <a:ext cx="4680" cy="540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1A1E4DFF-3ABA-5415-4B68-811C1C163F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10016" y="4378864"/>
                  <a:ext cx="40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814A263B-2365-69E0-9CEB-53425CF9D3F0}"/>
                    </a:ext>
                  </a:extLst>
                </p14:cNvPr>
                <p14:cNvContentPartPr/>
                <p14:nvPr/>
              </p14:nvContentPartPr>
              <p14:xfrm>
                <a:off x="6442416" y="4442224"/>
                <a:ext cx="5760" cy="36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814A263B-2365-69E0-9CEB-53425CF9D3F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24416" y="4406224"/>
                  <a:ext cx="4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D70ACFAA-36C3-1668-9B9A-6F906D61FBCE}"/>
                    </a:ext>
                  </a:extLst>
                </p14:cNvPr>
                <p14:cNvContentPartPr/>
                <p14:nvPr/>
              </p14:nvContentPartPr>
              <p14:xfrm>
                <a:off x="6461136" y="4438624"/>
                <a:ext cx="360" cy="36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D70ACFAA-36C3-1668-9B9A-6F906D61FB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3496" y="440262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A921C67F-FFC3-FC56-4A5E-4B5A62E44869}"/>
                    </a:ext>
                  </a:extLst>
                </p14:cNvPr>
                <p14:cNvContentPartPr/>
                <p14:nvPr/>
              </p14:nvContentPartPr>
              <p14:xfrm>
                <a:off x="6436296" y="4481464"/>
                <a:ext cx="360" cy="360"/>
              </p14:xfrm>
            </p:contentPart>
          </mc:Choice>
          <mc:Fallback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A921C67F-FFC3-FC56-4A5E-4B5A62E448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18656" y="444546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5E8DC21F-FC8E-7DBD-3F88-567F21567064}"/>
                    </a:ext>
                  </a:extLst>
                </p14:cNvPr>
                <p14:cNvContentPartPr/>
                <p14:nvPr/>
              </p14:nvContentPartPr>
              <p14:xfrm>
                <a:off x="6456456" y="4477864"/>
                <a:ext cx="360" cy="360"/>
              </p14:xfrm>
            </p:contentPart>
          </mc:Choice>
          <mc:Fallback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5E8DC21F-FC8E-7DBD-3F88-567F215670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8816" y="444186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83272E0A-6DFD-5051-897A-E11AADCD01E7}"/>
                    </a:ext>
                  </a:extLst>
                </p14:cNvPr>
                <p14:cNvContentPartPr/>
                <p14:nvPr/>
              </p14:nvContentPartPr>
              <p14:xfrm>
                <a:off x="4937976" y="3638524"/>
                <a:ext cx="1445040" cy="860040"/>
              </p14:xfrm>
            </p:contentPart>
          </mc:Choice>
          <mc:Fallback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83272E0A-6DFD-5051-897A-E11AADCD01E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19976" y="3602884"/>
                  <a:ext cx="148068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8A6583B5-1B8A-A740-9367-03D3E09C5F8D}"/>
                    </a:ext>
                  </a:extLst>
                </p14:cNvPr>
                <p14:cNvContentPartPr/>
                <p14:nvPr/>
              </p14:nvContentPartPr>
              <p14:xfrm>
                <a:off x="5002776" y="3138484"/>
                <a:ext cx="1443960" cy="1026000"/>
              </p14:xfrm>
            </p:contentPart>
          </mc:Choice>
          <mc:Fallback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8A6583B5-1B8A-A740-9367-03D3E09C5F8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85136" y="3102484"/>
                  <a:ext cx="1479600" cy="10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5B531726-6D4D-C464-F35C-0571A3262915}"/>
                    </a:ext>
                  </a:extLst>
                </p14:cNvPr>
                <p14:cNvContentPartPr/>
                <p14:nvPr/>
              </p14:nvContentPartPr>
              <p14:xfrm>
                <a:off x="4988376" y="3743644"/>
                <a:ext cx="1427040" cy="710640"/>
              </p14:xfrm>
            </p:contentPart>
          </mc:Choice>
          <mc:Fallback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5B531726-6D4D-C464-F35C-0571A326291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70376" y="3707644"/>
                  <a:ext cx="1462680" cy="78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84A064C-764C-D97D-E379-049A1468EE71}"/>
              </a:ext>
            </a:extLst>
          </p:cNvPr>
          <p:cNvSpPr txBox="1"/>
          <p:nvPr/>
        </p:nvSpPr>
        <p:spPr>
          <a:xfrm>
            <a:off x="5107495" y="3711612"/>
            <a:ext cx="125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Punishment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8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</cp:lastModifiedBy>
  <cp:revision>10</cp:revision>
  <dcterms:created xsi:type="dcterms:W3CDTF">2024-03-07T11:22:04Z</dcterms:created>
  <dcterms:modified xsi:type="dcterms:W3CDTF">2024-03-07T13:27:29Z</dcterms:modified>
</cp:coreProperties>
</file>