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46ED-9ED9-4AC5-9B0A-351E31AB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763F-F1B8-478B-95E5-2D5EC3DE9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90BC-47DC-4BC3-AB91-271251E1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C07C-6AEA-49B7-97D4-81920A0A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BF5D-F880-45B5-89EC-F913C27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030F-5D2E-4119-A8A0-C1C20302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4BA0-5162-4A1A-90BD-5518334D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30CA-45BC-45ED-8C14-20516306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B9F5-53D7-40A7-8B05-0D9BA8E5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7CD2-79C2-439C-8270-90BFDA4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1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C7343-74D4-4372-9BD4-EC50193ED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35882-2920-48A9-B6AB-FA0764D88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FA0D-BF4E-419D-B87F-603155C4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49A1-CD73-4DBA-B38C-DAF3BFE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F2F2-612F-49C1-89A7-0E4372D5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2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F02C-462B-414D-83C4-7AC47D1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B827-8580-4A4C-B0A7-DAA6C791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AFBE-77A7-4F8E-B3A0-889C2F2F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CBFA-4DCD-4551-AB47-20705FBA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AB1A-7AFB-4517-8A26-D18220BE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C4D-2C14-4B6B-A1E7-C5822CF3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C20D7-C6D5-4F29-BCB4-2E8192C5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506-5531-49FA-9A85-D77ACAA1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BF0D-9249-4406-9BD5-907A2456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BD1B-85A7-4884-9D63-88D68B79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7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43B9-EBC7-41CC-A860-72EFE378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A08B-F7ED-4C89-BA98-4B87D3BB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C3F13-5A59-40B5-AD86-047DE93D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DB305-B0C6-4B52-A723-8542AF40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4A73-802A-4178-94CC-241F139B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A27C-D691-4165-85B4-FBEFAA60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3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6B8A-5EBB-40A4-8667-D05B47AD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BEC8-047E-4FCF-BE37-655C0629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D9940-51DC-4F1C-8AC3-8750FF4E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E99F3-0A02-4362-943D-7C2236DD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4C30-B5A2-47A7-AE2C-26059DFA3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924E0-A574-4EC9-892F-6A08E258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A70A0-F9B9-4F30-BC50-C83A2245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B6B0-3BDC-4E30-92F6-EC110B91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BD2F-B43E-4872-8943-3F1537EF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A02D4-8642-4E7A-A955-8EC6F9A6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5EA08-D5F7-409C-B836-B0B947A8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9D737-48F5-4F99-A16B-50535B05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5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86610-B928-4389-9961-1F2BAF97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A8C13-7DED-46B0-B28B-5E0C5830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2A13F-18C7-4F4E-9C2E-B95838A2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CC7C-E3D2-4205-B4DB-F2C444A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81C2-761B-4DA3-A08F-85E0AAA2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7C01B-3BA9-428D-A953-B489611C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E5DE-FE47-4E43-9501-6099896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43BB-A452-44FE-891D-B7E5B76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FF429-3F05-40DC-86C6-A7151A06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8C85-95F5-4C1B-87E4-48166573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8115F-62B7-4E68-8CFF-88FAAED67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79784-45CE-4A0E-9736-E358D6AE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E5B9-0692-4C29-BB73-16B8A51B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D7711-F157-40DA-97D0-78624CD0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AD11-D580-479A-9DA3-156E4215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4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9C7E1-4D0F-4D18-BC6F-D4CD62DD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C6EC-6C13-4A16-9D34-1960398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6B10-7880-404C-9E87-958A2AA6A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5430-5863-4131-A67F-3F661F7699F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894F-05CF-4076-870C-7C451248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B318-68E6-4E54-897D-03F723689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D97A-85AD-4BE2-9598-1279D93F1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C95967-5C29-44FA-B55D-54EDCC67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r="53316" b="8435"/>
          <a:stretch/>
        </p:blipFill>
        <p:spPr>
          <a:xfrm>
            <a:off x="1716833" y="391885"/>
            <a:ext cx="5691673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9FF79-A364-4D9A-8E27-6511E7384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2" r="53240" b="8707"/>
          <a:stretch/>
        </p:blipFill>
        <p:spPr>
          <a:xfrm>
            <a:off x="3564294" y="508518"/>
            <a:ext cx="5701004" cy="58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Yuwen Zhang</dc:creator>
  <cp:lastModifiedBy>Yuwen Zhang</cp:lastModifiedBy>
  <cp:revision>1</cp:revision>
  <dcterms:created xsi:type="dcterms:W3CDTF">2018-12-19T08:30:19Z</dcterms:created>
  <dcterms:modified xsi:type="dcterms:W3CDTF">2018-12-19T08:38:09Z</dcterms:modified>
</cp:coreProperties>
</file>