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4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4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5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2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6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4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3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3CBB-BD7C-48EA-96B4-FF599C576492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6121-FFC0-4025-BA97-15B1B43FA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3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1178541" y="-371475"/>
            <a:ext cx="9390968" cy="6858000"/>
            <a:chOff x="1178541" y="-371475"/>
            <a:chExt cx="9390968" cy="6858000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541" y="-371475"/>
              <a:ext cx="9390968" cy="6858000"/>
            </a:xfrm>
            <a:prstGeom prst="rect">
              <a:avLst/>
            </a:prstGeom>
          </p:spPr>
        </p:pic>
        <p:sp>
          <p:nvSpPr>
            <p:cNvPr id="70" name="矩形 69"/>
            <p:cNvSpPr/>
            <p:nvPr/>
          </p:nvSpPr>
          <p:spPr>
            <a:xfrm>
              <a:off x="6977106" y="749368"/>
              <a:ext cx="600074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900169" y="754011"/>
              <a:ext cx="658169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434305" y="747782"/>
              <a:ext cx="1847850" cy="228599"/>
            </a:xfrm>
            <a:prstGeom prst="rect">
              <a:avLst/>
            </a:prstGeom>
          </p:spPr>
        </p:pic>
      </p:grpSp>
      <p:grpSp>
        <p:nvGrpSpPr>
          <p:cNvPr id="74" name="组合 73"/>
          <p:cNvGrpSpPr/>
          <p:nvPr/>
        </p:nvGrpSpPr>
        <p:grpSpPr>
          <a:xfrm>
            <a:off x="9188385" y="2525844"/>
            <a:ext cx="2687034" cy="228599"/>
            <a:chOff x="6760952" y="1147644"/>
            <a:chExt cx="2687034" cy="228599"/>
          </a:xfrm>
        </p:grpSpPr>
        <p:sp>
          <p:nvSpPr>
            <p:cNvPr id="75" name="矩形 74"/>
            <p:cNvSpPr/>
            <p:nvPr/>
          </p:nvSpPr>
          <p:spPr>
            <a:xfrm>
              <a:off x="6760952" y="1149230"/>
              <a:ext cx="600074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PFT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684015" y="1153873"/>
              <a:ext cx="763971" cy="203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9" t="16360" r="10714" b="80331"/>
            <a:stretch/>
          </p:blipFill>
          <p:spPr>
            <a:xfrm>
              <a:off x="7218151" y="1147644"/>
              <a:ext cx="1847850" cy="2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69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2018-12-08T08:04:51Z</dcterms:created>
  <dcterms:modified xsi:type="dcterms:W3CDTF">2018-12-08T08:23:23Z</dcterms:modified>
</cp:coreProperties>
</file>