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490" r:id="rId3"/>
    <p:sldId id="258" r:id="rId4"/>
    <p:sldId id="261" r:id="rId5"/>
    <p:sldId id="3494" r:id="rId6"/>
    <p:sldId id="3498" r:id="rId7"/>
    <p:sldId id="3495" r:id="rId8"/>
    <p:sldId id="3491" r:id="rId9"/>
    <p:sldId id="3496" r:id="rId10"/>
    <p:sldId id="3492" r:id="rId11"/>
    <p:sldId id="3497" r:id="rId12"/>
    <p:sldId id="348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9094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7124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7069E9-0794-48B6-A513-B45C88581C7A}"/>
              </a:ext>
            </a:extLst>
          </p:cNvPr>
          <p:cNvSpPr/>
          <p:nvPr/>
        </p:nvSpPr>
        <p:spPr>
          <a:xfrm>
            <a:off x="4202607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spc="600" dirty="0">
                <a:latin typeface="超世纪细隶书" panose="02000000000000000000" pitchFamily="2" charset="-120"/>
                <a:ea typeface="超世纪细隶书" panose="02000000000000000000" pitchFamily="2" charset="-120"/>
                <a:cs typeface="+mn-ea"/>
                <a:sym typeface="+mn-lt"/>
              </a:rPr>
              <a:t>安卓开发：</a:t>
            </a:r>
            <a:br>
              <a:rPr lang="en-US" altLang="zh-CN" sz="7200" spc="600" dirty="0">
                <a:latin typeface="超世纪细隶书" panose="02000000000000000000" pitchFamily="2" charset="-120"/>
                <a:ea typeface="超世纪细隶书" panose="02000000000000000000" pitchFamily="2" charset="-120"/>
                <a:cs typeface="+mn-ea"/>
                <a:sym typeface="+mn-lt"/>
              </a:rPr>
            </a:br>
            <a:r>
              <a:rPr lang="en-US" altLang="zh-CN" sz="7200" spc="600" dirty="0">
                <a:latin typeface="超世纪细隶书" panose="02000000000000000000" pitchFamily="2" charset="-120"/>
                <a:ea typeface="超世纪细隶书" panose="02000000000000000000" pitchFamily="2" charset="-120"/>
                <a:cs typeface="+mn-ea"/>
                <a:sym typeface="+mn-lt"/>
              </a:rPr>
              <a:t>PhotoDo</a:t>
            </a:r>
            <a:endParaRPr lang="zh-CN" altLang="en-US" sz="7200" spc="600" dirty="0">
              <a:latin typeface="超世纪细隶书" panose="02000000000000000000" pitchFamily="2" charset="-120"/>
              <a:ea typeface="超世纪细隶书" panose="02000000000000000000" pitchFamily="2" charset="-120"/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DB5DF5DB-2520-4D09-A2A5-E114B46D365B}"/>
              </a:ext>
            </a:extLst>
          </p:cNvPr>
          <p:cNvSpPr/>
          <p:nvPr/>
        </p:nvSpPr>
        <p:spPr>
          <a:xfrm>
            <a:off x="5177601" y="1417320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ED32B2-7F15-43A4-A3B9-E098E3DDBB9E}"/>
              </a:ext>
            </a:extLst>
          </p:cNvPr>
          <p:cNvSpPr/>
          <p:nvPr/>
        </p:nvSpPr>
        <p:spPr>
          <a:xfrm>
            <a:off x="6178380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71ADB35-DB67-4673-9470-F08EF3888B3D}"/>
              </a:ext>
            </a:extLst>
          </p:cNvPr>
          <p:cNvSpPr/>
          <p:nvPr/>
        </p:nvSpPr>
        <p:spPr>
          <a:xfrm>
            <a:off x="7188131" y="1412928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9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2483" y="5205743"/>
            <a:ext cx="290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主讲人：余秋雨</a:t>
            </a: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6" grpId="0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更多功能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身份证识别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6"/>
            <a:ext cx="1796763" cy="3892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679826" y="5640308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身份证识别结果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该功能可以识别出身份证上的所有信息，比如姓名，生日，身份证号码等等。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更多功能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银行卡识别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6"/>
            <a:ext cx="1796763" cy="3892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679826" y="5640308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银行卡识别结果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该功能可以识别出银行卡具体是属于哪家银行，并准确识别银行卡号。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7069E9-0794-48B6-A513-B45C88581C7A}"/>
              </a:ext>
            </a:extLst>
          </p:cNvPr>
          <p:cNvSpPr/>
          <p:nvPr/>
        </p:nvSpPr>
        <p:spPr>
          <a:xfrm>
            <a:off x="4202607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spc="600" dirty="0">
                <a:latin typeface="+mn-lt"/>
                <a:ea typeface="+mn-ea"/>
                <a:cs typeface="+mn-ea"/>
                <a:sym typeface="+mn-lt"/>
              </a:rPr>
              <a:t>感谢您的欣赏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DB5DF5DB-2520-4D09-A2A5-E114B46D365B}"/>
              </a:ext>
            </a:extLst>
          </p:cNvPr>
          <p:cNvSpPr/>
          <p:nvPr/>
        </p:nvSpPr>
        <p:spPr>
          <a:xfrm>
            <a:off x="5177601" y="1417320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ED32B2-7F15-43A4-A3B9-E098E3DDBB9E}"/>
              </a:ext>
            </a:extLst>
          </p:cNvPr>
          <p:cNvSpPr/>
          <p:nvPr/>
        </p:nvSpPr>
        <p:spPr>
          <a:xfrm>
            <a:off x="6178380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71ADB35-DB67-4673-9470-F08EF3888B3D}"/>
              </a:ext>
            </a:extLst>
          </p:cNvPr>
          <p:cNvSpPr/>
          <p:nvPr/>
        </p:nvSpPr>
        <p:spPr>
          <a:xfrm>
            <a:off x="7188131" y="1412928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9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1230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6" grpId="0"/>
      <p:bldP spid="35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sp>
        <p:nvSpPr>
          <p:cNvPr id="35" name="右箭头 34"/>
          <p:cNvSpPr/>
          <p:nvPr/>
        </p:nvSpPr>
        <p:spPr>
          <a:xfrm>
            <a:off x="805759" y="624689"/>
            <a:ext cx="2245259" cy="1068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小组成员</a:t>
            </a:r>
          </a:p>
        </p:txBody>
      </p:sp>
      <p:sp>
        <p:nvSpPr>
          <p:cNvPr id="36" name="右箭头 35"/>
          <p:cNvSpPr/>
          <p:nvPr/>
        </p:nvSpPr>
        <p:spPr>
          <a:xfrm>
            <a:off x="786144" y="1944986"/>
            <a:ext cx="2245259" cy="1068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成员分工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75708" y="878186"/>
            <a:ext cx="318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余秋雨： </a:t>
            </a:r>
            <a:r>
              <a:rPr lang="en-US" altLang="zh-CN" dirty="0"/>
              <a:t>3119405098</a:t>
            </a:r>
          </a:p>
          <a:p>
            <a:r>
              <a:rPr lang="zh-CN" altLang="en-US" dirty="0"/>
              <a:t>江齐： </a:t>
            </a:r>
            <a:r>
              <a:rPr lang="en-US" altLang="zh-CN" dirty="0"/>
              <a:t>3119405097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20974" y="2245259"/>
            <a:ext cx="57465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余秋雨：安卓端界面设计与编写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调用第三方及后端接口交实现功能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云服务器管理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江齐：  后端代码编写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数据库设计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安卓端的交互，测试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DC0C9A0-C85F-42D0-9683-B331D4CA2B6A}"/>
              </a:ext>
            </a:extLst>
          </p:cNvPr>
          <p:cNvGrpSpPr/>
          <p:nvPr/>
        </p:nvGrpSpPr>
        <p:grpSpPr>
          <a:xfrm>
            <a:off x="907741" y="1472887"/>
            <a:ext cx="4538591" cy="3912224"/>
            <a:chOff x="907741" y="1472887"/>
            <a:chExt cx="4538591" cy="391222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C72B708-CE98-461D-B26C-5B91134B08FE}"/>
                </a:ext>
              </a:extLst>
            </p:cNvPr>
            <p:cNvSpPr/>
            <p:nvPr/>
          </p:nvSpPr>
          <p:spPr>
            <a:xfrm>
              <a:off x="1171830" y="1904562"/>
              <a:ext cx="3048875" cy="3048875"/>
            </a:xfrm>
            <a:prstGeom prst="ellipse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FB619CB-B8CC-4441-9BDD-52C6B16C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7741" y="1472887"/>
              <a:ext cx="4538591" cy="3912224"/>
            </a:xfrm>
            <a:prstGeom prst="rect">
              <a:avLst/>
            </a:prstGeom>
          </p:spPr>
        </p:pic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D0E7EB67-F3E9-4B1F-8CE0-778253ED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30" y="2278079"/>
            <a:ext cx="1573674" cy="2533826"/>
          </a:xfrm>
        </p:spPr>
        <p:txBody>
          <a:bodyPr vert="eaVert">
            <a:noAutofit/>
          </a:bodyPr>
          <a:lstStyle/>
          <a:p>
            <a:pPr algn="ctr"/>
            <a:r>
              <a:rPr lang="zh-CN" altLang="en-US" sz="8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grpSp>
        <p:nvGrpSpPr>
          <p:cNvPr id="29" name="组 1">
            <a:extLst>
              <a:ext uri="{FF2B5EF4-FFF2-40B4-BE49-F238E27FC236}">
                <a16:creationId xmlns:a16="http://schemas.microsoft.com/office/drawing/2014/main" id="{F8F4A70D-B946-42A9-B086-EBD455FE2E47}"/>
              </a:ext>
            </a:extLst>
          </p:cNvPr>
          <p:cNvGrpSpPr/>
          <p:nvPr/>
        </p:nvGrpSpPr>
        <p:grpSpPr>
          <a:xfrm>
            <a:off x="5547460" y="1630865"/>
            <a:ext cx="4422191" cy="690740"/>
            <a:chOff x="6921011" y="1620406"/>
            <a:chExt cx="4422191" cy="690740"/>
          </a:xfrm>
        </p:grpSpPr>
        <p:grpSp>
          <p:nvGrpSpPr>
            <p:cNvPr id="30" name="组 26">
              <a:extLst>
                <a:ext uri="{FF2B5EF4-FFF2-40B4-BE49-F238E27FC236}">
                  <a16:creationId xmlns:a16="http://schemas.microsoft.com/office/drawing/2014/main" id="{1B705176-D37F-434B-97BD-0C6E1F1BA711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04D232E-9668-497A-80EA-4E7BB44D8159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2265560-45C3-493D-BA9A-2004EEA0530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F19C87-1CEB-4F3B-95DF-C319046C092D}"/>
                  </a:ext>
                </a:extLst>
              </p:cNvPr>
              <p:cNvSpPr/>
              <p:nvPr/>
            </p:nvSpPr>
            <p:spPr>
              <a:xfrm>
                <a:off x="6318289" y="1332174"/>
                <a:ext cx="607371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CAB30D-DECC-436C-AB14-4C654CC164E7}"/>
                </a:ext>
              </a:extLst>
            </p:cNvPr>
            <p:cNvSpPr txBox="1"/>
            <p:nvPr/>
          </p:nvSpPr>
          <p:spPr>
            <a:xfrm flipH="1">
              <a:off x="7727460" y="1679372"/>
              <a:ext cx="3615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体验功能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35" name="组 2">
            <a:extLst>
              <a:ext uri="{FF2B5EF4-FFF2-40B4-BE49-F238E27FC236}">
                <a16:creationId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558614" y="2673264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607371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登录功能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41" name="组 3">
            <a:extLst>
              <a:ext uri="{FF2B5EF4-FFF2-40B4-BE49-F238E27FC236}">
                <a16:creationId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547460" y="3719341"/>
            <a:ext cx="4492309" cy="690740"/>
            <a:chOff x="6921011" y="3708882"/>
            <a:chExt cx="4492309" cy="690740"/>
          </a:xfrm>
        </p:grpSpPr>
        <p:grpSp>
          <p:nvGrpSpPr>
            <p:cNvPr id="42" name="组 32">
              <a:extLst>
                <a:ext uri="{FF2B5EF4-FFF2-40B4-BE49-F238E27FC236}">
                  <a16:creationId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607371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727460" y="3780391"/>
              <a:ext cx="36858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更多功能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7122" y="-25311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5480" y="5522584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814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体验功能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5774" y="1394232"/>
            <a:ext cx="1796764" cy="3892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3141552" y="5540719"/>
            <a:ext cx="218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b</a:t>
            </a:r>
            <a:r>
              <a:rPr lang="zh-CN" altLang="en-US" dirty="0"/>
              <a:t>：体验功能界面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26151" y="1383674"/>
            <a:ext cx="1796763" cy="3892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44662" y="1392724"/>
            <a:ext cx="1796764" cy="3892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/>
          <p:cNvSpPr txBox="1"/>
          <p:nvPr/>
        </p:nvSpPr>
        <p:spPr>
          <a:xfrm>
            <a:off x="1285593" y="5549774"/>
            <a:ext cx="19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：启动动画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131" y="5531667"/>
            <a:ext cx="25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种方式选择照片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36182" y="1946495"/>
            <a:ext cx="271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PhotoDo</a:t>
            </a:r>
            <a:r>
              <a:rPr lang="zh-CN" altLang="en-US" dirty="0"/>
              <a:t>启动动画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体验功能部分分为人脸识别，人脸检索和面部五官识别</a:t>
            </a:r>
            <a:r>
              <a:rPr lang="en-US" altLang="zh-CN" dirty="0"/>
              <a:t>3</a:t>
            </a:r>
            <a:r>
              <a:rPr lang="zh-CN" altLang="en-US" dirty="0"/>
              <a:t>个部分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每个功能都有</a:t>
            </a:r>
            <a:r>
              <a:rPr lang="en-US" altLang="zh-CN" dirty="0"/>
              <a:t>2</a:t>
            </a:r>
            <a:r>
              <a:rPr lang="zh-CN" altLang="en-US" dirty="0"/>
              <a:t>种选择照片的方式，分别是从相册选择和即时拍照</a:t>
            </a:r>
          </a:p>
        </p:txBody>
      </p:sp>
      <p:sp>
        <p:nvSpPr>
          <p:cNvPr id="25" name="流程图: 决策 24"/>
          <p:cNvSpPr/>
          <p:nvPr/>
        </p:nvSpPr>
        <p:spPr>
          <a:xfrm>
            <a:off x="7795033" y="1865012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流程图: 决策 25"/>
          <p:cNvSpPr/>
          <p:nvPr/>
        </p:nvSpPr>
        <p:spPr>
          <a:xfrm>
            <a:off x="7802578" y="2569675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流程图: 决策 26"/>
          <p:cNvSpPr/>
          <p:nvPr/>
        </p:nvSpPr>
        <p:spPr>
          <a:xfrm>
            <a:off x="7810123" y="3256230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体验功能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人脸识别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6"/>
            <a:ext cx="1796762" cy="3892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679826" y="5640308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人脸识别结果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该功能可以识别出图片中包含的总人数和每个人的详细信息，比如年龄和性别。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7001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体验功能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人脸检索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2110" y="1403290"/>
            <a:ext cx="1796762" cy="389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1539089" y="5585987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人脸识别结果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该功能可以识别人脸图片是否存在人脸库中。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还可以实现对人脸库进行管理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4348" y="5595042"/>
            <a:ext cx="163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人脸库的管理</a:t>
            </a:r>
          </a:p>
        </p:txBody>
      </p:sp>
      <p:grpSp>
        <p:nvGrpSpPr>
          <p:cNvPr id="23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E350704-0DDA-40EE-A427-37B0908ED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48" y="1368662"/>
            <a:ext cx="2114775" cy="389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体验功能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面部五官识别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7"/>
            <a:ext cx="1796762" cy="389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616452" y="5640308"/>
            <a:ext cx="2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面部五官识别结果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该功能可以识别出图片中人物面部五官的具体形状。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登录功能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4"/>
            <a:ext cx="1796764" cy="3892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888055" y="5640308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2399" y="1483260"/>
            <a:ext cx="1796764" cy="3892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TextBox 29"/>
          <p:cNvSpPr txBox="1"/>
          <p:nvPr/>
        </p:nvSpPr>
        <p:spPr>
          <a:xfrm>
            <a:off x="5223849" y="5685575"/>
            <a:ext cx="169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注册界面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62898" y="1445537"/>
            <a:ext cx="1796763" cy="3892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7413278" y="5702173"/>
            <a:ext cx="20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成功登录后界面</a:t>
            </a:r>
          </a:p>
        </p:txBody>
      </p: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5480" y="5522584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更多功能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6617" y="5585986"/>
            <a:ext cx="218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d</a:t>
            </a:r>
            <a:r>
              <a:rPr lang="zh-CN" altLang="en-US" dirty="0"/>
              <a:t>：更多功能界面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2988" y="1338407"/>
            <a:ext cx="1796763" cy="3892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2567" y="1338403"/>
            <a:ext cx="1796764" cy="3892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39"/>
          <p:cNvSpPr txBox="1"/>
          <p:nvPr/>
        </p:nvSpPr>
        <p:spPr>
          <a:xfrm>
            <a:off x="4354715" y="5576935"/>
            <a:ext cx="25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e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种方式选择照片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36182" y="1946495"/>
            <a:ext cx="271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更多功能部分包括身份证识别和银行卡识别</a:t>
            </a:r>
            <a:r>
              <a:rPr lang="en-US" altLang="zh-CN" dirty="0"/>
              <a:t>2</a:t>
            </a:r>
            <a:r>
              <a:rPr lang="zh-CN" altLang="en-US" dirty="0"/>
              <a:t>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也拥有</a:t>
            </a:r>
            <a:r>
              <a:rPr lang="en-US" altLang="zh-CN" dirty="0"/>
              <a:t>2</a:t>
            </a:r>
            <a:r>
              <a:rPr lang="zh-CN" altLang="en-US" dirty="0"/>
              <a:t>种照片选择方式</a:t>
            </a:r>
            <a:endParaRPr lang="en-US" altLang="zh-CN" dirty="0"/>
          </a:p>
        </p:txBody>
      </p:sp>
      <p:sp>
        <p:nvSpPr>
          <p:cNvPr id="26" name="流程图: 决策 25"/>
          <p:cNvSpPr/>
          <p:nvPr/>
        </p:nvSpPr>
        <p:spPr>
          <a:xfrm>
            <a:off x="7639616" y="2216590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7" name="流程图: 决策 26"/>
          <p:cNvSpPr/>
          <p:nvPr/>
        </p:nvSpPr>
        <p:spPr>
          <a:xfrm>
            <a:off x="7610946" y="3292443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3ygodgl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369</Words>
  <Application>Microsoft Office PowerPoint</Application>
  <PresentationFormat>宽屏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超世纪细隶书</vt:lpstr>
      <vt:lpstr>等线</vt:lpstr>
      <vt:lpstr>Agency FB</vt:lpstr>
      <vt:lpstr>Arial</vt:lpstr>
      <vt:lpstr>Calibri</vt:lpstr>
      <vt:lpstr>第一PPT，www.1ppt.com</vt:lpstr>
      <vt:lpstr>安卓开发： PhotoDo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感谢您的欣赏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简约清新工作总结</dc:title>
  <dc:creator>第一PPT</dc:creator>
  <cp:keywords>www.1ppt.com</cp:keywords>
  <dc:description>www.1ppt.com</dc:description>
  <cp:lastModifiedBy>yqy</cp:lastModifiedBy>
  <cp:revision>73</cp:revision>
  <dcterms:created xsi:type="dcterms:W3CDTF">2019-09-24T01:59:55Z</dcterms:created>
  <dcterms:modified xsi:type="dcterms:W3CDTF">2019-11-16T10:27:15Z</dcterms:modified>
</cp:coreProperties>
</file>