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3cc80932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3cc80932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b6051d4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b6051d4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6422fb6a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6422fb6a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3cc80932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3cc80932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3cc80932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3cc80932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3cc80932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3cc80932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3cc80932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3cc80932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6422fb6a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6422fb6a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3cc80932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3cc80932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3cc80932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3cc80932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3cc80932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3cc80932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orms.gle/iSEmFbJiFaZ4nrcd6" TargetMode="External"/><Relationship Id="rId4" Type="http://schemas.openxmlformats.org/officeDocument/2006/relationships/hyperlink" Target="https://forms.gle/Astu2YZh4zMczxHk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>
                <a:highlight>
                  <a:srgbClr val="FF0000"/>
                </a:highlight>
                <a:latin typeface="STFangsong"/>
                <a:ea typeface="STFangsong"/>
                <a:cs typeface="STFangsong"/>
                <a:sym typeface="STFangsong"/>
              </a:rPr>
              <a:t>Murder Mystery Party </a:t>
            </a:r>
            <a:endParaRPr i="1">
              <a:highlight>
                <a:srgbClr val="FF0000"/>
              </a:highlight>
              <a:latin typeface="STFangsong"/>
              <a:ea typeface="STFangsong"/>
              <a:cs typeface="STFangsong"/>
              <a:sym typeface="STFangsong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Fangsong"/>
                <a:ea typeface="STFangsong"/>
                <a:cs typeface="STFangsong"/>
                <a:sym typeface="STFangsong"/>
              </a:rPr>
              <a:t>Yuxuan Qiu</a:t>
            </a:r>
            <a:endParaRPr>
              <a:latin typeface="STFangsong"/>
              <a:ea typeface="STFangsong"/>
              <a:cs typeface="STFangsong"/>
              <a:sym typeface="STFangsong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58150" y="47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Process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58150" y="1179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1.All player get 8 card in their hand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One of the Player A will share a murder story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All player include player A need to determine what method and scheme are involve in this story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4.Player A choose a Method and Schema as a main card and side card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5.At the same time, the remaining players need to discard 4 cards that you think are irrelevant to the story just told, leaving 4 cards that you think are the most relevant.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6.Player A declares the main and side cards he has just chosen.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All players predict how many times they will win in the next four rounds.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8.Four player take one card together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9.Suicide &amp;&amp; Accidental Death &gt;  Main card &gt; Side card &gt; Other Card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10.Winnder in this round get one point, after 4 rounds, successful predict win times get 3 points.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025" y="2784350"/>
            <a:ext cx="1233425" cy="23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6"/>
                </a:solidFill>
              </a:rPr>
              <a:t>Story	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zh-C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Alessandro, the star acrobat of the renowned circus troupe, met his demise during a daring high-wire act. While performing his signature somersault, tragedy struck as the safety harness failed, sending him plummeting to the ground in front of a horrified audience.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2743200"/>
            <a:ext cx="19050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Reference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Guazzini, A., &amp; Vilone, D. (2013, June 4). Bluffing as a rational strategy in a simple poker-like game model. Journal of Complex Systems. https://www.hindawi.com/journals/jcs/2013/390454/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Kim, M.-G., &amp; Suzuki, K. (1970b, January 1). Analysis of bluffing behavior in human-humanoid poker game. SpringerLink. https://link.springer.com/chapter/10.1007/978-3-642-25504-5_19#citeas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Question: 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77175" y="1205250"/>
            <a:ext cx="8355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players who employ bluffing strategies in social deception games outperform those who do not bluff in terms of individual performance and game outcomes?</a:t>
            </a:r>
            <a:endParaRPr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68500" y="3144250"/>
            <a:ext cx="1908600" cy="19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Hypothesis:</a:t>
            </a:r>
            <a:endParaRPr b="1" sz="3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Players who effectively utilize bluffing strategies will achieve higher individual scores and contribute to greater success in social deception games compared to those who bluff less frequently or less effectively.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725" y="3240875"/>
            <a:ext cx="3805275" cy="19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Literature Review: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Bluffing Behavior in Human-Humanoid Poker Game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zh-C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participants adjust their bluffing decisions based on card hand strength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zh-C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study offers insights into the strategic manipulation and deception tactics employed in competitive gameplay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zh-C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theoretical frameworks to understand how social factors influence strategic decision-making in competitive cooperative gameplay.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Bluffing as a Rational Strategy in a Simple Poker-Like Game Model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zh-C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Offering insights into the emergence and effectiveness of bluffing strategies in competitive gameplay.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zh-C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players who bluff more often tend to emerge as winners, underscoring the significance of bluffing in strategic decision-making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zh-C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analyzing bluffing dynamics and their impact on game outcomes, the research contributes to our understanding of decision-making processes and strategic behavior in competitive settings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Methodological Plan:</a:t>
            </a:r>
            <a:endParaRPr sz="3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Pre-game Survey: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https://forms.gle/iSEmFbJiFaZ4nrcd6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Game Observation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Post-game Survey:</a:t>
            </a:r>
            <a:r>
              <a:rPr lang="zh-CN" u="sng">
                <a:solidFill>
                  <a:schemeClr val="hlink"/>
                </a:solidFill>
                <a:hlinkClick r:id="rId4"/>
              </a:rPr>
              <a:t>https://forms.gle/Astu2YZh4zMczxHk7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CN" sz="2244">
                <a:latin typeface="Times New Roman"/>
                <a:ea typeface="Times New Roman"/>
                <a:cs typeface="Times New Roman"/>
                <a:sym typeface="Times New Roman"/>
              </a:rPr>
              <a:t>Game Observation:</a:t>
            </a:r>
            <a:endParaRPr b="1" sz="3244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964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 Variables: </a:t>
            </a:r>
            <a:endParaRPr b="1" sz="20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Effectiveness of Bluffing: Rate the bluffing performance from 1- 10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20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 Variables: </a:t>
            </a:r>
            <a:endParaRPr b="1" sz="20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 Rate: Determine the win rate of players who employ bluffing strategies compared to those who do not.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Gain/Loss: Assessing the point gain or loss associated with successful and unsuccessful bluff attempts.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of Bluffing: Analyzing the frequency with which players engage in bluffing throughout the game.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with Game Outcome: Examining the correlation between bluffing behavior and game outcomes, such as overall success or final rankings.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 player scores, success of bluffing attempts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Method Card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[Asphyxiation]: As the name suggests, the victim's death was caused by an abnormal cessation of breathing.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[Chamber]: Means that the murderer, through a series of means, makes all the evidence of the victim's murder point to the enclosed space in which the victim was located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[Mechanism]: A crime that is accomplished by the operation of a machine or other mechanism.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[Sharp instrument]: Use of sharp instruments resulting in death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[Suicide]:At least two player use Suicide, suicide player win directly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Schema Card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[Distance killing]: The murderer does not have direct contact with the victim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[Borrowed Animals]: The real killer borrows animals and uses their characteristics to accomplish the murder.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[Horror Legends]: The murderer lays out the case as if it were a horror legend in order to deceive the ignorant and superstitious.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Accidental death]:If all players play different cards, the player who plays an accidental death wins.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How To Play?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Winning Conditions: Highest score player win!!!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get score?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