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7" r:id="rId2"/>
    <p:sldId id="279" r:id="rId3"/>
    <p:sldId id="280" r:id="rId4"/>
    <p:sldId id="281" r:id="rId5"/>
    <p:sldId id="282"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347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784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25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952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discuss a new feature, you'll now see in this section in the course, as well as future sections, and this is the coding exercise.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are a feature added by Udemy, to allow instructors to add exercises that students can complete on their own.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goal of these exercises is to help reinforce concepts you've been taught, and to encourage you to share your solutions with other students in the course, to start a dialogue about different ways to solve an exercise.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need to understand the problem, the specific requirements, and then design and code your own solution.</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find them in the course sections going forward, including this one, and they'll appear just like a video, but will be labeled beginning with, "Coding Exercise".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are not new to this course. There are over fifty already in the course, I've had them in it for years, but recently Udemy have updated Coding exercises for Java 17, which, as you know, is the version of Java I currently recommend.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good news is all coding exercises have been updated to this new format.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cool thing about coding exercises is that you can literally click a button, and have your solution checked immediately.</a:t>
            </a:r>
          </a:p>
        </p:txBody>
      </p:sp>
    </p:spTree>
    <p:extLst>
      <p:ext uri="{BB962C8B-B14F-4D97-AF65-F5344CB8AC3E}">
        <p14:creationId xmlns:p14="http://schemas.microsoft.com/office/powerpoint/2010/main" val="24684679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I'll give you a coding exercise to complete, and you can type in your solution to it, interactively on the screen.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think you've coded it completely, you can click a button, and see if the solution is correct.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different to the challenges that you've seen so far in the course, where I show you the requirements on the screen, and then ask you to pause the video to solve the solution on your own, but then I walk through the solution with you.</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are different, in that I give you the exercise, then you do them without seeing a solution in a video, but you do have that button to click to check the answer.  Plus you can review the solutions that other students have posted, and post your solution for others to see.</a:t>
            </a:r>
          </a:p>
        </p:txBody>
      </p:sp>
    </p:spTree>
    <p:extLst>
      <p:ext uri="{BB962C8B-B14F-4D97-AF65-F5344CB8AC3E}">
        <p14:creationId xmlns:p14="http://schemas.microsoft.com/office/powerpoint/2010/main" val="157337529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plenty of upcoming challenges in this course where I do show solutions in a video. Think of coding exercises as another way to challenge yourself, as well as being able to put into practice what has been taught in a particular section of the course.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think you'll find the coding exercises are a lot of fun, once you learn some tricks to doing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might be a bit hard to understand initially.</a:t>
            </a:r>
          </a:p>
        </p:txBody>
      </p:sp>
    </p:spTree>
    <p:extLst>
      <p:ext uri="{BB962C8B-B14F-4D97-AF65-F5344CB8AC3E}">
        <p14:creationId xmlns:p14="http://schemas.microsoft.com/office/powerpoint/2010/main" val="19257696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we're going to walk through a sample coding exercise together, step by step.   This will be in the new coding exercise format I mentioned.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the only time I'll do this, and the purpose of this video, is to help you be successful in doing the rest of these exercises on your own.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Probably the easiest way for you to follow along, would be to have this video playing, in one browser session, and have the Coding Exercise pulled up side by side in another browser session.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Note that I did not say have IntelliJ opened.  Unlike everything else in the course, you won't need IntelliJ for coding exercises, you'll do everything in the browser.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lets make a start. As you can see I have the coding exercise open.</a:t>
            </a:r>
          </a:p>
        </p:txBody>
      </p:sp>
    </p:spTree>
    <p:extLst>
      <p:ext uri="{BB962C8B-B14F-4D97-AF65-F5344CB8AC3E}">
        <p14:creationId xmlns:p14="http://schemas.microsoft.com/office/powerpoint/2010/main" val="201810557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669</Words>
  <Application>Microsoft Office PowerPoint</Application>
  <PresentationFormat>Custom</PresentationFormat>
  <Paragraphs>35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169</cp:revision>
  <dcterms:modified xsi:type="dcterms:W3CDTF">2023-10-26T03:02:36Z</dcterms:modified>
</cp:coreProperties>
</file>