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7" r:id="rId2"/>
    <p:sldId id="278" r:id="rId3"/>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8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8408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83614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Overloaded Method Challenge Instructions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 Overloading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Create two methods with the same name: </a:t>
            </a:r>
            <a:r>
              <a:rPr lang="en-US" sz="6400" dirty="0" err="1">
                <a:latin typeface="Open Sans" panose="020B0606030504020204" pitchFamily="34" charset="0"/>
                <a:ea typeface="Open Sans" panose="020B0606030504020204" pitchFamily="34" charset="0"/>
                <a:cs typeface="Open Sans" panose="020B0606030504020204" pitchFamily="34" charset="0"/>
              </a:rPr>
              <a:t>convertToCentimeters</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first method has one parameter of type int, which represents the entire height in inches. You'll convert inches to centimeters, in this method, and pass back the number of centimeters, as a double.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second method has two parameters of type int, one to represent height in feet, and one to represent the remaining height in inches. So if a person is 5 foot, 8 inches, the values 5 for feet and 8 for inches would be passed to this method. This method will convert feet and inches to just inches, then call the first method, to get the number of centimeters, also returning the value as a double.</a:t>
            </a:r>
          </a:p>
        </p:txBody>
      </p:sp>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83614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Overloaded Method Challenge Instructions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 Overloading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Both methods should return a real number or decimal value for total height in centimeters.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Call both methods, and print out the results.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conversion formula from inches to centimeters is 1 inch = 2.54 cm.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Also, remember one foot = 12 inches.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the link below to test your results:</a:t>
            </a:r>
          </a:p>
          <a:p>
            <a:pPr algn="l">
              <a:spcAft>
                <a:spcPts val="5022"/>
              </a:spcAft>
            </a:pPr>
            <a:r>
              <a:rPr lang="en-US" sz="6400" u="sng" dirty="0">
                <a:solidFill>
                  <a:schemeClr val="accent1"/>
                </a:solidFill>
                <a:latin typeface="Open Sans" panose="020B0606030504020204" pitchFamily="34" charset="0"/>
                <a:ea typeface="Open Sans" panose="020B0606030504020204" pitchFamily="34" charset="0"/>
                <a:cs typeface="Open Sans" panose="020B0606030504020204" pitchFamily="34" charset="0"/>
              </a:rPr>
              <a:t>https://www.metric-conversions.org/length/feet-to-centimeters.htm</a:t>
            </a:r>
          </a:p>
        </p:txBody>
      </p:sp>
    </p:spTree>
    <p:extLst>
      <p:ext uri="{BB962C8B-B14F-4D97-AF65-F5344CB8AC3E}">
        <p14:creationId xmlns:p14="http://schemas.microsoft.com/office/powerpoint/2010/main" val="2076823361"/>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613</TotalTime>
  <Words>228</Words>
  <Application>Microsoft Office PowerPoint</Application>
  <PresentationFormat>Custom</PresentationFormat>
  <Paragraphs>15</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Helvetica</vt:lpstr>
      <vt:lpstr>Helvetica Light</vt:lpstr>
      <vt:lpstr>Helvetica Neue</vt:lpstr>
      <vt:lpstr>Open Sans</vt:lpstr>
      <vt:lpstr>White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163</cp:revision>
  <dcterms:modified xsi:type="dcterms:W3CDTF">2022-08-01T05:18:54Z</dcterms:modified>
</cp:coreProperties>
</file>