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78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3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7829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we're going to create a method, that takes time, represented in seconds, as the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then want to transform the seconds into hours.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we'll display the time in hours, with the remaining minutes and seconds, in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do this transformation in two steps, which allows us to use overloaded methods.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7829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want to create two methods with the same name: 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getDurationString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has one parameter of type int, named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method has two parameters, named minutes and seconds, both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methods return a String in the format shown: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8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XXh</a:t>
            </a: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YYm</a:t>
            </a:r>
            <a:r>
              <a:rPr lang="en-US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ZZs’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XX represents the number of hours, YY the number of minutes, and ZZ the number of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should in turn call the second method to return its results.</a:t>
            </a:r>
          </a:p>
        </p:txBody>
      </p:sp>
    </p:spTree>
    <p:extLst>
      <p:ext uri="{BB962C8B-B14F-4D97-AF65-F5344CB8AC3E}">
        <p14:creationId xmlns:p14="http://schemas.microsoft.com/office/powerpoint/2010/main" val="39717107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67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 Tips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both methods public and static as we've been doing so far in this course.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one minute is 60 seconds, and one hour equals 60 minutes, or 3600 seconds.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by creating a new project, and call it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SecondsAndMinutesChallenge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0832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2360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 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Seconds And Minutes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validation to the methods as a bonus: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first method, the seconds parameter should be  &gt;= 0.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second method, the minutes parameter should be &gt;= 0, and the seconds parameter should be &gt;= 0, and &lt;= 59.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either method is passed an invalid value, print out some type of meaningful message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55970887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324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2022-08-01T07:59:34Z</dcterms:modified>
</cp:coreProperties>
</file>