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Economica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20" Type="http://schemas.openxmlformats.org/officeDocument/2006/relationships/slide" Target="slides/slide16.xml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22" Type="http://schemas.openxmlformats.org/officeDocument/2006/relationships/slide" Target="slides/slide18.xml"/><Relationship Id="rId44" Type="http://schemas.openxmlformats.org/officeDocument/2006/relationships/font" Target="fonts/OpenSans-bold.fntdata"/><Relationship Id="rId21" Type="http://schemas.openxmlformats.org/officeDocument/2006/relationships/slide" Target="slides/slide17.xml"/><Relationship Id="rId43" Type="http://schemas.openxmlformats.org/officeDocument/2006/relationships/font" Target="fonts/OpenSans-regular.fntdata"/><Relationship Id="rId24" Type="http://schemas.openxmlformats.org/officeDocument/2006/relationships/slide" Target="slides/slide20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Economica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of C++ Programming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 Wang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wangqi03@bu.edu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63" y="1940825"/>
            <a:ext cx="42100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Logic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100" y="1084938"/>
            <a:ext cx="398145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 Operator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! operator is a unary operator, taking only one argument and negating its value: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63" y="2423275"/>
            <a:ext cx="41814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 Examples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assume x = 6 and y = 2: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!(x &gt; 2) →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 &gt; y) &amp;&amp; (y &gt; 0) →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 &lt; y) &amp;&amp; (y &gt; 0) →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 &lt; y) || (y &gt; 0) →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Variables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variables can be used directly in these expressions, since they hold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 values.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fact, any kind of value can be used in a Boolean expression.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C++ has: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 is represented by a value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and anything that is not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lang="en"/>
              <a:t>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. So, “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r>
              <a:rPr lang="en"/>
              <a:t>” is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/>
              <a:t>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, and any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lang="en"/>
              <a:t> variable holding a non-zero value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means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!x</a:t>
            </a:r>
            <a:r>
              <a:rPr lang="en"/>
              <a:t> 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&amp;&amp; y </a:t>
            </a:r>
            <a:r>
              <a:rPr lang="en"/>
              <a:t>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!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C++ selection constructs are used to execute one of the possible alternatives, based on the outcome of a conditional expression.  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following are some structured statements used for selection.</a:t>
            </a:r>
            <a:endParaRPr/>
          </a:p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if/else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if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switch/case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if(condition)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statement1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statement2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</a:t>
            </a:r>
            <a:r>
              <a:rPr lang="en"/>
              <a:t>ondition: some expression whose value is being tested.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condition resolves to a value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, then the statements are executed before the program continues on. Otherwise, the statements are ignored.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there is only one statement, the curly braces may be omitted, giving the form: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if(condition)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(condition)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	statementA1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	statementB1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583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condition is met, the block corresponding to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is executed. Otherwise, the block corresponding to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/>
              <a:t> is executed.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Because the condition is either satisfied or not, one of the blocks in an if-else </a:t>
            </a:r>
            <a:r>
              <a:rPr i="1" lang="en"/>
              <a:t>must </a:t>
            </a:r>
            <a:r>
              <a:rPr lang="en"/>
              <a:t>execute.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there is only one statement for any of the blocks, the curly braces for that block may be omitted: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if(condition)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tementA1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		statementB1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Topic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Flow of Control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 </a:t>
            </a:r>
            <a:r>
              <a:rPr i="1" lang="en" sz="1400"/>
              <a:t>else if </a:t>
            </a:r>
            <a:r>
              <a:rPr lang="en" sz="1400"/>
              <a:t>is used to decide between two or more blocks based on </a:t>
            </a:r>
            <a:r>
              <a:rPr i="1" lang="en" sz="1400"/>
              <a:t>multiple </a:t>
            </a:r>
            <a:r>
              <a:rPr lang="en" sz="1400"/>
              <a:t>conditions: 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if(condition1)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 	statementA1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statementA2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}else if(condition2)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	statementB1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condition1</a:t>
            </a:r>
            <a:r>
              <a:rPr lang="en"/>
              <a:t> is met, the block corresponding to the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"/>
              <a:t> is executed. If not, then </a:t>
            </a:r>
            <a:r>
              <a:rPr i="1" lang="en"/>
              <a:t>only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condition2</a:t>
            </a:r>
            <a:r>
              <a:rPr lang="en"/>
              <a:t> is met is the block corresponding to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/>
              <a:t>executed. There may be more than one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/>
              <a:t>, each with its own condition. Once a block whose condition was met is executed, any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/>
              <a:t>s after it are ignored. Therefore, in an </a:t>
            </a:r>
            <a:r>
              <a:rPr i="1" lang="en"/>
              <a:t>if-else-if </a:t>
            </a:r>
            <a:r>
              <a:rPr lang="en"/>
              <a:t>structure, either one or no block is executed.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/>
              <a:t> may be added to the end of an if-else-if. If none of the previous conditions are met,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/>
              <a:t> block is executed. In this structure, one of the blocks </a:t>
            </a:r>
            <a:r>
              <a:rPr i="1" lang="en"/>
              <a:t>must </a:t>
            </a:r>
            <a:r>
              <a:rPr lang="en"/>
              <a:t>execute, as in a normal if-else.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If_Else.cpp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Switch-case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 u="sng"/>
              <a:t>switch-case</a:t>
            </a:r>
            <a:r>
              <a:rPr i="1" lang="en"/>
              <a:t> </a:t>
            </a:r>
            <a:r>
              <a:rPr lang="en"/>
              <a:t>is another conditional structure that may or may not execute certain statements.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However, the switch-case has peculiar syntax and behavior</a:t>
            </a:r>
            <a:r>
              <a:rPr lang="en"/>
              <a:t>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70275" y="263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Switch-case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70275" y="11727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025" y="970075"/>
            <a:ext cx="320992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Switch-case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/>
              <a:t> evaluates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"/>
              <a:t> and,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"/>
              <a:t> is equal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constant1</a:t>
            </a:r>
            <a:r>
              <a:rPr lang="en"/>
              <a:t>, then the statements beneath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case constant 1: </a:t>
            </a:r>
            <a:r>
              <a:rPr lang="en"/>
              <a:t>are executed until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/>
              <a:t> is encountered.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expression is not equal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constant1</a:t>
            </a:r>
            <a:r>
              <a:rPr lang="en"/>
              <a:t>, then it is compared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constant2</a:t>
            </a:r>
            <a:r>
              <a:rPr lang="en"/>
              <a:t>. If these are equal, then the statements beneath case constant 2: are executed until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/>
              <a:t> is encountered. If not, then the same process repeats for each of the constants, in turn. If none of the constants match, then the statements beneath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/>
              <a:t>: are executed.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Switch-case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 peculiar behavior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switch-case</a:t>
            </a:r>
            <a:r>
              <a:rPr lang="en"/>
              <a:t>s, curly braces are not necessary for cases where there is more than one statement (but they </a:t>
            </a:r>
            <a:r>
              <a:rPr i="1" lang="en"/>
              <a:t>are </a:t>
            </a:r>
            <a:r>
              <a:rPr lang="en"/>
              <a:t>necessary to enclose the entire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switch-case</a:t>
            </a:r>
            <a:r>
              <a:rPr lang="en"/>
              <a:t>).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switch-case</a:t>
            </a:r>
            <a:r>
              <a:rPr lang="en"/>
              <a:t>s generally have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if-else </a:t>
            </a:r>
            <a:r>
              <a:rPr lang="en"/>
              <a:t>equivalents but can often be a cleaner way of expressing the same behavior.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Switch_case.cpp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execute certain statements if certain conditions are met; loops execute certain statements </a:t>
            </a:r>
            <a:r>
              <a:rPr i="1" lang="en"/>
              <a:t>while </a:t>
            </a:r>
            <a:r>
              <a:rPr lang="en"/>
              <a:t>certain conditions are met.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C++ has three kinds of loops: </a:t>
            </a:r>
            <a:r>
              <a:rPr i="1" lang="en"/>
              <a:t>while, do-while, </a:t>
            </a:r>
            <a:r>
              <a:rPr lang="en"/>
              <a:t>and </a:t>
            </a:r>
            <a:r>
              <a:rPr i="1" lang="en"/>
              <a:t>for. 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while(condition)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	statement1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statement2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long as condition holds, the block of statements will be repeatedly executed. If there is only one statement, the curly braces may be omitted.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While.cpp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Do-while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i="1" lang="en"/>
              <a:t>do-while </a:t>
            </a:r>
            <a:r>
              <a:rPr lang="en"/>
              <a:t>loop is a variation that guarantees the block of statements will be executed </a:t>
            </a:r>
            <a:r>
              <a:rPr i="1" lang="en"/>
              <a:t>at least once: 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Statement1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Statement2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while(condition);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Do-While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 of statements is executed and then, if the condition holds, the program returns to the top of the block.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Curly braces are </a:t>
            </a:r>
            <a:r>
              <a:rPr i="1" lang="en"/>
              <a:t>always </a:t>
            </a:r>
            <a:r>
              <a:rPr lang="en"/>
              <a:t>required.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semicolon after the while condition.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Normally, a program executes statements from first to last.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first statement is executed, then the second, then the third, and so on, until the program reaches its end and terminates.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would be nice to be able to change which statements ran and when, depending on the circumstances.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for(initialization; condition; incrementation)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statement1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statement2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llow a counter variable initialized at the beginning of the loop and incremented (or decremented) on each iteration of the loop.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Curly braces may be omitted if there is only one statement.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For.cpp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and While 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write an equivalent while loop as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initialization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while(condition){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tatement1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tatement2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incrementation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r>
              <a:rPr lang="en"/>
              <a:t>Example: For_While.cpp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Control Structures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possible to place ifs inside of ifs and loops inside of loops by simply placing these structures inside the statement blocks.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allows for more complicated program behavior.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Example: If_If.cpp, For_For.cpp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&amp; Exp</a:t>
            </a:r>
            <a:r>
              <a:rPr lang="en"/>
              <a:t>eriment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if a program checks a file for the number of times a certain word appears, it should be able to give the correct count no matter what file and word are given to it.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Or, a computer game should move the player's character around when the player wants.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need to be able to alter the order in which a program's statements are executed, the </a:t>
            </a:r>
            <a:r>
              <a:rPr i="1" lang="en"/>
              <a:t>control flow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i="1" lang="en" u="sng"/>
              <a:t>Control structures</a:t>
            </a:r>
            <a:r>
              <a:rPr i="1" lang="en"/>
              <a:t> </a:t>
            </a:r>
            <a:r>
              <a:rPr lang="en"/>
              <a:t>are portions of program code that contain statements within them and, depending on the circumstances, execute these statements in a certain way.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are typically two kinds: </a:t>
            </a:r>
            <a:r>
              <a:rPr i="1" lang="en" u="sng"/>
              <a:t>conditionals</a:t>
            </a:r>
            <a:r>
              <a:rPr i="1" lang="en"/>
              <a:t> </a:t>
            </a:r>
            <a:r>
              <a:rPr lang="en"/>
              <a:t>and </a:t>
            </a:r>
            <a:r>
              <a:rPr i="1" lang="en" u="sng"/>
              <a:t>loops</a:t>
            </a:r>
            <a:r>
              <a:rPr i="1" lang="en"/>
              <a:t>. 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In order for a program to change its behavior depending on the input, there must a way to test that input.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Conditionals allow the program to check the values of variables and to execute (or not execute) certain statements.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C++ has </a:t>
            </a:r>
            <a:r>
              <a:rPr i="1" lang="en"/>
              <a:t>if </a:t>
            </a:r>
            <a:r>
              <a:rPr lang="en"/>
              <a:t>and </a:t>
            </a:r>
            <a:r>
              <a:rPr i="1" lang="en"/>
              <a:t>switch-case </a:t>
            </a:r>
            <a:r>
              <a:rPr lang="en"/>
              <a:t>conditional structures.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Relational</a:t>
            </a:r>
            <a:r>
              <a:rPr lang="en"/>
              <a:t> operators and </a:t>
            </a:r>
            <a:r>
              <a:rPr i="1" lang="en" u="sng"/>
              <a:t>logical</a:t>
            </a:r>
            <a:r>
              <a:rPr lang="en"/>
              <a:t> operators: used to determine whether some condition is true or false.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relational operators are used to test a relation between two expressions: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175" y="2435213"/>
            <a:ext cx="50863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Operators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work the same as the arithmetic operators (e.g., a &gt; b)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 return a Boolean value of either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i="1" lang="en"/>
              <a:t> </a:t>
            </a:r>
            <a:r>
              <a:rPr lang="en"/>
              <a:t>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, indicating whether the relation tested for holds.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The logical operators are often used to combine relational expressions into more complicated Boolean expressions.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operators return true or false, according to the rules of logic.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