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Huang" initials="AH" lastIdx="1" clrIdx="0">
    <p:extLst>
      <p:ext uri="{19B8F6BF-5375-455C-9EA6-DF929625EA0E}">
        <p15:presenceInfo xmlns:p15="http://schemas.microsoft.com/office/powerpoint/2012/main" userId="b4096738b3fa14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8109A-F07A-4EC0-8AA7-2EE2034AF888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E9D7F-E6B7-47AD-B080-32A46C996B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69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倉鼠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E9D7F-E6B7-47AD-B080-32A46C996B8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89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ECF5-29B0-47A0-898A-DF6550DD5F72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0B4-5F71-4CBC-A2DC-3C7C81E0F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48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ECF5-29B0-47A0-898A-DF6550DD5F72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0B4-5F71-4CBC-A2DC-3C7C81E0F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08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ECF5-29B0-47A0-898A-DF6550DD5F72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0B4-5F71-4CBC-A2DC-3C7C81E0F2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2010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ECF5-29B0-47A0-898A-DF6550DD5F72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0B4-5F71-4CBC-A2DC-3C7C81E0F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897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ECF5-29B0-47A0-898A-DF6550DD5F72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0B4-5F71-4CBC-A2DC-3C7C81E0F2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705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ECF5-29B0-47A0-898A-DF6550DD5F72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0B4-5F71-4CBC-A2DC-3C7C81E0F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970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ECF5-29B0-47A0-898A-DF6550DD5F72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0B4-5F71-4CBC-A2DC-3C7C81E0F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706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ECF5-29B0-47A0-898A-DF6550DD5F72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0B4-5F71-4CBC-A2DC-3C7C81E0F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ECF5-29B0-47A0-898A-DF6550DD5F72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0B4-5F71-4CBC-A2DC-3C7C81E0F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60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ECF5-29B0-47A0-898A-DF6550DD5F72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0B4-5F71-4CBC-A2DC-3C7C81E0F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48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ECF5-29B0-47A0-898A-DF6550DD5F72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0B4-5F71-4CBC-A2DC-3C7C81E0F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ECF5-29B0-47A0-898A-DF6550DD5F72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0B4-5F71-4CBC-A2DC-3C7C81E0F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51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ECF5-29B0-47A0-898A-DF6550DD5F72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0B4-5F71-4CBC-A2DC-3C7C81E0F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15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ECF5-29B0-47A0-898A-DF6550DD5F72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0B4-5F71-4CBC-A2DC-3C7C81E0F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92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ECF5-29B0-47A0-898A-DF6550DD5F72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0B4-5F71-4CBC-A2DC-3C7C81E0F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22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ECF5-29B0-47A0-898A-DF6550DD5F72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0B4-5F71-4CBC-A2DC-3C7C81E0F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0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9ECF5-29B0-47A0-898A-DF6550DD5F72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8020B4-5F71-4CBC-A2DC-3C7C81E0F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07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384135" y="2404534"/>
            <a:ext cx="6238429" cy="1646302"/>
          </a:xfrm>
        </p:spPr>
        <p:txBody>
          <a:bodyPr/>
          <a:lstStyle/>
          <a:p>
            <a:r>
              <a:rPr lang="zh-TW" altLang="en-US" dirty="0" smtClean="0"/>
              <a:t>期末</a:t>
            </a:r>
            <a:r>
              <a:rPr lang="en-US" altLang="zh-TW" dirty="0" smtClean="0"/>
              <a:t>Side Project_</a:t>
            </a:r>
            <a:r>
              <a:rPr lang="zh-TW" altLang="en-US" dirty="0"/>
              <a:t>寵物記錄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408630662 </a:t>
            </a: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資管三</a:t>
            </a:r>
            <a:r>
              <a:rPr lang="en-US" altLang="zh-TW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</a:t>
            </a: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黃芸芸 </a:t>
            </a:r>
            <a:endParaRPr lang="zh-TW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015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00013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姑姑常常忘記寵物要美容的時間及日期，雖然說也可以記在日曆上，但日曆可能不會每天去看而導致錯過，而且有養多隻寵物的話要一一記錄在日曆上較為不便。</a:t>
            </a:r>
            <a:endParaRPr lang="en-US" altLang="zh-TW" sz="2000" dirty="0" smtClean="0"/>
          </a:p>
          <a:p>
            <a:r>
              <a:rPr lang="zh-TW" altLang="en-US" sz="2000" dirty="0" smtClean="0"/>
              <a:t>如果使用</a:t>
            </a:r>
            <a:r>
              <a:rPr lang="en-US" altLang="zh-TW" sz="2000" dirty="0" smtClean="0"/>
              <a:t>APP</a:t>
            </a:r>
            <a:r>
              <a:rPr lang="zh-TW" altLang="en-US" sz="2000" dirty="0" smtClean="0"/>
              <a:t>記錄只要打開程式就可以隨時看到時間及日期，也可以一次記錄多隻寵物，較為方便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63918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18146"/>
            <a:ext cx="8596668" cy="13208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功能</a:t>
            </a:r>
            <a:endParaRPr lang="en-US" altLang="zh-TW" dirty="0">
              <a:latin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43289"/>
            <a:ext cx="8596668" cy="3880773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可新增寵物名字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生日等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dirty="0"/>
              <a:t>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錄寵物應檢查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投藥之日期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可記錄多隻寵物</a:t>
            </a:r>
          </a:p>
        </p:txBody>
      </p:sp>
    </p:spTree>
    <p:extLst>
      <p:ext uri="{BB962C8B-B14F-4D97-AF65-F5344CB8AC3E}">
        <p14:creationId xmlns:p14="http://schemas.microsoft.com/office/powerpoint/2010/main" val="155771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11" y="191771"/>
            <a:ext cx="3059292" cy="6458507"/>
          </a:xfrm>
        </p:spPr>
      </p:pic>
      <p:sp>
        <p:nvSpPr>
          <p:cNvPr id="5" name="文字方塊 4"/>
          <p:cNvSpPr txBox="1"/>
          <p:nvPr/>
        </p:nvSpPr>
        <p:spPr>
          <a:xfrm>
            <a:off x="733740" y="75696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側欄切換寵物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40" y="1748853"/>
            <a:ext cx="7024009" cy="424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2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32" y="2134948"/>
            <a:ext cx="6287488" cy="3881437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9" t="73395" r="789" b="748"/>
          <a:stretch/>
        </p:blipFill>
        <p:spPr>
          <a:xfrm>
            <a:off x="7743742" y="3189041"/>
            <a:ext cx="3248526" cy="177325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87532" y="1021884"/>
            <a:ext cx="2861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新增</a:t>
            </a:r>
            <a:r>
              <a:rPr lang="zh-TW" altLang="en-US" sz="3200" dirty="0" smtClean="0"/>
              <a:t>寵物</a:t>
            </a:r>
            <a:r>
              <a:rPr lang="en-US" altLang="zh-TW" sz="3200" dirty="0" smtClean="0"/>
              <a:t>/</a:t>
            </a:r>
            <a:r>
              <a:rPr lang="zh-TW" altLang="en-US" sz="3200" dirty="0" smtClean="0"/>
              <a:t>提醒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3528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</a:t>
            </a:r>
            <a:r>
              <a:rPr lang="zh-TW" altLang="en-US" dirty="0"/>
              <a:t>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</a:rPr>
              <a:t>(1)</a:t>
            </a:r>
            <a:r>
              <a:rPr lang="zh-TW" altLang="en-US" dirty="0" smtClean="0">
                <a:latin typeface="微軟正黑體" panose="020B0604030504040204" pitchFamily="34" charset="-120"/>
              </a:rPr>
              <a:t>原本是想說要在</a:t>
            </a:r>
            <a:r>
              <a:rPr lang="zh-TW" altLang="en-US" dirty="0"/>
              <a:t>記</a:t>
            </a:r>
            <a:r>
              <a:rPr lang="zh-TW" altLang="en-US" dirty="0">
                <a:latin typeface="微軟正黑體" panose="020B0604030504040204" pitchFamily="34" charset="-120"/>
              </a:rPr>
              <a:t>錄之</a:t>
            </a:r>
            <a:r>
              <a:rPr lang="zh-TW" altLang="en-US" dirty="0" smtClean="0">
                <a:latin typeface="微軟正黑體" panose="020B0604030504040204" pitchFamily="34" charset="-120"/>
              </a:rPr>
              <a:t>日期可以發出</a:t>
            </a:r>
            <a:r>
              <a:rPr lang="zh-TW" altLang="en-US" dirty="0">
                <a:latin typeface="微軟正黑體" panose="020B0604030504040204" pitchFamily="34" charset="-120"/>
              </a:rPr>
              <a:t>提醒</a:t>
            </a:r>
            <a:endParaRPr lang="en-US" altLang="zh-TW" dirty="0">
              <a:latin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/>
              <a:t>(2)</a:t>
            </a:r>
            <a:r>
              <a:rPr lang="zh-TW" altLang="en-US" dirty="0" smtClean="0"/>
              <a:t>寵物資料放在資料庫但連結失敗只好把資料寫死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997049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880</TotalTime>
  <Words>163</Words>
  <Application>Microsoft Office PowerPoint</Application>
  <PresentationFormat>寬螢幕</PresentationFormat>
  <Paragraphs>16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期末Side Project_寵物記錄App</vt:lpstr>
      <vt:lpstr>動機</vt:lpstr>
      <vt:lpstr>功能</vt:lpstr>
      <vt:lpstr>PowerPoint 簡報</vt:lpstr>
      <vt:lpstr>PowerPoint 簡報</vt:lpstr>
      <vt:lpstr>問題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期末Side Project計劃書</dc:title>
  <dc:creator>Anna Huang</dc:creator>
  <cp:lastModifiedBy>Anna Huang</cp:lastModifiedBy>
  <cp:revision>22</cp:revision>
  <dcterms:created xsi:type="dcterms:W3CDTF">2022-05-16T13:05:00Z</dcterms:created>
  <dcterms:modified xsi:type="dcterms:W3CDTF">2022-05-31T02:55:32Z</dcterms:modified>
</cp:coreProperties>
</file>