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0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482C-A670-43D4-B15F-3226DE0659AE}" type="datetimeFigureOut">
              <a:rPr lang="zh-CN" altLang="en-US" smtClean="0"/>
              <a:t>2015/2/4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3220-946E-4BA2-8443-230CFBE90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非循环部分多路径线程划分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1800" dirty="0" smtClean="0"/>
              <a:t>王启明</a:t>
            </a:r>
            <a:endParaRPr lang="en-US" altLang="zh-CN" sz="1800" dirty="0" smtClean="0"/>
          </a:p>
          <a:p>
            <a:pPr algn="r"/>
            <a:r>
              <a:rPr lang="en-US" altLang="zh-CN" sz="1800" dirty="0" smtClean="0"/>
              <a:t>2014</a:t>
            </a:r>
            <a:r>
              <a:rPr lang="zh-CN" altLang="en-US" sz="1800" dirty="0" smtClean="0"/>
              <a:t>年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18</a:t>
            </a:r>
            <a:r>
              <a:rPr lang="zh-CN" altLang="en-US" sz="1800" dirty="0" smtClean="0"/>
              <a:t>日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39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多路径划分的框架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原最优单路径划分方案：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根据每个分支的跳转概率， 找到一个函数中的最可能路径。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对该最可能路径进行线程划分。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/>
              <a:t>多路径划分方案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根据每个分支的跳转</a:t>
            </a:r>
            <a:r>
              <a:rPr lang="zh-CN" altLang="en-US" sz="2000" dirty="0" smtClean="0"/>
              <a:t>概率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以及</a:t>
            </a:r>
            <a:r>
              <a:rPr lang="zh-CN" altLang="en-US" sz="2000" dirty="0"/>
              <a:t>其他一些</a:t>
            </a:r>
            <a:r>
              <a:rPr lang="zh-CN" altLang="en-US" sz="2000" dirty="0" smtClean="0"/>
              <a:t>约束条件</a:t>
            </a:r>
            <a:r>
              <a:rPr lang="en-US" altLang="zh-CN" sz="2000" dirty="0" smtClean="0"/>
              <a:t>),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找到</a:t>
            </a:r>
            <a:r>
              <a:rPr lang="zh-CN" altLang="en-US" sz="2000" dirty="0"/>
              <a:t>该函数中的</a:t>
            </a:r>
            <a:r>
              <a:rPr lang="zh-CN" altLang="en-US" sz="2000" b="1" dirty="0">
                <a:solidFill>
                  <a:srgbClr val="FF0000"/>
                </a:solidFill>
              </a:rPr>
              <a:t>最有可能的几条路径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 对这几条路径中的每一条进行线程划分。 </a:t>
            </a:r>
          </a:p>
        </p:txBody>
      </p:sp>
    </p:spTree>
    <p:extLst>
      <p:ext uri="{BB962C8B-B14F-4D97-AF65-F5344CB8AC3E}">
        <p14:creationId xmlns:p14="http://schemas.microsoft.com/office/powerpoint/2010/main" val="4245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路径的选取</a:t>
            </a:r>
            <a:endParaRPr lang="zh-CN" altLang="en-US" sz="3600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8" y="1058006"/>
            <a:ext cx="29076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5778394"/>
            <a:ext cx="3312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最可能路径</a:t>
            </a:r>
            <a:r>
              <a:rPr lang="en-US" altLang="zh-CN" dirty="0" smtClean="0"/>
              <a:t>:1</a:t>
            </a:r>
            <a:r>
              <a:rPr lang="en-US" altLang="zh-CN" dirty="0" smtClean="0">
                <a:sym typeface="Wingdings" pitchFamily="2" charset="2"/>
              </a:rPr>
              <a:t>1.122.133.14…end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96" y="1196752"/>
            <a:ext cx="284178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24287" y="5639895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Spawn1.1</a:t>
            </a:r>
            <a:r>
              <a:rPr lang="zh-CN" altLang="en-US" dirty="0"/>
              <a:t>的预测路径：</a:t>
            </a:r>
            <a:r>
              <a:rPr lang="en-US" altLang="zh-CN" dirty="0"/>
              <a:t>1.1</a:t>
            </a:r>
            <a:r>
              <a:rPr lang="en-US" altLang="zh-CN" dirty="0">
                <a:sym typeface="Wingdings" pitchFamily="2" charset="2"/>
              </a:rPr>
              <a:t>2.13.14</a:t>
            </a:r>
          </a:p>
          <a:p>
            <a:r>
              <a:rPr lang="en-US" altLang="zh-CN" dirty="0">
                <a:sym typeface="Wingdings" pitchFamily="2" charset="2"/>
              </a:rPr>
              <a:t>Spawn2.1</a:t>
            </a:r>
            <a:r>
              <a:rPr lang="zh-CN" altLang="en-US" dirty="0">
                <a:sym typeface="Wingdings" pitchFamily="2" charset="2"/>
              </a:rPr>
              <a:t>的预测路径：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1.22.23.14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26369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分支覆盖率</a:t>
            </a:r>
            <a:r>
              <a:rPr lang="en-US" altLang="zh-CN" dirty="0" smtClean="0"/>
              <a:t>2/8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路径的选取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41086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执行时会遇到的麻烦</a:t>
            </a:r>
            <a:endParaRPr lang="en-US" altLang="zh-CN" sz="2400" dirty="0" smtClean="0"/>
          </a:p>
          <a:p>
            <a:r>
              <a:rPr lang="zh-CN" altLang="en-US" sz="2400" dirty="0" smtClean="0"/>
              <a:t>假设程序执行路径为绿色所示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执行时的推测链表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Thread1</a:t>
            </a:r>
            <a:r>
              <a:rPr lang="en-US" altLang="zh-CN" sz="1800" dirty="0" smtClean="0">
                <a:sym typeface="Wingdings" pitchFamily="2" charset="2"/>
              </a:rPr>
              <a:t>Thread3</a:t>
            </a:r>
            <a:r>
              <a:rPr lang="zh-CN" altLang="en-US" sz="1800" dirty="0" smtClean="0">
                <a:sym typeface="Wingdings" pitchFamily="2" charset="2"/>
              </a:rPr>
              <a:t>（</a:t>
            </a:r>
            <a:r>
              <a:rPr lang="en-US" altLang="zh-CN" sz="1800" dirty="0" smtClean="0">
                <a:sym typeface="Wingdings" pitchFamily="2" charset="2"/>
              </a:rPr>
              <a:t>execute spawn1.1</a:t>
            </a:r>
            <a:r>
              <a:rPr lang="zh-CN" altLang="en-US" sz="1800" dirty="0" smtClean="0">
                <a:sym typeface="Wingdings" pitchFamily="2" charset="2"/>
              </a:rPr>
              <a:t>时）</a:t>
            </a:r>
            <a:endParaRPr lang="en-US" altLang="zh-CN" sz="1800" dirty="0">
              <a:sym typeface="Wingdings" pitchFamily="2" charset="2"/>
            </a:endParaRPr>
          </a:p>
          <a:p>
            <a:pPr lvl="2"/>
            <a:r>
              <a:rPr lang="en-US" altLang="zh-CN" sz="1800" dirty="0" smtClean="0">
                <a:sym typeface="Wingdings" pitchFamily="2" charset="2"/>
              </a:rPr>
              <a:t>Thread1Thread2Thread3(execute spawn 2.2</a:t>
            </a:r>
            <a:r>
              <a:rPr lang="zh-CN" altLang="en-US" sz="1800" dirty="0" smtClean="0">
                <a:sym typeface="Wingdings" pitchFamily="2" charset="2"/>
              </a:rPr>
              <a:t>时</a:t>
            </a:r>
            <a:r>
              <a:rPr lang="en-US" altLang="zh-CN" sz="1800" dirty="0" smtClean="0">
                <a:sym typeface="Wingdings" pitchFamily="2" charset="2"/>
              </a:rPr>
              <a:t>)</a:t>
            </a:r>
          </a:p>
          <a:p>
            <a:r>
              <a:rPr lang="zh-CN" altLang="en-US" sz="2400" dirty="0" smtClean="0">
                <a:sym typeface="Wingdings" pitchFamily="2" charset="2"/>
              </a:rPr>
              <a:t>存在问题：</a:t>
            </a:r>
            <a:endParaRPr lang="en-US" altLang="zh-CN" sz="2400" dirty="0" smtClean="0">
              <a:sym typeface="Wingdings" pitchFamily="2" charset="2"/>
            </a:endParaRPr>
          </a:p>
          <a:p>
            <a:pPr lvl="1"/>
            <a:r>
              <a:rPr lang="zh-CN" altLang="en-US" sz="1600" dirty="0" smtClean="0">
                <a:sym typeface="Wingdings" pitchFamily="2" charset="2"/>
              </a:rPr>
              <a:t>线程体大小失衡严重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en-US" altLang="zh-CN" sz="1600" dirty="0" err="1" smtClean="0">
                <a:sym typeface="Wingdings" pitchFamily="2" charset="2"/>
              </a:rPr>
              <a:t>Pslice</a:t>
            </a:r>
            <a:r>
              <a:rPr lang="zh-CN" altLang="en-US" sz="1600" dirty="0" smtClean="0">
                <a:sym typeface="Wingdings" pitchFamily="2" charset="2"/>
              </a:rPr>
              <a:t>验证的问题</a:t>
            </a:r>
            <a:endParaRPr lang="zh-CN" altLang="en-US" sz="1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052736"/>
            <a:ext cx="276034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7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多路径下的分支覆盖率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右</a:t>
            </a:r>
            <a:r>
              <a:rPr lang="zh-CN" altLang="en-US" sz="2400" dirty="0" smtClean="0"/>
              <a:t>图</a:t>
            </a:r>
            <a:r>
              <a:rPr lang="en-US" altLang="zh-CN" sz="2400" dirty="0" err="1" smtClean="0"/>
              <a:t>SpMt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下能达到的最大分支覆盖率</a:t>
            </a:r>
            <a:endParaRPr lang="en-US" altLang="zh-CN" sz="2400" dirty="0" smtClean="0"/>
          </a:p>
          <a:p>
            <a:r>
              <a:rPr lang="zh-CN" altLang="en-US" sz="2400" dirty="0" smtClean="0"/>
              <a:t>假设程序实际执行路径为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1-&gt;1.1-&gt;2-&gt;2.1-&gt;3-&gt;3.1-&gt;4-&gt;…</a:t>
            </a:r>
            <a:r>
              <a:rPr lang="zh-CN" altLang="en-US" sz="2400" dirty="0" smtClean="0"/>
              <a:t>（绿色所示）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Thread0</a:t>
            </a:r>
            <a:r>
              <a:rPr lang="en-US" altLang="zh-CN" sz="2000" dirty="0" smtClean="0">
                <a:sym typeface="Wingdings" pitchFamily="2" charset="2"/>
              </a:rPr>
              <a:t>thread1.2	(execute spawn1.2)</a:t>
            </a:r>
          </a:p>
          <a:p>
            <a:pPr marL="457200" lvl="1" indent="0">
              <a:buNone/>
            </a:pPr>
            <a:r>
              <a:rPr lang="en-US" altLang="zh-CN" sz="2000" dirty="0">
                <a:sym typeface="Wingdings" pitchFamily="2" charset="2"/>
              </a:rPr>
              <a:t>Thread0thread2.1</a:t>
            </a:r>
            <a:r>
              <a:rPr lang="en-US" altLang="zh-CN" sz="2000" dirty="0" smtClean="0">
                <a:sym typeface="Wingdings" pitchFamily="2" charset="2"/>
              </a:rPr>
              <a:t>thread1.2 (execute spawn2.1)</a:t>
            </a:r>
            <a:endParaRPr lang="en-US" altLang="zh-CN" sz="20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sym typeface="Wingdings" pitchFamily="2" charset="2"/>
              </a:rPr>
              <a:t>Thread0</a:t>
            </a:r>
            <a:r>
              <a:rPr lang="en-US" altLang="zh-CN" sz="2000" dirty="0" smtClean="0">
                <a:sym typeface="Wingdings" pitchFamily="2" charset="2"/>
              </a:rPr>
              <a:t>thread3.2</a:t>
            </a:r>
            <a:r>
              <a:rPr lang="en-US" altLang="zh-CN" sz="2000" dirty="0">
                <a:sym typeface="Wingdings" pitchFamily="2" charset="2"/>
              </a:rPr>
              <a:t>thread2.1</a:t>
            </a:r>
            <a:r>
              <a:rPr lang="en-US" altLang="zh-CN" sz="2000">
                <a:sym typeface="Wingdings" pitchFamily="2" charset="2"/>
              </a:rPr>
              <a:t></a:t>
            </a:r>
            <a:r>
              <a:rPr lang="en-US" altLang="zh-CN" sz="2000" smtClean="0">
                <a:sym typeface="Wingdings" pitchFamily="2" charset="2"/>
              </a:rPr>
              <a:t>thread1.2</a:t>
            </a:r>
            <a:endParaRPr lang="en-US" altLang="zh-CN" sz="2000" dirty="0"/>
          </a:p>
          <a:p>
            <a:r>
              <a:rPr lang="en-US" altLang="zh-CN" sz="2400" dirty="0" smtClean="0"/>
              <a:t>  (execute spawn3.2)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Thread3.2 2.1, 1.2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执行完全相同的程序片段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08" y="1196752"/>
            <a:ext cx="2803208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8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路径的选取的方案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激发节点的互斥</a:t>
            </a:r>
            <a:endParaRPr lang="en-US" altLang="zh-CN" sz="2400" dirty="0" smtClean="0"/>
          </a:p>
          <a:p>
            <a:r>
              <a:rPr lang="zh-CN" altLang="en-US" sz="2400" dirty="0"/>
              <a:t>单</a:t>
            </a:r>
            <a:r>
              <a:rPr lang="en-US" altLang="zh-CN" sz="2400" dirty="0" smtClean="0"/>
              <a:t>CQIP</a:t>
            </a:r>
            <a:r>
              <a:rPr lang="zh-CN" altLang="en-US" sz="2400" dirty="0" smtClean="0"/>
              <a:t>点多</a:t>
            </a:r>
            <a:r>
              <a:rPr lang="en-US" altLang="zh-CN" sz="2400" dirty="0" err="1" smtClean="0"/>
              <a:t>pslice</a:t>
            </a:r>
            <a:r>
              <a:rPr lang="zh-CN" altLang="en-US" sz="2400" dirty="0" smtClean="0"/>
              <a:t>片段的引入</a:t>
            </a:r>
            <a:endParaRPr lang="en-US" altLang="zh-CN" sz="2400" dirty="0" smtClean="0"/>
          </a:p>
          <a:p>
            <a:r>
              <a:rPr lang="zh-CN" altLang="en-US" sz="2400" dirty="0" smtClean="0"/>
              <a:t>固定</a:t>
            </a:r>
            <a:r>
              <a:rPr lang="en-US" altLang="zh-CN" sz="2400" dirty="0" smtClean="0"/>
              <a:t>CQIP</a:t>
            </a:r>
            <a:r>
              <a:rPr lang="zh-CN" altLang="en-US" sz="2400" dirty="0" smtClean="0"/>
              <a:t>点的位置， 调整</a:t>
            </a:r>
            <a:r>
              <a:rPr lang="en-US" altLang="zh-CN" sz="2400" dirty="0" smtClean="0"/>
              <a:t>Spawn</a:t>
            </a:r>
            <a:r>
              <a:rPr lang="zh-CN" altLang="en-US" sz="2400" dirty="0" smtClean="0"/>
              <a:t>点的位置</a:t>
            </a:r>
            <a:endParaRPr lang="en-US" altLang="zh-CN" sz="2400" dirty="0" smtClean="0"/>
          </a:p>
          <a:p>
            <a:r>
              <a:rPr lang="zh-CN" altLang="en-US" sz="2400" dirty="0" smtClean="0"/>
              <a:t>在核个数的约束下尽可能的达到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最大的分支覆盖率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800" dirty="0" smtClean="0"/>
              <a:t>待完成的工作：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适合于多路径的测试</a:t>
            </a:r>
            <a:r>
              <a:rPr lang="zh-CN" altLang="en-US" sz="2000" dirty="0"/>
              <a:t>集的构造和</a:t>
            </a:r>
            <a:r>
              <a:rPr lang="zh-CN" altLang="en-US" sz="2000" dirty="0" smtClean="0"/>
              <a:t>完善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对单路径线程划分算法的适当优化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03" y="1080192"/>
            <a:ext cx="276034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7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方案的若干缺陷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需要多遍遍历选取路径， 算法复杂度较高</a:t>
            </a:r>
            <a:endParaRPr lang="en-US" altLang="zh-CN" sz="2400" dirty="0"/>
          </a:p>
          <a:p>
            <a:r>
              <a:rPr lang="zh-CN" altLang="en-US" sz="2400" dirty="0" smtClean="0"/>
              <a:t>线程粒度大小的控制远没有没有单路径那么理想</a:t>
            </a:r>
            <a:endParaRPr lang="en-US" altLang="zh-CN" sz="2400" dirty="0" smtClean="0"/>
          </a:p>
          <a:p>
            <a:r>
              <a:rPr lang="en-US" altLang="zh-CN" sz="2400" dirty="0" smtClean="0"/>
              <a:t>Olden</a:t>
            </a:r>
            <a:r>
              <a:rPr lang="zh-CN" altLang="en-US" sz="2400" dirty="0" smtClean="0"/>
              <a:t>测试集的不理想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9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346</Words>
  <Application>Microsoft Office PowerPoint</Application>
  <PresentationFormat>全屏显示(4:3)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非循环部分多路径线程划分</vt:lpstr>
      <vt:lpstr>多路径划分的框架</vt:lpstr>
      <vt:lpstr>路径的选取</vt:lpstr>
      <vt:lpstr>路径的选取</vt:lpstr>
      <vt:lpstr>多路径下的分支覆盖率</vt:lpstr>
      <vt:lpstr>路径的选取的方案</vt:lpstr>
      <vt:lpstr>方案的若干缺陷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基于多条路径划分的线程划分算法</dc:title>
  <dc:creator>keyming</dc:creator>
  <cp:lastModifiedBy>keyming</cp:lastModifiedBy>
  <cp:revision>10</cp:revision>
  <dcterms:created xsi:type="dcterms:W3CDTF">2014-12-18T01:41:27Z</dcterms:created>
  <dcterms:modified xsi:type="dcterms:W3CDTF">2015-02-04T10:24:00Z</dcterms:modified>
</cp:coreProperties>
</file>