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ull bleed color areas" id="{8E973E09-46F2-4BCC-B46D-166573E91749}">
          <p14:sldIdLst>
            <p14:sldId id="359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y Welle" initials="DW" lastIdx="1" clrIdx="0">
    <p:extLst>
      <p:ext uri="{19B8F6BF-5375-455C-9EA6-DF929625EA0E}">
        <p15:presenceInfo xmlns:p15="http://schemas.microsoft.com/office/powerpoint/2012/main" userId="S::denwelle1@publicisgroupe.net::08b00602-60fa-48c3-96fb-06a947b67cd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12700" cmpd="sng">
              <a:solidFill>
                <a:schemeClr val="accent6">
                  <a:alpha val="15000"/>
                </a:schemeClr>
              </a:solidFill>
            </a:ln>
          </a:bottom>
          <a:insideH>
            <a:ln w="12700" cmpd="sng">
              <a:solidFill>
                <a:schemeClr val="accent6">
                  <a:alpha val="15000"/>
                </a:schemeClr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12700" cmpd="sng">
              <a:solidFill>
                <a:schemeClr val="accent6">
                  <a:alpha val="15000"/>
                </a:schemeClr>
              </a:solidFill>
            </a:ln>
          </a:bottom>
        </a:tcBdr>
        <a:fill>
          <a:solidFill>
            <a:schemeClr val="accent6">
              <a:alpha val="5000"/>
            </a:schemeClr>
          </a:solidFill>
        </a:fill>
      </a:tcStyle>
    </a:band1H>
    <a:band2H>
      <a:tcStyle>
        <a:tcBdr>
          <a:bottom>
            <a:ln w="12700" cmpd="sng">
              <a:solidFill>
                <a:schemeClr val="accent6">
                  <a:alpha val="15000"/>
                </a:schemeClr>
              </a:solidFill>
            </a:ln>
          </a:bottom>
        </a:tcBdr>
      </a:tcStyle>
    </a:band2H>
    <a:band1V>
      <a:tcStyle>
        <a:tcBdr/>
        <a:fill>
          <a:solidFill>
            <a:schemeClr val="accent6">
              <a:alpha val="5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bottom>
            <a:ln w="28575" cmpd="sng">
              <a:solidFill>
                <a:schemeClr val="dk1"/>
              </a:solidFill>
            </a:ln>
          </a:bottom>
        </a:tcBdr>
        <a:fill>
          <a:noFill/>
        </a:fill>
      </a:tcStyle>
    </a:lastRow>
    <a:firstRow>
      <a:tcTxStyle b="on"/>
      <a:tcStyle>
        <a:tcBdr>
          <a:bottom>
            <a:ln w="28575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4" autoAdjust="0"/>
    <p:restoredTop sz="97461" autoAdjust="0"/>
  </p:normalViewPr>
  <p:slideViewPr>
    <p:cSldViewPr snapToGrid="0" showGuides="1">
      <p:cViewPr varScale="1">
        <p:scale>
          <a:sx n="81" d="100"/>
          <a:sy n="81" d="100"/>
        </p:scale>
        <p:origin x="984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7650"/>
    </p:cViewPr>
  </p:sorterViewPr>
  <p:notesViewPr>
    <p:cSldViewPr snapToGrid="0" showGuides="1">
      <p:cViewPr varScale="1">
        <p:scale>
          <a:sx n="121" d="100"/>
          <a:sy n="121" d="100"/>
        </p:scale>
        <p:origin x="4188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">
            <a:extLst>
              <a:ext uri="{FF2B5EF4-FFF2-40B4-BE49-F238E27FC236}">
                <a16:creationId xmlns:a16="http://schemas.microsoft.com/office/drawing/2014/main" id="{9A8492AF-21D1-4EA9-B88E-2B2469E5B0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3200" cy="360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50" b="1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F2C5CF11-9AB8-4366-83D6-4A911EAE67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086800" y="0"/>
            <a:ext cx="1771200" cy="360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1F2B9-B350-4061-A6D1-2A3340A8623F}" type="datetimeFigureOut">
              <a:rPr lang="en-US" sz="1050" smtClean="0"/>
              <a:t>4/15/2022</a:t>
            </a:fld>
            <a:endParaRPr lang="en-US" sz="1050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797856F-D8D3-4EDB-AD63-B3F8432142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84000"/>
            <a:ext cx="4363200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5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A566997-7A2F-418F-AC55-BAC678F9F1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086800" y="8784000"/>
            <a:ext cx="1771200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sz="1050" b="1" dirty="0">
                <a:solidFill>
                  <a:schemeClr val="accent2"/>
                </a:solidFill>
              </a:rPr>
              <a:t>Hand out</a:t>
            </a:r>
            <a:r>
              <a:rPr lang="en-US" sz="1050" dirty="0">
                <a:solidFill>
                  <a:schemeClr val="accent2"/>
                </a:solidFill>
              </a:rPr>
              <a:t> </a:t>
            </a:r>
            <a:fld id="{C92BABF8-1341-4DCB-864A-D83C08BEEAE4}" type="slidenum">
              <a:rPr lang="en-US" sz="1050" smtClean="0"/>
              <a:t>‹#›</a:t>
            </a:fld>
            <a:endParaRPr lang="en-US" sz="1050" dirty="0"/>
          </a:p>
        </p:txBody>
      </p:sp>
      <p:pic>
        <p:nvPicPr>
          <p:cNvPr id="6" name="Siemens logo">
            <a:extLst>
              <a:ext uri="{FF2B5EF4-FFF2-40B4-BE49-F238E27FC236}">
                <a16:creationId xmlns:a16="http://schemas.microsoft.com/office/drawing/2014/main" id="{C5A460D9-E760-498F-8A06-286EB0B001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3000" y="550800"/>
            <a:ext cx="1152000" cy="1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83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3200" cy="360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50" b="1"/>
            </a:lvl1pPr>
          </a:lstStyle>
          <a:p>
            <a:endParaRPr lang="en-US" dirty="0"/>
          </a:p>
        </p:txBody>
      </p:sp>
      <p:sp>
        <p:nvSpPr>
          <p:cNvPr id="3" name="Date"/>
          <p:cNvSpPr>
            <a:spLocks noGrp="1"/>
          </p:cNvSpPr>
          <p:nvPr>
            <p:ph type="dt" idx="1"/>
          </p:nvPr>
        </p:nvSpPr>
        <p:spPr>
          <a:xfrm>
            <a:off x="5086800" y="0"/>
            <a:ext cx="1771200" cy="360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50"/>
            </a:lvl1pPr>
          </a:lstStyle>
          <a:p>
            <a:fld id="{76FBC1AF-E4C9-412F-9B6D-66CD520F95DB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406800" y="619200"/>
            <a:ext cx="6048000" cy="3402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"/>
          <p:cNvSpPr>
            <a:spLocks noGrp="1"/>
          </p:cNvSpPr>
          <p:nvPr>
            <p:ph type="body" sz="quarter" idx="3"/>
          </p:nvPr>
        </p:nvSpPr>
        <p:spPr>
          <a:xfrm>
            <a:off x="406800" y="4575600"/>
            <a:ext cx="6048000" cy="3960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0" y="8784000"/>
            <a:ext cx="4363200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50"/>
            </a:lvl1pPr>
          </a:lstStyle>
          <a:p>
            <a:endParaRPr lang="en-US" dirty="0"/>
          </a:p>
        </p:txBody>
      </p:sp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5086800" y="8784000"/>
            <a:ext cx="1771200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/>
            </a:lvl1pPr>
          </a:lstStyle>
          <a:p>
            <a:r>
              <a:rPr lang="en-US" b="1" dirty="0">
                <a:solidFill>
                  <a:schemeClr val="accent2"/>
                </a:solidFill>
              </a:rPr>
              <a:t>Notes</a:t>
            </a:r>
            <a:r>
              <a:rPr lang="en-US" dirty="0"/>
              <a:t> </a:t>
            </a:r>
            <a:fld id="{E76C657F-0E32-4130-ADDA-66B81138A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0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Aft>
        <a:spcPts val="6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720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864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1008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152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Deep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534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59" userDrawn="1">
          <p15:clr>
            <a:srgbClr val="65CEFF"/>
          </p15:clr>
        </p15:guide>
        <p15:guide id="2" pos="2526" userDrawn="1">
          <p15:clr>
            <a:srgbClr val="65CEFF"/>
          </p15:clr>
        </p15:guide>
        <p15:guide id="3" pos="2708" userDrawn="1">
          <p15:clr>
            <a:srgbClr val="65CEFF"/>
          </p15:clr>
        </p15:guide>
        <p15:guide id="4" pos="3705" userDrawn="1">
          <p15:clr>
            <a:srgbClr val="65CEFF"/>
          </p15:clr>
        </p15:guide>
        <p15:guide id="5" pos="3978" userDrawn="1">
          <p15:clr>
            <a:srgbClr val="65CEFF"/>
          </p15:clr>
        </p15:guide>
        <p15:guide id="7" pos="4975" userDrawn="1">
          <p15:clr>
            <a:srgbClr val="65CEFF"/>
          </p15:clr>
        </p15:guide>
        <p15:guide id="8" pos="5157" userDrawn="1">
          <p15:clr>
            <a:srgbClr val="65CEFF"/>
          </p15:clr>
        </p15:guide>
        <p15:guide id="9" pos="6472" userDrawn="1">
          <p15:clr>
            <a:srgbClr val="65CEFF"/>
          </p15:clr>
        </p15:guide>
        <p15:guide id="10" pos="7425" userDrawn="1">
          <p15:clr>
            <a:srgbClr val="65CEFF"/>
          </p15:clr>
        </p15:guide>
        <p15:guide id="11" orient="horz" pos="302" userDrawn="1">
          <p15:clr>
            <a:srgbClr val="65CEFF"/>
          </p15:clr>
        </p15:guide>
        <p15:guide id="12" orient="horz" pos="664" userDrawn="1">
          <p15:clr>
            <a:srgbClr val="65CEFF"/>
          </p15:clr>
        </p15:guide>
        <p15:guide id="13" orient="horz" pos="891" userDrawn="1">
          <p15:clr>
            <a:srgbClr val="65CEFF"/>
          </p15:clr>
        </p15:guide>
        <p15:guide id="14" orient="horz" pos="2206" userDrawn="1">
          <p15:clr>
            <a:srgbClr val="65CEFF"/>
          </p15:clr>
        </p15:guide>
        <p15:guide id="15" orient="horz" pos="2343" userDrawn="1">
          <p15:clr>
            <a:srgbClr val="65CEFF"/>
          </p15:clr>
        </p15:guide>
        <p15:guide id="16" orient="horz" pos="3658" userDrawn="1">
          <p15:clr>
            <a:srgbClr val="65CEFF"/>
          </p15:clr>
        </p15:guide>
        <p15:guide id="17" orient="horz" pos="3885" userDrawn="1">
          <p15:clr>
            <a:srgbClr val="65CEFF"/>
          </p15:clr>
        </p15:guide>
        <p15:guide id="18" orient="horz" pos="4157" userDrawn="1">
          <p15:clr>
            <a:srgbClr val="65CE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2500D031-E8B7-42AD-B616-57A243A31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478800"/>
            <a:ext cx="9863997" cy="576000"/>
          </a:xfrm>
          <a:prstGeom prst="rect">
            <a:avLst/>
          </a:prstGeom>
        </p:spPr>
        <p:txBody>
          <a:bodyPr vert="horz" lIns="0" tIns="0" rIns="324000" bIns="1440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6750A408-ED0E-47CF-AC3A-5AD4A6E25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61" y="1414800"/>
            <a:ext cx="7200000" cy="453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C051FD7-F65C-4306-9083-C9770A0AF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1162" y="6310800"/>
            <a:ext cx="648000" cy="547200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lvl1pPr algn="l">
              <a:lnSpc>
                <a:spcPct val="100000"/>
              </a:lnSpc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15EBE321-CBB1-4E91-BD14-37C8D44326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8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68DECFC-88D4-41ED-BDC5-E9F193094FE9}"/>
              </a:ext>
            </a:extLst>
          </p:cNvPr>
          <p:cNvSpPr/>
          <p:nvPr/>
        </p:nvSpPr>
        <p:spPr>
          <a:xfrm>
            <a:off x="3648172" y="1507469"/>
            <a:ext cx="2858512" cy="10416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/>
          <a:lstStyle/>
          <a:p>
            <a:pPr algn="l"/>
            <a:r>
              <a:rPr lang="zh-CN" altLang="en-US" dirty="0"/>
              <a:t>加载器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D6E325-7CAF-4D30-8852-718A04E0BBB3}"/>
              </a:ext>
            </a:extLst>
          </p:cNvPr>
          <p:cNvSpPr/>
          <p:nvPr/>
        </p:nvSpPr>
        <p:spPr>
          <a:xfrm>
            <a:off x="174729" y="1507471"/>
            <a:ext cx="3181212" cy="4138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/>
          <a:lstStyle/>
          <a:p>
            <a:pPr algn="l"/>
            <a:r>
              <a:rPr lang="en-US" altLang="zh-CN" dirty="0" err="1"/>
              <a:t>sciapp</a:t>
            </a:r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B686C292-B539-4804-A061-8691E22291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0400" y="469469"/>
            <a:ext cx="9863997" cy="576000"/>
          </a:xfrm>
        </p:spPr>
        <p:txBody>
          <a:bodyPr/>
          <a:lstStyle/>
          <a:p>
            <a:r>
              <a:rPr lang="en-US" dirty="0"/>
              <a:t>Architecture</a:t>
            </a:r>
            <a:endParaRPr lang="en-US" b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499A1B-4D67-465D-8828-03C035D10F4B}"/>
              </a:ext>
            </a:extLst>
          </p:cNvPr>
          <p:cNvSpPr/>
          <p:nvPr/>
        </p:nvSpPr>
        <p:spPr>
          <a:xfrm>
            <a:off x="342507" y="3147734"/>
            <a:ext cx="2757006" cy="857839"/>
          </a:xfrm>
          <a:prstGeom prst="rect">
            <a:avLst/>
          </a:prstGeom>
          <a:solidFill>
            <a:srgbClr val="F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/>
          <a:lstStyle/>
          <a:p>
            <a:pPr algn="l"/>
            <a:r>
              <a:rPr lang="zh-CN" altLang="en-US" dirty="0"/>
              <a:t>管理器</a:t>
            </a:r>
            <a:endParaRPr lang="en-US" altLang="zh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0FF3E3-D4CD-42AC-8D57-DE333F6F778D}"/>
              </a:ext>
            </a:extLst>
          </p:cNvPr>
          <p:cNvSpPr/>
          <p:nvPr/>
        </p:nvSpPr>
        <p:spPr>
          <a:xfrm>
            <a:off x="8125907" y="1507471"/>
            <a:ext cx="3883844" cy="4138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/>
          <a:lstStyle/>
          <a:p>
            <a:pPr algn="l"/>
            <a:r>
              <a:rPr lang="en-US" altLang="zh-CN" dirty="0" err="1"/>
              <a:t>kaibu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F34090-7D9E-4EE9-BD34-ECA782BB1EAF}"/>
              </a:ext>
            </a:extLst>
          </p:cNvPr>
          <p:cNvSpPr/>
          <p:nvPr/>
        </p:nvSpPr>
        <p:spPr>
          <a:xfrm>
            <a:off x="8418473" y="2120211"/>
            <a:ext cx="2757006" cy="857839"/>
          </a:xfrm>
          <a:prstGeom prst="rect">
            <a:avLst/>
          </a:prstGeom>
          <a:solidFill>
            <a:srgbClr val="F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/>
          <a:lstStyle/>
          <a:p>
            <a:pPr algn="l"/>
            <a:r>
              <a:rPr lang="en-US" altLang="zh-CN" dirty="0" err="1"/>
              <a:t>MenuBar</a:t>
            </a:r>
            <a:endParaRPr lang="en-US" altLang="zh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95DCE-AAF4-40C0-B823-24060038F5A3}"/>
              </a:ext>
            </a:extLst>
          </p:cNvPr>
          <p:cNvSpPr/>
          <p:nvPr/>
        </p:nvSpPr>
        <p:spPr>
          <a:xfrm>
            <a:off x="8418473" y="3263307"/>
            <a:ext cx="2757006" cy="857839"/>
          </a:xfrm>
          <a:prstGeom prst="rect">
            <a:avLst/>
          </a:prstGeom>
          <a:solidFill>
            <a:srgbClr val="F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/>
          <a:lstStyle/>
          <a:p>
            <a:pPr algn="l"/>
            <a:r>
              <a:rPr lang="en-US" altLang="zh-CN" dirty="0" err="1"/>
              <a:t>ToolBar</a:t>
            </a:r>
            <a:endParaRPr lang="en-US" altLang="zh-C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733292C-C1D0-4FE8-877E-7E511B9452C3}"/>
              </a:ext>
            </a:extLst>
          </p:cNvPr>
          <p:cNvSpPr/>
          <p:nvPr/>
        </p:nvSpPr>
        <p:spPr>
          <a:xfrm>
            <a:off x="6798915" y="1728173"/>
            <a:ext cx="976355" cy="276999"/>
          </a:xfrm>
          <a:prstGeom prst="rightArrow">
            <a:avLst>
              <a:gd name="adj1" fmla="val 50000"/>
              <a:gd name="adj2" fmla="val 908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/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5E9B1-D28F-43DA-AF7B-C463A0DD9EF0}"/>
              </a:ext>
            </a:extLst>
          </p:cNvPr>
          <p:cNvSpPr txBox="1"/>
          <p:nvPr/>
        </p:nvSpPr>
        <p:spPr>
          <a:xfrm>
            <a:off x="6798914" y="1313851"/>
            <a:ext cx="14250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dirty="0"/>
              <a:t>插件结构</a:t>
            </a:r>
            <a:endParaRPr lang="en-US" dirty="0" err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A6AA0C-30B4-427B-BBB0-7A34AE374232}"/>
              </a:ext>
            </a:extLst>
          </p:cNvPr>
          <p:cNvSpPr/>
          <p:nvPr/>
        </p:nvSpPr>
        <p:spPr>
          <a:xfrm>
            <a:off x="8418473" y="4406403"/>
            <a:ext cx="2757006" cy="857839"/>
          </a:xfrm>
          <a:prstGeom prst="rect">
            <a:avLst/>
          </a:prstGeom>
          <a:solidFill>
            <a:srgbClr val="F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/>
          <a:lstStyle/>
          <a:p>
            <a:pPr algn="l"/>
            <a:r>
              <a:rPr lang="en-US" altLang="zh-CN" dirty="0"/>
              <a:t>Canvas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F617EEF-2D20-4CC1-BA51-C9126F31006C}"/>
              </a:ext>
            </a:extLst>
          </p:cNvPr>
          <p:cNvSpPr/>
          <p:nvPr/>
        </p:nvSpPr>
        <p:spPr>
          <a:xfrm flipH="1">
            <a:off x="6798914" y="2126901"/>
            <a:ext cx="976355" cy="276999"/>
          </a:xfrm>
          <a:prstGeom prst="rightArrow">
            <a:avLst>
              <a:gd name="adj1" fmla="val 50000"/>
              <a:gd name="adj2" fmla="val 908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/>
          <a:lstStyle/>
          <a:p>
            <a:pPr algn="l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F17425-601C-4345-8900-52784A370DDC}"/>
              </a:ext>
            </a:extLst>
          </p:cNvPr>
          <p:cNvSpPr txBox="1"/>
          <p:nvPr/>
        </p:nvSpPr>
        <p:spPr>
          <a:xfrm>
            <a:off x="6816184" y="2468808"/>
            <a:ext cx="142509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dirty="0"/>
              <a:t>事件绑定</a:t>
            </a:r>
            <a:r>
              <a:rPr lang="en-US" altLang="zh-CN" dirty="0"/>
              <a:t>lambda</a:t>
            </a:r>
            <a:r>
              <a:rPr lang="zh-CN" altLang="en-US" dirty="0"/>
              <a:t>函数</a:t>
            </a:r>
            <a:endParaRPr lang="en-US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77047F-F5A5-48EF-AC36-7404F1E1CFA2}"/>
              </a:ext>
            </a:extLst>
          </p:cNvPr>
          <p:cNvSpPr txBox="1"/>
          <p:nvPr/>
        </p:nvSpPr>
        <p:spPr>
          <a:xfrm>
            <a:off x="6758497" y="3365237"/>
            <a:ext cx="142509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dirty="0"/>
              <a:t>事件绑定触发后端请求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225993985"/>
      </p:ext>
    </p:extLst>
  </p:cSld>
  <p:clrMapOvr>
    <a:masterClrMapping/>
  </p:clrMapOvr>
</p:sld>
</file>

<file path=ppt/theme/theme1.xml><?xml version="1.0" encoding="utf-8"?>
<a:theme xmlns:a="http://schemas.openxmlformats.org/drawingml/2006/main" name="Siemens 2020">
  <a:themeElements>
    <a:clrScheme name="Siemens AG Theme Color">
      <a:dk1>
        <a:srgbClr val="000000"/>
      </a:dk1>
      <a:lt1>
        <a:sysClr val="window" lastClr="FFFFFF"/>
      </a:lt1>
      <a:dk2>
        <a:srgbClr val="000028"/>
      </a:dk2>
      <a:lt2>
        <a:srgbClr val="F3F3F0"/>
      </a:lt2>
      <a:accent1>
        <a:srgbClr val="009999"/>
      </a:accent1>
      <a:accent2>
        <a:srgbClr val="00D7A0"/>
      </a:accent2>
      <a:accent3>
        <a:srgbClr val="00BEDC"/>
      </a:accent3>
      <a:accent4>
        <a:srgbClr val="0087BE"/>
      </a:accent4>
      <a:accent5>
        <a:srgbClr val="00557C"/>
      </a:accent5>
      <a:accent6>
        <a:srgbClr val="000028"/>
      </a:accent6>
      <a:hlink>
        <a:srgbClr val="00BEDC"/>
      </a:hlink>
      <a:folHlink>
        <a:srgbClr val="0087BE"/>
      </a:folHlink>
    </a:clrScheme>
    <a:fontScheme name="Siemens AG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08000" tIns="72000" rIns="108000" bIns="72000" rtlCol="0" anchor="t" anchorCtr="0"/>
      <a:lstStyle>
        <a:defPPr algn="l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headEnd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custClrLst>
    <a:custClr name="Dark Gray | 102 102 126">
      <a:srgbClr val="66667E"/>
    </a:custClr>
    <a:custClr name="Gray | 153 153 169">
      <a:srgbClr val="9999A9"/>
    </a:custClr>
    <a:custClr name="Soft Gray | 204 204 212">
      <a:srgbClr val="CCCCD4"/>
    </a:custClr>
    <a:custClr name="Light Gray | 229 229 233">
      <a:srgbClr val="E5E5E9"/>
    </a:custClr>
    <a:custClr name="Purple | 170 50 190">
      <a:srgbClr val="AA32BE"/>
    </a:custClr>
    <a:custClr name="Dark Purple | 80 0 120">
      <a:srgbClr val="500078"/>
    </a:custClr>
    <a:custClr name="Yellow | 255 215 50">
      <a:srgbClr val="FFD732"/>
    </a:custClr>
    <a:custClr name="Orange | 255 144 0">
      <a:srgbClr val="FF9000"/>
    </a:custClr>
    <a:custClr name="Soft Red | 254 131 137">
      <a:srgbClr val="FE8389"/>
    </a:custClr>
    <a:custClr name="Red | 239 1 55">
      <a:srgbClr val="EF0137"/>
    </a:custClr>
    <a:custClr name="Bold Green | For creation of the Focus Line">
      <a:srgbClr val="00FFB9"/>
    </a:custClr>
    <a:custClr name="Bold Blue | For creation of the Focus Line">
      <a:srgbClr val="00E6DC"/>
    </a:custClr>
    <a:custClr name="Light Sand | 243 243 240">
      <a:srgbClr val="F3F3F0"/>
    </a:custClr>
    <a:custClr name="Siemens Petrol | 0 153 153">
      <a:srgbClr val="009999"/>
    </a:custClr>
    <a:custClr name="Soft Green | 0 215 160">
      <a:srgbClr val="00D7A0"/>
    </a:custClr>
    <a:custClr name="Green | 0 175 142">
      <a:srgbClr val="00AF8E"/>
    </a:custClr>
    <a:custClr name="Soft Blue | 0 190 220">
      <a:srgbClr val="00BEDC"/>
    </a:custClr>
    <a:custClr name="Blue | 0 135 190">
      <a:srgbClr val="0087BE"/>
    </a:custClr>
    <a:custClr name="Dark Blue | 0 85 124">
      <a:srgbClr val="00557C"/>
    </a:custClr>
    <a:custClr name="Deep Blue | 0 0 40">
      <a:srgbClr val="000028"/>
    </a:custClr>
  </a:custClrLst>
  <a:extLst>
    <a:ext uri="{05A4C25C-085E-4340-85A3-A5531E510DB2}">
      <thm15:themeFamily xmlns:thm15="http://schemas.microsoft.com/office/thememl/2012/main" name="sie-ppt-O365-16x9-standard-eng-v3-0.pptx" id="{126F423E-7F52-41DE-A20C-756A6822B9A2}" vid="{51365D51-9DD3-491E-AF49-CB2F506BEAC1}"/>
    </a:ext>
  </a:extLst>
</a:theme>
</file>

<file path=ppt/theme/theme2.xml><?xml version="1.0" encoding="utf-8"?>
<a:theme xmlns:a="http://schemas.openxmlformats.org/drawingml/2006/main" name="Office Theme">
  <a:themeElements>
    <a:clrScheme name="Siemens AG Theme Color">
      <a:dk1>
        <a:srgbClr val="000000"/>
      </a:dk1>
      <a:lt1>
        <a:sysClr val="window" lastClr="FFFFFF"/>
      </a:lt1>
      <a:dk2>
        <a:srgbClr val="000028"/>
      </a:dk2>
      <a:lt2>
        <a:srgbClr val="F3F3F0"/>
      </a:lt2>
      <a:accent1>
        <a:srgbClr val="009999"/>
      </a:accent1>
      <a:accent2>
        <a:srgbClr val="00D7A0"/>
      </a:accent2>
      <a:accent3>
        <a:srgbClr val="00BEDC"/>
      </a:accent3>
      <a:accent4>
        <a:srgbClr val="0087BE"/>
      </a:accent4>
      <a:accent5>
        <a:srgbClr val="00557C"/>
      </a:accent5>
      <a:accent6>
        <a:srgbClr val="000028"/>
      </a:accent6>
      <a:hlink>
        <a:srgbClr val="00BEDC"/>
      </a:hlink>
      <a:folHlink>
        <a:srgbClr val="0087BE"/>
      </a:folHlink>
    </a:clrScheme>
    <a:fontScheme name="Siemens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 Gray | 102 102 126">
      <a:srgbClr val="66667E"/>
    </a:custClr>
    <a:custClr name="Gray | 153 153 169">
      <a:srgbClr val="9999A9"/>
    </a:custClr>
    <a:custClr name="Soft Gray | 204 204 212">
      <a:srgbClr val="CCCCD4"/>
    </a:custClr>
    <a:custClr name="Light Gray | 229 229 233">
      <a:srgbClr val="E5E5E9"/>
    </a:custClr>
    <a:custClr name="Purple | 170 50 190">
      <a:srgbClr val="AA32BE"/>
    </a:custClr>
    <a:custClr name="Dark Purple | 80 0 120">
      <a:srgbClr val="500078"/>
    </a:custClr>
    <a:custClr name="Yellow | 255 215 50">
      <a:srgbClr val="FFD732"/>
    </a:custClr>
    <a:custClr name="Orange | 255 144 0">
      <a:srgbClr val="FF9000"/>
    </a:custClr>
    <a:custClr name="Soft Red | 254 131 137">
      <a:srgbClr val="FE8389"/>
    </a:custClr>
    <a:custClr name="Red | 239 1 55">
      <a:srgbClr val="EF0137"/>
    </a:custClr>
    <a:custClr name="Bold Green | For creation of the Focus Line">
      <a:srgbClr val="00FFB9"/>
    </a:custClr>
    <a:custClr name="Bold Blue | For creation of the Focus Line">
      <a:srgbClr val="00E6DC"/>
    </a:custClr>
    <a:custClr name="Light Sand | 243 243 240">
      <a:srgbClr val="F3F3F0"/>
    </a:custClr>
    <a:custClr name="Siemens Petrol | 0 153 153">
      <a:srgbClr val="009999"/>
    </a:custClr>
    <a:custClr name="Soft Green | 0 215 160">
      <a:srgbClr val="00D7A0"/>
    </a:custClr>
    <a:custClr name="Green | 0 175 142">
      <a:srgbClr val="00AF8E"/>
    </a:custClr>
    <a:custClr name="Soft Blue | 0 190 220">
      <a:srgbClr val="00BEDC"/>
    </a:custClr>
    <a:custClr name="Blue | 0 135 190">
      <a:srgbClr val="0087BE"/>
    </a:custClr>
    <a:custClr name="Dark Blue | 0 85 124">
      <a:srgbClr val="00557C"/>
    </a:custClr>
    <a:custClr name="Deep Blue | 0 0 40">
      <a:srgbClr val="00002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iemens AG Theme Color">
      <a:dk1>
        <a:srgbClr val="000000"/>
      </a:dk1>
      <a:lt1>
        <a:sysClr val="window" lastClr="FFFFFF"/>
      </a:lt1>
      <a:dk2>
        <a:srgbClr val="000028"/>
      </a:dk2>
      <a:lt2>
        <a:srgbClr val="F3F3F0"/>
      </a:lt2>
      <a:accent1>
        <a:srgbClr val="009999"/>
      </a:accent1>
      <a:accent2>
        <a:srgbClr val="00D7A0"/>
      </a:accent2>
      <a:accent3>
        <a:srgbClr val="00BEDC"/>
      </a:accent3>
      <a:accent4>
        <a:srgbClr val="0087BE"/>
      </a:accent4>
      <a:accent5>
        <a:srgbClr val="00557C"/>
      </a:accent5>
      <a:accent6>
        <a:srgbClr val="000028"/>
      </a:accent6>
      <a:hlink>
        <a:srgbClr val="00BEDC"/>
      </a:hlink>
      <a:folHlink>
        <a:srgbClr val="0087BE"/>
      </a:folHlink>
    </a:clrScheme>
    <a:fontScheme name="Siemens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 Gray | 102 102 126">
      <a:srgbClr val="66667E"/>
    </a:custClr>
    <a:custClr name="Gray | 153 153 169">
      <a:srgbClr val="9999A9"/>
    </a:custClr>
    <a:custClr name="Soft Gray | 204 204 212">
      <a:srgbClr val="CCCCD4"/>
    </a:custClr>
    <a:custClr name="Light Gray | 229 229 233">
      <a:srgbClr val="E5E5E9"/>
    </a:custClr>
    <a:custClr name="Purple | 170 50 190">
      <a:srgbClr val="AA32BE"/>
    </a:custClr>
    <a:custClr name="Dark Purple | 80 0 120">
      <a:srgbClr val="500078"/>
    </a:custClr>
    <a:custClr name="Yellow | 255 215 50">
      <a:srgbClr val="FFD732"/>
    </a:custClr>
    <a:custClr name="Orange | 255 144 0">
      <a:srgbClr val="FF9000"/>
    </a:custClr>
    <a:custClr name="Soft Red | 254 131 137">
      <a:srgbClr val="FE8389"/>
    </a:custClr>
    <a:custClr name="Red | 239 1 55">
      <a:srgbClr val="EF0137"/>
    </a:custClr>
    <a:custClr name="Bold Green | For creation of the Focus Line">
      <a:srgbClr val="00FFB9"/>
    </a:custClr>
    <a:custClr name="Bold Blue | For creation of the Focus Line">
      <a:srgbClr val="00E6DC"/>
    </a:custClr>
    <a:custClr name="Light Sand | 243 243 240">
      <a:srgbClr val="F3F3F0"/>
    </a:custClr>
    <a:custClr name="Siemens Petrol | 0 153 153">
      <a:srgbClr val="009999"/>
    </a:custClr>
    <a:custClr name="Soft Green | 0 215 160">
      <a:srgbClr val="00D7A0"/>
    </a:custClr>
    <a:custClr name="Green | 0 175 142">
      <a:srgbClr val="00AF8E"/>
    </a:custClr>
    <a:custClr name="Soft Blue | 0 190 220">
      <a:srgbClr val="00BEDC"/>
    </a:custClr>
    <a:custClr name="Blue | 0 135 190">
      <a:srgbClr val="0087BE"/>
    </a:custClr>
    <a:custClr name="Dark Blue | 0 85 124">
      <a:srgbClr val="00557C"/>
    </a:custClr>
    <a:custClr name="Deep Blue | 0 0 40">
      <a:srgbClr val="00002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63</TotalTime>
  <Words>33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Siemens 2020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Archtecture</dc:title>
  <dc:creator>Qi, Xin Bo (T AMM ADM-CN)</dc:creator>
  <cp:keywords>Template</cp:keywords>
  <dc:description>Version 3.0.8
September 2020</dc:description>
  <cp:lastModifiedBy>Qi, Xin Bo (T AMM ADM-CN)</cp:lastModifiedBy>
  <cp:revision>4</cp:revision>
  <dcterms:created xsi:type="dcterms:W3CDTF">2022-04-15T01:27:54Z</dcterms:created>
  <dcterms:modified xsi:type="dcterms:W3CDTF">2022-04-15T02:33:49Z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2022-04-15T02:33:49Z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6cb0595c-989c-4e27-b854-68fa12970278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