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筚路蓝缕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眼中拔钉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莫名其妙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跻身十强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狗尾续貂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缘木求鱼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尖嘴猴腮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墨守成规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上下其手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倚老卖老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犯而不校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怡然自乐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一鼓作气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无冬无夏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盥耳山栖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蒙袂辑屦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无人问津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呼天抢地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恹恹欲睡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掩耳盗铃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櫜弓戢矢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不二法门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唇焦口燥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墨守成规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诲人不倦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不以为然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集腋成裘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种瓜得瓜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不求甚解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名落孙山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宵衣旰食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拾级而上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用舍行藏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罪不容诛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海枯石烂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朝闻夕死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硕果累累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逼上梁山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匣里龙吟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嗷嗷待哺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劈头盖脸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幸灾乐祸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扭转乾坤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短小精悍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韬光养晦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惊世骇俗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兄弟参商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皓首穷经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耳顺之年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风声鹤唳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