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瓮牖绳枢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涓涓细流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俯拾即是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一以贯之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五脏六腑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沧海桑田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殒身不恤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河东狮吼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既往不咎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扑朔迷离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