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画龙点睛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属垣有耳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墨守成规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悄无声息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不胫而走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信手拈来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执迷不悟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失之毫厘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安之若素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吴下阿蒙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两小无猜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釜底抽薪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洛阳纸贵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墨丈寻常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耳熟能详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白璧微瑕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磨刀霍霍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任重道远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应接不暇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司空见惯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不可理喻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首鼠两端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前仆后继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细大不捐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卿卿我我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安步当车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横七竖八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委曲求全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疾恶如仇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86000"/>
            <a:ext cx="9144000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0"/>
            </a:pPr>
            <a:r>
              <a:t>附庸风雅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