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2" r:id="rId4"/>
    <p:sldId id="260" r:id="rId5"/>
    <p:sldId id="268" r:id="rId6"/>
    <p:sldId id="309" r:id="rId7"/>
    <p:sldId id="304" r:id="rId8"/>
    <p:sldId id="290" r:id="rId9"/>
    <p:sldId id="306" r:id="rId10"/>
    <p:sldId id="307" r:id="rId11"/>
    <p:sldId id="308" r:id="rId12"/>
    <p:sldId id="286" r:id="rId13"/>
    <p:sldId id="30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3366"/>
    <a:srgbClr val="300448"/>
    <a:srgbClr val="000066"/>
    <a:srgbClr val="333399"/>
    <a:srgbClr val="6600CC"/>
    <a:srgbClr val="3366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76194" autoAdjust="0"/>
  </p:normalViewPr>
  <p:slideViewPr>
    <p:cSldViewPr>
      <p:cViewPr>
        <p:scale>
          <a:sx n="78" d="100"/>
          <a:sy n="78" d="100"/>
        </p:scale>
        <p:origin x="190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F014-9A02-4370-98AF-8A4593A02C65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40A1D-0B06-4C79-9F26-2E2FB11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fld id="{5D7F18D2-2977-429E-8B6D-22778A44E64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0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EEB0713-4CCC-4E3E-846C-FACD634EFBA6}" type="slidenum">
              <a:rPr lang="zh-TW" altLang="en-US" sz="1200">
                <a:ea typeface="PMingLiU" pitchFamily="18" charset="-120"/>
              </a:rPr>
              <a:pPr eaLnBrk="1" hangingPunct="1"/>
              <a:t>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22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10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 smtClean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6392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 smtClean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53730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F503E9-4B1D-4341-B837-151F396BAC41}" type="slidenum">
              <a:rPr lang="zh-TW" altLang="en-US" sz="1200">
                <a:ea typeface="PMingLiU" pitchFamily="18" charset="-120"/>
              </a:rPr>
              <a:pPr eaLnBrk="1" hangingPunct="1"/>
              <a:t>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noProof="0" dirty="0" smtClean="0">
                <a:latin typeface="Arial" pitchFamily="34" charset="0"/>
                <a:ea typeface="PMingLiU" pitchFamily="18" charset="-120"/>
              </a:rPr>
              <a:t>The motivation of this</a:t>
            </a:r>
            <a:r>
              <a:rPr lang="en-US" altLang="zh-CN" baseline="0" noProof="0" dirty="0" smtClean="0">
                <a:latin typeface="Arial" pitchFamily="34" charset="0"/>
                <a:ea typeface="PMingLiU" pitchFamily="18" charset="-120"/>
              </a:rPr>
              <a:t> project</a:t>
            </a:r>
            <a:endParaRPr lang="zh-CN" altLang="en-US" noProof="0" dirty="0" smtClean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5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05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27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7E23D78-CF54-4D4E-9A10-679B9CD3C531}" type="slidenum">
              <a:rPr lang="zh-TW" altLang="en-US" sz="1200">
                <a:ea typeface="PMingLiU" pitchFamily="18" charset="-120"/>
              </a:rPr>
              <a:pPr eaLnBrk="1" hangingPunct="1"/>
              <a:t>5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itchFamily="34" charset="0"/>
                <a:ea typeface="PMingLiU" pitchFamily="18" charset="-120"/>
              </a:rPr>
              <a:t>Here, we make the claim of this project.</a:t>
            </a:r>
            <a:endParaRPr lang="zh-TW" altLang="en-US" dirty="0" smtClean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33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7E23D78-CF54-4D4E-9A10-679B9CD3C531}" type="slidenum">
              <a:rPr lang="zh-TW" altLang="en-US" sz="1200">
                <a:ea typeface="PMingLiU" pitchFamily="18" charset="-120"/>
              </a:rPr>
              <a:pPr eaLnBrk="1" hangingPunct="1"/>
              <a:t>6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itchFamily="34" charset="0"/>
                <a:ea typeface="PMingLiU" pitchFamily="18" charset="-120"/>
              </a:rPr>
              <a:t>Here, we make the claim of this project.</a:t>
            </a:r>
            <a:endParaRPr lang="zh-TW" altLang="en-US" dirty="0" smtClean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44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Here</a:t>
            </a:r>
            <a:r>
              <a:rPr lang="en-US" baseline="0" dirty="0" smtClean="0"/>
              <a:t> is our proposed 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362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8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 smtClean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637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9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 smtClean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727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BA4C9-2F9F-4941-AE8E-AC62D4D218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9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10D2D-20AB-4FDA-A7D1-25C10B534D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6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BEF21-3D8E-49E2-8FE9-D5A02E038B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507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760C2-38E4-496F-933D-2305F303D3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7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14D2E-7875-44F7-AD06-272F94F3FDC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5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E09B8-D849-4C92-A970-16FA4838A4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21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270A9-8D84-49FD-B2CD-C3D2813EE56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2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97711-EAFB-4E5A-A951-28BB742196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3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9F96C-5FBF-454D-AED9-6FBC07E2617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9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36DE4-103E-47E4-9B1A-63D8DBEAA2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1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7166F-8A7E-4E15-882C-A9C18C7F8E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2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41FC1-14D6-4CDA-B301-C72ECEE19E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28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fld id="{533C024B-1461-4457-9A28-300117C30C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3600" dirty="0" smtClean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Title</a:t>
            </a: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52400" y="3962400"/>
            <a:ext cx="883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 smtClean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Your Name	</a:t>
            </a: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76200" y="4419600"/>
            <a:ext cx="883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 smtClean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A4C9-2F9F-4941-AE8E-AC62D4D21837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 smtClean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Experimental Results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800"/>
            <a:ext cx="82296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0"/>
              <a:buChar char="§"/>
              <a:defRPr/>
            </a:pPr>
            <a:endParaRPr lang="en-US" altLang="zh-TW" sz="2000" dirty="0" smtClean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 smtClean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Experimental Analysis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800"/>
            <a:ext cx="82296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0"/>
              <a:buChar char="§"/>
              <a:defRPr/>
            </a:pPr>
            <a:endParaRPr lang="en-US" altLang="zh-TW" sz="2000" dirty="0" smtClean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98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Conclusion and Future </a:t>
            </a:r>
            <a:r>
              <a:rPr lang="en-US" altLang="zh-TW" sz="3600" dirty="0" smtClean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Work</a:t>
            </a:r>
            <a:endParaRPr lang="en-US" altLang="zh-TW" sz="3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0" dirty="0">
              <a:solidFill>
                <a:srgbClr val="4D4D4D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 smtClean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References</a:t>
            </a:r>
            <a:endParaRPr lang="en-US" altLang="zh-TW" sz="3600" dirty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0" dirty="0">
              <a:solidFill>
                <a:srgbClr val="4D4D4D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0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Motivation</a:t>
            </a:r>
            <a:endParaRPr lang="en-US" altLang="zh-TW" sz="360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Background</a:t>
            </a:r>
            <a:endParaRPr lang="en-US" altLang="zh-TW" sz="360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Related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 smtClean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Claim / Target Task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ChangeArrowheads="1"/>
          </p:cNvSpPr>
          <p:nvPr/>
        </p:nvSpPr>
        <p:spPr bwMode="auto"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 smtClean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An Intuitive Figure Showing WHY </a:t>
            </a:r>
            <a:r>
              <a:rPr lang="en-US" altLang="ja-JP" sz="3600" dirty="0" smtClean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Claim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54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Proposed Solution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www.uni-marburg.de/sprachenzentrum/sprachen-tandem/icons/classic-timer-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Implementation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800"/>
            <a:ext cx="82296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0"/>
              <a:buChar char="§"/>
              <a:defRPr/>
            </a:pPr>
            <a:endParaRPr lang="en-US" altLang="zh-TW" sz="2000" dirty="0" smtClean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 smtClean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Data Summary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3075" name="Content Placeholder 1"/>
          <p:cNvSpPr>
            <a:spLocks noGrp="1"/>
          </p:cNvSpPr>
          <p:nvPr>
            <p:ph/>
          </p:nvPr>
        </p:nvSpPr>
        <p:spPr>
          <a:xfrm>
            <a:off x="533400" y="1447800"/>
            <a:ext cx="82296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0"/>
              <a:buChar char="§"/>
              <a:defRPr/>
            </a:pPr>
            <a:endParaRPr lang="en-US" altLang="zh-TW" sz="2000" dirty="0" smtClean="0">
              <a:solidFill>
                <a:srgbClr val="4D4D4D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10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145</Words>
  <Application>Microsoft Macintosh PowerPoint</Application>
  <PresentationFormat>On-screen Show (4:3)</PresentationFormat>
  <Paragraphs>45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Georgia</vt:lpstr>
      <vt:lpstr>ＭＳ Ｐゴシック</vt:lpstr>
      <vt:lpstr>PMingLiU</vt:lpstr>
      <vt:lpstr>Wingdings</vt:lpstr>
      <vt:lpstr>新細明體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Office User</cp:lastModifiedBy>
  <cp:revision>249</cp:revision>
  <cp:lastPrinted>2014-10-01T00:28:47Z</cp:lastPrinted>
  <dcterms:created xsi:type="dcterms:W3CDTF">2009-01-05T15:07:26Z</dcterms:created>
  <dcterms:modified xsi:type="dcterms:W3CDTF">2019-03-20T16:13:26Z</dcterms:modified>
</cp:coreProperties>
</file>