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C4471-6E7E-40A3-AB61-DF20E6E3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D7A79-736F-4B43-A187-E985EF3E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8BB5A-1439-4F95-B6F3-BE26BF07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B10A2-FA1C-4409-AC40-0F01A1BB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21F7B-4A06-4A21-95AA-B149C033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AA156-7CBC-4618-848F-3DAB0C65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6A726-F841-4D37-BA51-0C9252266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ABFE2-D4D7-4D35-950B-E75A5AD1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D7FBD-1593-4F03-80BA-DAC62681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0CA49-9715-425E-8206-5BDE4FF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EE120D-34A8-4A78-860B-443A9E488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418D3-3D63-45D6-BE3D-8971AC86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978A8-AD01-49AD-AA0E-3661A1CC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B384E-7B01-4747-BD8C-E8B51F69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E1B7B-C4D4-40D6-8CE5-B3C01A8D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2408-24EE-44EA-9873-D390C7F2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12C79-D7AF-4EC6-BF78-2D1C2CCE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50089-C320-4E92-87D4-CFE93D75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BB711-37DC-4BE4-87C7-A80344EC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D4C03-B71B-41E3-A1FA-40E8F99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2C90B-94EA-452F-93A5-0B4EC5A7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ABD0D-668F-4E6A-9848-11741CD8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AF8E-B270-4A9A-BA9F-1F51B079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1871-103C-4930-930B-5250BD1F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1733-C75C-431E-BE4E-D1970300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616BF-EFD9-4B5C-ADA5-5A2FC19A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FCCF8-A9EA-460B-BE94-9FDC91F0E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AE804-6F16-4759-A7CA-AAF1F32B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247B2-F7D3-4BCC-9343-56BF0BA4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FD249-55FB-4603-80E7-A9930B80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55988-E6B0-4CE7-B808-F4E02BB9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862F-EC34-43F1-BE2A-A50E7507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5B25E-87BB-48BD-96CE-83A4D077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8ABF-1FA3-465C-A22B-158A6333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C9517-3E42-4DEE-9A31-7960DE71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18195-99B4-482A-B869-DA525BA6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2EC82-BEB7-4484-B980-4360F33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3572DC-0B3D-4DB7-8815-D4A84B80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6EC45B-1F57-4D82-9C10-EF0478D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AE1B-B188-422A-880A-54985551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C5A19-DBDA-4A10-BD5B-4F0ECCF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B70A98-D3EE-4091-850B-CDC3F7C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1BCDE-08D0-4DE8-8D8B-FA1356FA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1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102A1-59A1-417F-9F3B-26442E86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0FAE-E09E-43CD-8265-D83E3519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45A6E-9AE3-4E2A-BAE3-3A537950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3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EE48-294D-4054-B739-583845D0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7CE5F-26A7-496D-AD04-29DEE78C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FEEE5-A3D5-4AF4-8896-99E7C6A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9E44E-B78B-4F19-BF87-DE0FC7F4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87DEA-C9ED-48EA-A14B-4D392766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3241A-4A20-4CD7-A7B0-D1E3F32C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911A8-73B8-4F14-8110-44DC24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FBA5BA-E44A-4C57-8909-5359B6F9A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2BAC9-AB47-464B-95FD-1883CF49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86633-ABEB-451F-A86F-FAD1FDA4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CBC52-FDF9-4B02-AA84-70A52BF4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0AB1B-E59E-45EC-81B5-86F0858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C2386D-8FFC-4FC1-9268-5D68C2F8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33838-4C15-4295-99DB-D6574247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52772-A73C-48BC-A9C8-1E04E40A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78FA-AFB6-4DE7-BDC0-57B24438FE7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7CE97-507A-423D-B807-05676A18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23D35-E2A4-43FB-B76B-B4708BBF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A7DA-0F81-4227-AAE8-2DEB856E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14179-12A6-41F2-AEA4-B7ED522B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44FDA4-B573-49DE-86AC-17A5399A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933"/>
            <a:ext cx="12192000" cy="5554133"/>
          </a:xfrm>
        </p:spPr>
      </p:pic>
    </p:spTree>
    <p:extLst>
      <p:ext uri="{BB962C8B-B14F-4D97-AF65-F5344CB8AC3E}">
        <p14:creationId xmlns:p14="http://schemas.microsoft.com/office/powerpoint/2010/main" val="118737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F22E-2DA8-4A8D-984F-9F5391A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特别说明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387DD1-9EEA-4B11-BA72-2740436B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27" y="1477433"/>
            <a:ext cx="8520545" cy="5380567"/>
          </a:xfrm>
        </p:spPr>
      </p:pic>
    </p:spTree>
    <p:extLst>
      <p:ext uri="{BB962C8B-B14F-4D97-AF65-F5344CB8AC3E}">
        <p14:creationId xmlns:p14="http://schemas.microsoft.com/office/powerpoint/2010/main" val="39791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121D1-CB74-429C-9D61-0237C7E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废纸篓</a:t>
            </a:r>
            <a:r>
              <a:rPr lang="zh-CN" altLang="en-US" sz="2000" dirty="0"/>
              <a:t>（忽略不看</a:t>
            </a:r>
            <a:r>
              <a:rPr lang="en-US" altLang="zh-CN" sz="2000" dirty="0"/>
              <a:t>/</a:t>
            </a:r>
            <a:r>
              <a:rPr lang="zh-CN" altLang="en-US" sz="2000" dirty="0"/>
              <a:t>仅</a:t>
            </a:r>
            <a:r>
              <a:rPr lang="en-US" altLang="zh-CN" sz="2000" dirty="0"/>
              <a:t>UE</a:t>
            </a:r>
            <a:r>
              <a:rPr lang="zh-CN" altLang="en-US" sz="2000" dirty="0"/>
              <a:t>查看）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8E4B4-C6E7-4183-8311-4F1C766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2D236A-48EA-41E5-BF0B-C6D96E9F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371"/>
            <a:ext cx="12192000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E743-A270-4E83-B1BD-6DDC0DB3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0AB5B0-A6EF-4DB3-AFB6-C702600B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051"/>
            <a:ext cx="12168066" cy="2444880"/>
          </a:xfrm>
        </p:spPr>
      </p:pic>
    </p:spTree>
    <p:extLst>
      <p:ext uri="{BB962C8B-B14F-4D97-AF65-F5344CB8AC3E}">
        <p14:creationId xmlns:p14="http://schemas.microsoft.com/office/powerpoint/2010/main" val="45491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49136-3363-4351-9566-90024F1E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654E10-4B94-4CCA-80F2-1582C49C7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155"/>
            <a:ext cx="12192000" cy="3973689"/>
          </a:xfrm>
        </p:spPr>
      </p:pic>
    </p:spTree>
    <p:extLst>
      <p:ext uri="{BB962C8B-B14F-4D97-AF65-F5344CB8AC3E}">
        <p14:creationId xmlns:p14="http://schemas.microsoft.com/office/powerpoint/2010/main" val="5026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0598-4392-46B8-B790-B83235A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6A08EC-71BA-4147-AE60-5C30CF9DF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685"/>
            <a:ext cx="12192000" cy="4763911"/>
          </a:xfrm>
        </p:spPr>
      </p:pic>
    </p:spTree>
    <p:extLst>
      <p:ext uri="{BB962C8B-B14F-4D97-AF65-F5344CB8AC3E}">
        <p14:creationId xmlns:p14="http://schemas.microsoft.com/office/powerpoint/2010/main" val="38049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106C8-503C-43FC-9D87-2EA749DA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A1EC4-37CA-4982-B280-B8D8304E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9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4C17-6EDC-49F1-9076-06EFC7E7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页面交互（主体）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981F-7465-4457-BE69-75412C61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信息构架</a:t>
            </a:r>
            <a:endParaRPr lang="en-US" altLang="zh-CN" dirty="0"/>
          </a:p>
          <a:p>
            <a:r>
              <a:rPr lang="zh-CN" altLang="en-US" dirty="0"/>
              <a:t>任务流程图</a:t>
            </a:r>
            <a:endParaRPr lang="en-US" altLang="zh-CN" dirty="0"/>
          </a:p>
          <a:p>
            <a:r>
              <a:rPr lang="zh-CN" altLang="en-US" dirty="0"/>
              <a:t>每页交互文档的内容</a:t>
            </a:r>
            <a:endParaRPr lang="en-US" altLang="zh-CN" dirty="0"/>
          </a:p>
          <a:p>
            <a:pPr lvl="1"/>
            <a:r>
              <a:rPr lang="zh-CN" altLang="en-US" dirty="0"/>
              <a:t>文档页面标题</a:t>
            </a:r>
            <a:endParaRPr lang="en-US" altLang="zh-CN" dirty="0"/>
          </a:p>
          <a:p>
            <a:pPr lvl="1"/>
            <a:r>
              <a:rPr lang="zh-CN" altLang="en-US" dirty="0"/>
              <a:t>界面标题</a:t>
            </a:r>
            <a:endParaRPr lang="en-US" altLang="zh-CN" dirty="0"/>
          </a:p>
          <a:p>
            <a:pPr lvl="1"/>
            <a:r>
              <a:rPr lang="zh-CN" altLang="en-US" dirty="0"/>
              <a:t>界面</a:t>
            </a:r>
            <a:endParaRPr lang="en-US" altLang="zh-CN" dirty="0"/>
          </a:p>
          <a:p>
            <a:pPr lvl="1"/>
            <a:r>
              <a:rPr lang="zh-CN" altLang="en-US" dirty="0"/>
              <a:t>设计说明</a:t>
            </a:r>
            <a:endParaRPr lang="en-US" altLang="zh-CN" dirty="0"/>
          </a:p>
          <a:p>
            <a:pPr lvl="1"/>
            <a:r>
              <a:rPr lang="zh-CN" altLang="en-US" dirty="0"/>
              <a:t>流程线</a:t>
            </a:r>
            <a:endParaRPr lang="en-US" altLang="zh-CN" dirty="0"/>
          </a:p>
          <a:p>
            <a:pPr lvl="1"/>
            <a:r>
              <a:rPr lang="zh-CN" altLang="en-US" dirty="0"/>
              <a:t>跳转链接</a:t>
            </a:r>
          </a:p>
        </p:txBody>
      </p:sp>
    </p:spTree>
    <p:extLst>
      <p:ext uri="{BB962C8B-B14F-4D97-AF65-F5344CB8AC3E}">
        <p14:creationId xmlns:p14="http://schemas.microsoft.com/office/powerpoint/2010/main" val="278306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CF0D-1187-4A15-A4C8-60BAC0A9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任务流程图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B4A9D2-C7D2-4A52-902A-270C5973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47" y="1560083"/>
            <a:ext cx="7373389" cy="5297917"/>
          </a:xfrm>
        </p:spPr>
      </p:pic>
    </p:spTree>
    <p:extLst>
      <p:ext uri="{BB962C8B-B14F-4D97-AF65-F5344CB8AC3E}">
        <p14:creationId xmlns:p14="http://schemas.microsoft.com/office/powerpoint/2010/main" val="41507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49F9-7BCC-40A1-82C1-270242A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每页交互文档的内容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A5E58F-7DBE-427E-8D0F-356FE857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1483361"/>
            <a:ext cx="10515599" cy="5374639"/>
          </a:xfrm>
        </p:spPr>
      </p:pic>
    </p:spTree>
    <p:extLst>
      <p:ext uri="{BB962C8B-B14F-4D97-AF65-F5344CB8AC3E}">
        <p14:creationId xmlns:p14="http://schemas.microsoft.com/office/powerpoint/2010/main" val="151440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业务流程图</vt:lpstr>
      <vt:lpstr>页面交互（主体）</vt:lpstr>
      <vt:lpstr>任务流程图</vt:lpstr>
      <vt:lpstr>每页交互文档的内容</vt:lpstr>
      <vt:lpstr>特别说明</vt:lpstr>
      <vt:lpstr>废纸篓（忽略不看/仅UE查看）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Dual</dc:creator>
  <cp:lastModifiedBy>Dual</cp:lastModifiedBy>
  <cp:revision>2</cp:revision>
  <dcterms:created xsi:type="dcterms:W3CDTF">2018-09-05T05:19:43Z</dcterms:created>
  <dcterms:modified xsi:type="dcterms:W3CDTF">2018-09-05T05:24:40Z</dcterms:modified>
</cp:coreProperties>
</file>