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4" r:id="rId7"/>
    <p:sldId id="258" r:id="rId8"/>
    <p:sldId id="259" r:id="rId9"/>
    <p:sldId id="260" r:id="rId10"/>
    <p:sldId id="266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8C72FC-AE60-E4CD-85A6-D8811150A563}" v="48" dt="2019-06-04T06:48:55.411"/>
    <p1510:client id="{3B63374C-0901-8781-4790-3A2CCE0D3837}" v="1" dt="2019-06-03T13:59:46.197"/>
    <p1510:client id="{788EFEF4-B8A5-345C-286E-0A34FF405E82}" v="21" dt="2019-06-04T06:47:03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ek Driesenaar" userId="S::freek.driesenaar@qiy.eu::8a610ddd-2d43-48fb-8de7-c62ed8386364" providerId="AD" clId="Web-{CB68C916-AC33-4A4E-A60C-1D7E82BE0A92}"/>
    <pc:docChg chg="addSld modSld">
      <pc:chgData name="Freek Driesenaar" userId="S::freek.driesenaar@qiy.eu::8a610ddd-2d43-48fb-8de7-c62ed8386364" providerId="AD" clId="Web-{CB68C916-AC33-4A4E-A60C-1D7E82BE0A92}" dt="2019-06-03T13:11:26.720" v="1971" actId="20577"/>
      <pc:docMkLst>
        <pc:docMk/>
      </pc:docMkLst>
      <pc:sldChg chg="modSp">
        <pc:chgData name="Freek Driesenaar" userId="S::freek.driesenaar@qiy.eu::8a610ddd-2d43-48fb-8de7-c62ed8386364" providerId="AD" clId="Web-{CB68C916-AC33-4A4E-A60C-1D7E82BE0A92}" dt="2019-06-03T12:41:04.074" v="167" actId="20577"/>
        <pc:sldMkLst>
          <pc:docMk/>
          <pc:sldMk cId="3351439039" sldId="256"/>
        </pc:sldMkLst>
        <pc:spChg chg="mod">
          <ac:chgData name="Freek Driesenaar" userId="S::freek.driesenaar@qiy.eu::8a610ddd-2d43-48fb-8de7-c62ed8386364" providerId="AD" clId="Web-{CB68C916-AC33-4A4E-A60C-1D7E82BE0A92}" dt="2019-06-03T12:38:20.934" v="5" actId="20577"/>
          <ac:spMkLst>
            <pc:docMk/>
            <pc:sldMk cId="3351439039" sldId="256"/>
            <ac:spMk id="2" creationId="{00000000-0000-0000-0000-000000000000}"/>
          </ac:spMkLst>
        </pc:spChg>
        <pc:spChg chg="mod">
          <ac:chgData name="Freek Driesenaar" userId="S::freek.driesenaar@qiy.eu::8a610ddd-2d43-48fb-8de7-c62ed8386364" providerId="AD" clId="Web-{CB68C916-AC33-4A4E-A60C-1D7E82BE0A92}" dt="2019-06-03T12:41:04.074" v="167" actId="20577"/>
          <ac:spMkLst>
            <pc:docMk/>
            <pc:sldMk cId="3351439039" sldId="256"/>
            <ac:spMk id="3" creationId="{00000000-0000-0000-0000-000000000000}"/>
          </ac:spMkLst>
        </pc:spChg>
      </pc:sldChg>
      <pc:sldChg chg="modSp new">
        <pc:chgData name="Freek Driesenaar" userId="S::freek.driesenaar@qiy.eu::8a610ddd-2d43-48fb-8de7-c62ed8386364" providerId="AD" clId="Web-{CB68C916-AC33-4A4E-A60C-1D7E82BE0A92}" dt="2019-06-03T13:08:46.268" v="1908" actId="20577"/>
        <pc:sldMkLst>
          <pc:docMk/>
          <pc:sldMk cId="2542678002" sldId="257"/>
        </pc:sldMkLst>
        <pc:spChg chg="mod">
          <ac:chgData name="Freek Driesenaar" userId="S::freek.driesenaar@qiy.eu::8a610ddd-2d43-48fb-8de7-c62ed8386364" providerId="AD" clId="Web-{CB68C916-AC33-4A4E-A60C-1D7E82BE0A92}" dt="2019-06-03T12:41:14.887" v="182" actId="20577"/>
          <ac:spMkLst>
            <pc:docMk/>
            <pc:sldMk cId="2542678002" sldId="257"/>
            <ac:spMk id="2" creationId="{13FF23C3-1446-47B4-A144-B1E311B5CCE2}"/>
          </ac:spMkLst>
        </pc:spChg>
        <pc:spChg chg="mod">
          <ac:chgData name="Freek Driesenaar" userId="S::freek.driesenaar@qiy.eu::8a610ddd-2d43-48fb-8de7-c62ed8386364" providerId="AD" clId="Web-{CB68C916-AC33-4A4E-A60C-1D7E82BE0A92}" dt="2019-06-03T13:08:46.268" v="1908" actId="20577"/>
          <ac:spMkLst>
            <pc:docMk/>
            <pc:sldMk cId="2542678002" sldId="257"/>
            <ac:spMk id="3" creationId="{83429C38-9E77-4110-B383-A434A08FF96E}"/>
          </ac:spMkLst>
        </pc:spChg>
      </pc:sldChg>
      <pc:sldChg chg="modSp new">
        <pc:chgData name="Freek Driesenaar" userId="S::freek.driesenaar@qiy.eu::8a610ddd-2d43-48fb-8de7-c62ed8386364" providerId="AD" clId="Web-{CB68C916-AC33-4A4E-A60C-1D7E82BE0A92}" dt="2019-06-03T12:47:52.947" v="690" actId="20577"/>
        <pc:sldMkLst>
          <pc:docMk/>
          <pc:sldMk cId="3209328664" sldId="258"/>
        </pc:sldMkLst>
        <pc:spChg chg="mod">
          <ac:chgData name="Freek Driesenaar" userId="S::freek.driesenaar@qiy.eu::8a610ddd-2d43-48fb-8de7-c62ed8386364" providerId="AD" clId="Web-{CB68C916-AC33-4A4E-A60C-1D7E82BE0A92}" dt="2019-06-03T12:45:14.838" v="447" actId="20577"/>
          <ac:spMkLst>
            <pc:docMk/>
            <pc:sldMk cId="3209328664" sldId="258"/>
            <ac:spMk id="2" creationId="{EEFFB041-63B4-4752-B1FA-200F3532C9D0}"/>
          </ac:spMkLst>
        </pc:spChg>
        <pc:spChg chg="mod">
          <ac:chgData name="Freek Driesenaar" userId="S::freek.driesenaar@qiy.eu::8a610ddd-2d43-48fb-8de7-c62ed8386364" providerId="AD" clId="Web-{CB68C916-AC33-4A4E-A60C-1D7E82BE0A92}" dt="2019-06-03T12:47:52.947" v="690" actId="20577"/>
          <ac:spMkLst>
            <pc:docMk/>
            <pc:sldMk cId="3209328664" sldId="258"/>
            <ac:spMk id="3" creationId="{E455350F-95B1-450D-B938-F3F0882FBDB1}"/>
          </ac:spMkLst>
        </pc:spChg>
      </pc:sldChg>
      <pc:sldChg chg="modSp new">
        <pc:chgData name="Freek Driesenaar" userId="S::freek.driesenaar@qiy.eu::8a610ddd-2d43-48fb-8de7-c62ed8386364" providerId="AD" clId="Web-{CB68C916-AC33-4A4E-A60C-1D7E82BE0A92}" dt="2019-06-03T12:56:56.928" v="953" actId="20577"/>
        <pc:sldMkLst>
          <pc:docMk/>
          <pc:sldMk cId="370089361" sldId="259"/>
        </pc:sldMkLst>
        <pc:spChg chg="mod">
          <ac:chgData name="Freek Driesenaar" userId="S::freek.driesenaar@qiy.eu::8a610ddd-2d43-48fb-8de7-c62ed8386364" providerId="AD" clId="Web-{CB68C916-AC33-4A4E-A60C-1D7E82BE0A92}" dt="2019-06-03T12:48:31.994" v="751" actId="20577"/>
          <ac:spMkLst>
            <pc:docMk/>
            <pc:sldMk cId="370089361" sldId="259"/>
            <ac:spMk id="2" creationId="{BFE6C493-AD4F-4293-B4BD-CE1C0F343C0D}"/>
          </ac:spMkLst>
        </pc:spChg>
        <pc:spChg chg="mod">
          <ac:chgData name="Freek Driesenaar" userId="S::freek.driesenaar@qiy.eu::8a610ddd-2d43-48fb-8de7-c62ed8386364" providerId="AD" clId="Web-{CB68C916-AC33-4A4E-A60C-1D7E82BE0A92}" dt="2019-06-03T12:56:56.928" v="953" actId="20577"/>
          <ac:spMkLst>
            <pc:docMk/>
            <pc:sldMk cId="370089361" sldId="259"/>
            <ac:spMk id="3" creationId="{1254824B-0798-4731-8364-896AD6A47E0B}"/>
          </ac:spMkLst>
        </pc:spChg>
      </pc:sldChg>
      <pc:sldChg chg="modSp new">
        <pc:chgData name="Freek Driesenaar" userId="S::freek.driesenaar@qiy.eu::8a610ddd-2d43-48fb-8de7-c62ed8386364" providerId="AD" clId="Web-{CB68C916-AC33-4A4E-A60C-1D7E82BE0A92}" dt="2019-06-03T13:03:46.629" v="1581" actId="20577"/>
        <pc:sldMkLst>
          <pc:docMk/>
          <pc:sldMk cId="2192957403" sldId="260"/>
        </pc:sldMkLst>
        <pc:spChg chg="mod">
          <ac:chgData name="Freek Driesenaar" userId="S::freek.driesenaar@qiy.eu::8a610ddd-2d43-48fb-8de7-c62ed8386364" providerId="AD" clId="Web-{CB68C916-AC33-4A4E-A60C-1D7E82BE0A92}" dt="2019-06-03T12:57:36.459" v="979" actId="20577"/>
          <ac:spMkLst>
            <pc:docMk/>
            <pc:sldMk cId="2192957403" sldId="260"/>
            <ac:spMk id="2" creationId="{F20A624C-4BE5-4BA5-9CAD-93A1BCBAE749}"/>
          </ac:spMkLst>
        </pc:spChg>
        <pc:spChg chg="mod">
          <ac:chgData name="Freek Driesenaar" userId="S::freek.driesenaar@qiy.eu::8a610ddd-2d43-48fb-8de7-c62ed8386364" providerId="AD" clId="Web-{CB68C916-AC33-4A4E-A60C-1D7E82BE0A92}" dt="2019-06-03T13:03:46.629" v="1581" actId="20577"/>
          <ac:spMkLst>
            <pc:docMk/>
            <pc:sldMk cId="2192957403" sldId="260"/>
            <ac:spMk id="3" creationId="{DDE4FC46-0BFC-4572-9567-661B00621ECE}"/>
          </ac:spMkLst>
        </pc:spChg>
      </pc:sldChg>
      <pc:sldChg chg="modSp new">
        <pc:chgData name="Freek Driesenaar" userId="S::freek.driesenaar@qiy.eu::8a610ddd-2d43-48fb-8de7-c62ed8386364" providerId="AD" clId="Web-{CB68C916-AC33-4A4E-A60C-1D7E82BE0A92}" dt="2019-06-03T13:04:53.004" v="1647" actId="20577"/>
        <pc:sldMkLst>
          <pc:docMk/>
          <pc:sldMk cId="1474770734" sldId="261"/>
        </pc:sldMkLst>
        <pc:spChg chg="mod">
          <ac:chgData name="Freek Driesenaar" userId="S::freek.driesenaar@qiy.eu::8a610ddd-2d43-48fb-8de7-c62ed8386364" providerId="AD" clId="Web-{CB68C916-AC33-4A4E-A60C-1D7E82BE0A92}" dt="2019-06-03T13:03:58.301" v="1588" actId="20577"/>
          <ac:spMkLst>
            <pc:docMk/>
            <pc:sldMk cId="1474770734" sldId="261"/>
            <ac:spMk id="2" creationId="{BE0B67F0-622B-425E-AE51-2E446105D95C}"/>
          </ac:spMkLst>
        </pc:spChg>
        <pc:spChg chg="mod">
          <ac:chgData name="Freek Driesenaar" userId="S::freek.driesenaar@qiy.eu::8a610ddd-2d43-48fb-8de7-c62ed8386364" providerId="AD" clId="Web-{CB68C916-AC33-4A4E-A60C-1D7E82BE0A92}" dt="2019-06-03T13:04:53.004" v="1647" actId="20577"/>
          <ac:spMkLst>
            <pc:docMk/>
            <pc:sldMk cId="1474770734" sldId="261"/>
            <ac:spMk id="3" creationId="{B8DF9218-F807-43B7-90FD-C49D365C3EBC}"/>
          </ac:spMkLst>
        </pc:spChg>
      </pc:sldChg>
      <pc:sldChg chg="modSp new">
        <pc:chgData name="Freek Driesenaar" userId="S::freek.driesenaar@qiy.eu::8a610ddd-2d43-48fb-8de7-c62ed8386364" providerId="AD" clId="Web-{CB68C916-AC33-4A4E-A60C-1D7E82BE0A92}" dt="2019-06-03T13:11:26.720" v="1970" actId="20577"/>
        <pc:sldMkLst>
          <pc:docMk/>
          <pc:sldMk cId="1440797108" sldId="262"/>
        </pc:sldMkLst>
        <pc:spChg chg="mod">
          <ac:chgData name="Freek Driesenaar" userId="S::freek.driesenaar@qiy.eu::8a610ddd-2d43-48fb-8de7-c62ed8386364" providerId="AD" clId="Web-{CB68C916-AC33-4A4E-A60C-1D7E82BE0A92}" dt="2019-06-03T13:07:14.862" v="1831" actId="20577"/>
          <ac:spMkLst>
            <pc:docMk/>
            <pc:sldMk cId="1440797108" sldId="262"/>
            <ac:spMk id="2" creationId="{608E626A-C18B-450D-B617-815E5E042AD8}"/>
          </ac:spMkLst>
        </pc:spChg>
        <pc:spChg chg="mod">
          <ac:chgData name="Freek Driesenaar" userId="S::freek.driesenaar@qiy.eu::8a610ddd-2d43-48fb-8de7-c62ed8386364" providerId="AD" clId="Web-{CB68C916-AC33-4A4E-A60C-1D7E82BE0A92}" dt="2019-06-03T13:11:26.720" v="1970" actId="20577"/>
          <ac:spMkLst>
            <pc:docMk/>
            <pc:sldMk cId="1440797108" sldId="262"/>
            <ac:spMk id="3" creationId="{877433EC-6FE1-4EC4-B474-47C884A1623B}"/>
          </ac:spMkLst>
        </pc:spChg>
      </pc:sldChg>
      <pc:sldChg chg="modSp new">
        <pc:chgData name="Freek Driesenaar" userId="S::freek.driesenaar@qiy.eu::8a610ddd-2d43-48fb-8de7-c62ed8386364" providerId="AD" clId="Web-{CB68C916-AC33-4A4E-A60C-1D7E82BE0A92}" dt="2019-06-03T13:09:23.783" v="1951" actId="20577"/>
        <pc:sldMkLst>
          <pc:docMk/>
          <pc:sldMk cId="2334769732" sldId="263"/>
        </pc:sldMkLst>
        <pc:spChg chg="mod">
          <ac:chgData name="Freek Driesenaar" userId="S::freek.driesenaar@qiy.eu::8a610ddd-2d43-48fb-8de7-c62ed8386364" providerId="AD" clId="Web-{CB68C916-AC33-4A4E-A60C-1D7E82BE0A92}" dt="2019-06-03T13:08:56.690" v="1923" actId="20577"/>
          <ac:spMkLst>
            <pc:docMk/>
            <pc:sldMk cId="2334769732" sldId="263"/>
            <ac:spMk id="2" creationId="{E0BE9DA0-9C52-479A-BCC9-426BB8D1C3EE}"/>
          </ac:spMkLst>
        </pc:spChg>
        <pc:spChg chg="mod">
          <ac:chgData name="Freek Driesenaar" userId="S::freek.driesenaar@qiy.eu::8a610ddd-2d43-48fb-8de7-c62ed8386364" providerId="AD" clId="Web-{CB68C916-AC33-4A4E-A60C-1D7E82BE0A92}" dt="2019-06-03T13:09:23.783" v="1951" actId="20577"/>
          <ac:spMkLst>
            <pc:docMk/>
            <pc:sldMk cId="2334769732" sldId="263"/>
            <ac:spMk id="3" creationId="{4BEB074D-C4FC-4A13-B933-00126DEFBDB0}"/>
          </ac:spMkLst>
        </pc:spChg>
      </pc:sldChg>
    </pc:docChg>
  </pc:docChgLst>
  <pc:docChgLst>
    <pc:chgData name="Freek Driesenaar" userId="S::freek.driesenaar@qiy.eu::8a610ddd-2d43-48fb-8de7-c62ed8386364" providerId="AD" clId="Web-{3B63374C-0901-8781-4790-3A2CCE0D3837}"/>
    <pc:docChg chg="addSld delSld modSld">
      <pc:chgData name="Freek Driesenaar" userId="S::freek.driesenaar@qiy.eu::8a610ddd-2d43-48fb-8de7-c62ed8386364" providerId="AD" clId="Web-{3B63374C-0901-8781-4790-3A2CCE0D3837}" dt="2019-06-03T14:10:14.871" v="197"/>
      <pc:docMkLst>
        <pc:docMk/>
      </pc:docMkLst>
      <pc:sldChg chg="modSp">
        <pc:chgData name="Freek Driesenaar" userId="S::freek.driesenaar@qiy.eu::8a610ddd-2d43-48fb-8de7-c62ed8386364" providerId="AD" clId="Web-{3B63374C-0901-8781-4790-3A2CCE0D3837}" dt="2019-06-03T13:56:35.524" v="18" actId="20577"/>
        <pc:sldMkLst>
          <pc:docMk/>
          <pc:sldMk cId="2542678002" sldId="257"/>
        </pc:sldMkLst>
        <pc:spChg chg="mod">
          <ac:chgData name="Freek Driesenaar" userId="S::freek.driesenaar@qiy.eu::8a610ddd-2d43-48fb-8de7-c62ed8386364" providerId="AD" clId="Web-{3B63374C-0901-8781-4790-3A2CCE0D3837}" dt="2019-06-03T13:56:35.524" v="18" actId="20577"/>
          <ac:spMkLst>
            <pc:docMk/>
            <pc:sldMk cId="2542678002" sldId="257"/>
            <ac:spMk id="3" creationId="{83429C38-9E77-4110-B383-A434A08FF96E}"/>
          </ac:spMkLst>
        </pc:spChg>
      </pc:sldChg>
      <pc:sldChg chg="addSp modSp">
        <pc:chgData name="Freek Driesenaar" userId="S::freek.driesenaar@qiy.eu::8a610ddd-2d43-48fb-8de7-c62ed8386364" providerId="AD" clId="Web-{3B63374C-0901-8781-4790-3A2CCE0D3837}" dt="2019-06-03T14:10:14.871" v="197"/>
        <pc:sldMkLst>
          <pc:docMk/>
          <pc:sldMk cId="3209328664" sldId="258"/>
        </pc:sldMkLst>
        <pc:spChg chg="mod">
          <ac:chgData name="Freek Driesenaar" userId="S::freek.driesenaar@qiy.eu::8a610ddd-2d43-48fb-8de7-c62ed8386364" providerId="AD" clId="Web-{3B63374C-0901-8781-4790-3A2CCE0D3837}" dt="2019-06-03T14:09:39.731" v="190" actId="20577"/>
          <ac:spMkLst>
            <pc:docMk/>
            <pc:sldMk cId="3209328664" sldId="258"/>
            <ac:spMk id="2" creationId="{EEFFB041-63B4-4752-B1FA-200F3532C9D0}"/>
          </ac:spMkLst>
        </pc:spChg>
        <pc:spChg chg="mod">
          <ac:chgData name="Freek Driesenaar" userId="S::freek.driesenaar@qiy.eu::8a610ddd-2d43-48fb-8de7-c62ed8386364" providerId="AD" clId="Web-{3B63374C-0901-8781-4790-3A2CCE0D3837}" dt="2019-06-03T14:09:48.184" v="193" actId="1076"/>
          <ac:spMkLst>
            <pc:docMk/>
            <pc:sldMk cId="3209328664" sldId="258"/>
            <ac:spMk id="3" creationId="{E455350F-95B1-450D-B938-F3F0882FBDB1}"/>
          </ac:spMkLst>
        </pc:spChg>
        <pc:spChg chg="add">
          <ac:chgData name="Freek Driesenaar" userId="S::freek.driesenaar@qiy.eu::8a610ddd-2d43-48fb-8de7-c62ed8386364" providerId="AD" clId="Web-{3B63374C-0901-8781-4790-3A2CCE0D3837}" dt="2019-06-03T14:09:13.309" v="169"/>
          <ac:spMkLst>
            <pc:docMk/>
            <pc:sldMk cId="3209328664" sldId="258"/>
            <ac:spMk id="5" creationId="{8505B497-BA31-438B-BC7E-04811412A13C}"/>
          </ac:spMkLst>
        </pc:spChg>
        <pc:spChg chg="add">
          <ac:chgData name="Freek Driesenaar" userId="S::freek.driesenaar@qiy.eu::8a610ddd-2d43-48fb-8de7-c62ed8386364" providerId="AD" clId="Web-{3B63374C-0901-8781-4790-3A2CCE0D3837}" dt="2019-06-03T14:09:13.324" v="170"/>
          <ac:spMkLst>
            <pc:docMk/>
            <pc:sldMk cId="3209328664" sldId="258"/>
            <ac:spMk id="7" creationId="{D5D7B2E9-9AEB-4962-B3D4-F6DD1FF333EF}"/>
          </ac:spMkLst>
        </pc:spChg>
        <pc:spChg chg="add">
          <ac:chgData name="Freek Driesenaar" userId="S::freek.driesenaar@qiy.eu::8a610ddd-2d43-48fb-8de7-c62ed8386364" providerId="AD" clId="Web-{3B63374C-0901-8781-4790-3A2CCE0D3837}" dt="2019-06-03T14:09:13.324" v="171"/>
          <ac:spMkLst>
            <pc:docMk/>
            <pc:sldMk cId="3209328664" sldId="258"/>
            <ac:spMk id="9" creationId="{69DD1E17-FFD2-4C37-A7AE-544FCCEE6FBA}"/>
          </ac:spMkLst>
        </pc:spChg>
        <pc:spChg chg="add">
          <ac:chgData name="Freek Driesenaar" userId="S::freek.driesenaar@qiy.eu::8a610ddd-2d43-48fb-8de7-c62ed8386364" providerId="AD" clId="Web-{3B63374C-0901-8781-4790-3A2CCE0D3837}" dt="2019-06-03T14:09:13.340" v="172"/>
          <ac:spMkLst>
            <pc:docMk/>
            <pc:sldMk cId="3209328664" sldId="258"/>
            <ac:spMk id="11" creationId="{E49E3AF7-2A33-4166-BF9B-7E83095054A2}"/>
          </ac:spMkLst>
        </pc:spChg>
        <pc:spChg chg="add">
          <ac:chgData name="Freek Driesenaar" userId="S::freek.driesenaar@qiy.eu::8a610ddd-2d43-48fb-8de7-c62ed8386364" providerId="AD" clId="Web-{3B63374C-0901-8781-4790-3A2CCE0D3837}" dt="2019-06-03T14:09:13.355" v="173"/>
          <ac:spMkLst>
            <pc:docMk/>
            <pc:sldMk cId="3209328664" sldId="258"/>
            <ac:spMk id="13" creationId="{C3C2CCCE-5FE6-45DD-9905-22A1CB2327AB}"/>
          </ac:spMkLst>
        </pc:spChg>
        <pc:spChg chg="add">
          <ac:chgData name="Freek Driesenaar" userId="S::freek.driesenaar@qiy.eu::8a610ddd-2d43-48fb-8de7-c62ed8386364" providerId="AD" clId="Web-{3B63374C-0901-8781-4790-3A2CCE0D3837}" dt="2019-06-03T14:09:13.371" v="174"/>
          <ac:spMkLst>
            <pc:docMk/>
            <pc:sldMk cId="3209328664" sldId="258"/>
            <ac:spMk id="15" creationId="{C299C659-F774-42CD-82A8-B78DA3B8B196}"/>
          </ac:spMkLst>
        </pc:spChg>
        <pc:spChg chg="add">
          <ac:chgData name="Freek Driesenaar" userId="S::freek.driesenaar@qiy.eu::8a610ddd-2d43-48fb-8de7-c62ed8386364" providerId="AD" clId="Web-{3B63374C-0901-8781-4790-3A2CCE0D3837}" dt="2019-06-03T14:09:13.387" v="175"/>
          <ac:spMkLst>
            <pc:docMk/>
            <pc:sldMk cId="3209328664" sldId="258"/>
            <ac:spMk id="17" creationId="{9D5A5B66-6562-4569-B668-F3A8D65C1788}"/>
          </ac:spMkLst>
        </pc:spChg>
        <pc:spChg chg="add">
          <ac:chgData name="Freek Driesenaar" userId="S::freek.driesenaar@qiy.eu::8a610ddd-2d43-48fb-8de7-c62ed8386364" providerId="AD" clId="Web-{3B63374C-0901-8781-4790-3A2CCE0D3837}" dt="2019-06-03T14:09:13.402" v="176"/>
          <ac:spMkLst>
            <pc:docMk/>
            <pc:sldMk cId="3209328664" sldId="258"/>
            <ac:spMk id="19" creationId="{C85A266B-7EEC-4E66-BA26-4076C8DDFAA5}"/>
          </ac:spMkLst>
        </pc:spChg>
        <pc:spChg chg="add">
          <ac:chgData name="Freek Driesenaar" userId="S::freek.driesenaar@qiy.eu::8a610ddd-2d43-48fb-8de7-c62ed8386364" providerId="AD" clId="Web-{3B63374C-0901-8781-4790-3A2CCE0D3837}" dt="2019-06-03T14:09:13.418" v="177"/>
          <ac:spMkLst>
            <pc:docMk/>
            <pc:sldMk cId="3209328664" sldId="258"/>
            <ac:spMk id="21" creationId="{66F8A70F-D43B-4F7A-A03E-2EC6DEDA572B}"/>
          </ac:spMkLst>
        </pc:spChg>
        <pc:spChg chg="add">
          <ac:chgData name="Freek Driesenaar" userId="S::freek.driesenaar@qiy.eu::8a610ddd-2d43-48fb-8de7-c62ed8386364" providerId="AD" clId="Web-{3B63374C-0901-8781-4790-3A2CCE0D3837}" dt="2019-06-03T14:09:13.434" v="178"/>
          <ac:spMkLst>
            <pc:docMk/>
            <pc:sldMk cId="3209328664" sldId="258"/>
            <ac:spMk id="23" creationId="{FA537E0B-5860-4DF9-A1AA-1561544B0E9E}"/>
          </ac:spMkLst>
        </pc:spChg>
        <pc:spChg chg="add mod">
          <ac:chgData name="Freek Driesenaar" userId="S::freek.driesenaar@qiy.eu::8a610ddd-2d43-48fb-8de7-c62ed8386364" providerId="AD" clId="Web-{3B63374C-0901-8781-4790-3A2CCE0D3837}" dt="2019-06-03T14:10:14.871" v="197"/>
          <ac:spMkLst>
            <pc:docMk/>
            <pc:sldMk cId="3209328664" sldId="258"/>
            <ac:spMk id="42" creationId="{F5FBEA59-614E-4A55-BD67-9983964766EE}"/>
          </ac:spMkLst>
        </pc:spChg>
        <pc:cxnChg chg="add">
          <ac:chgData name="Freek Driesenaar" userId="S::freek.driesenaar@qiy.eu::8a610ddd-2d43-48fb-8de7-c62ed8386364" providerId="AD" clId="Web-{3B63374C-0901-8781-4790-3A2CCE0D3837}" dt="2019-06-03T14:09:13.449" v="179"/>
          <ac:cxnSpMkLst>
            <pc:docMk/>
            <pc:sldMk cId="3209328664" sldId="258"/>
            <ac:cxnSpMk id="25" creationId="{A04A049F-1EBB-4335-B91A-F49E51980950}"/>
          </ac:cxnSpMkLst>
        </pc:cxnChg>
        <pc:cxnChg chg="add">
          <ac:chgData name="Freek Driesenaar" userId="S::freek.driesenaar@qiy.eu::8a610ddd-2d43-48fb-8de7-c62ed8386364" providerId="AD" clId="Web-{3B63374C-0901-8781-4790-3A2CCE0D3837}" dt="2019-06-03T14:09:13.465" v="180"/>
          <ac:cxnSpMkLst>
            <pc:docMk/>
            <pc:sldMk cId="3209328664" sldId="258"/>
            <ac:cxnSpMk id="27" creationId="{2E982B15-2B07-4DB9-BFF7-47F87B7A4381}"/>
          </ac:cxnSpMkLst>
        </pc:cxnChg>
        <pc:cxnChg chg="add">
          <ac:chgData name="Freek Driesenaar" userId="S::freek.driesenaar@qiy.eu::8a610ddd-2d43-48fb-8de7-c62ed8386364" providerId="AD" clId="Web-{3B63374C-0901-8781-4790-3A2CCE0D3837}" dt="2019-06-03T14:09:13.481" v="181"/>
          <ac:cxnSpMkLst>
            <pc:docMk/>
            <pc:sldMk cId="3209328664" sldId="258"/>
            <ac:cxnSpMk id="29" creationId="{63CA5F7F-055E-4D67-A041-70A1954825FF}"/>
          </ac:cxnSpMkLst>
        </pc:cxnChg>
        <pc:cxnChg chg="add">
          <ac:chgData name="Freek Driesenaar" userId="S::freek.driesenaar@qiy.eu::8a610ddd-2d43-48fb-8de7-c62ed8386364" providerId="AD" clId="Web-{3B63374C-0901-8781-4790-3A2CCE0D3837}" dt="2019-06-03T14:09:13.496" v="182"/>
          <ac:cxnSpMkLst>
            <pc:docMk/>
            <pc:sldMk cId="3209328664" sldId="258"/>
            <ac:cxnSpMk id="31" creationId="{E9F44252-CD55-43E5-ACAC-1EAF1D85FC06}"/>
          </ac:cxnSpMkLst>
        </pc:cxnChg>
        <pc:cxnChg chg="add">
          <ac:chgData name="Freek Driesenaar" userId="S::freek.driesenaar@qiy.eu::8a610ddd-2d43-48fb-8de7-c62ed8386364" providerId="AD" clId="Web-{3B63374C-0901-8781-4790-3A2CCE0D3837}" dt="2019-06-03T14:09:13.512" v="183"/>
          <ac:cxnSpMkLst>
            <pc:docMk/>
            <pc:sldMk cId="3209328664" sldId="258"/>
            <ac:cxnSpMk id="33" creationId="{13500F0C-7194-4B19-B7E5-F0AC8637B210}"/>
          </ac:cxnSpMkLst>
        </pc:cxnChg>
        <pc:cxnChg chg="add">
          <ac:chgData name="Freek Driesenaar" userId="S::freek.driesenaar@qiy.eu::8a610ddd-2d43-48fb-8de7-c62ed8386364" providerId="AD" clId="Web-{3B63374C-0901-8781-4790-3A2CCE0D3837}" dt="2019-06-03T14:09:13.527" v="184"/>
          <ac:cxnSpMkLst>
            <pc:docMk/>
            <pc:sldMk cId="3209328664" sldId="258"/>
            <ac:cxnSpMk id="35" creationId="{4A47DCCB-8A3A-4D7E-9925-0B5589A72B40}"/>
          </ac:cxnSpMkLst>
        </pc:cxnChg>
        <pc:cxnChg chg="add">
          <ac:chgData name="Freek Driesenaar" userId="S::freek.driesenaar@qiy.eu::8a610ddd-2d43-48fb-8de7-c62ed8386364" providerId="AD" clId="Web-{3B63374C-0901-8781-4790-3A2CCE0D3837}" dt="2019-06-03T14:09:13.527" v="185"/>
          <ac:cxnSpMkLst>
            <pc:docMk/>
            <pc:sldMk cId="3209328664" sldId="258"/>
            <ac:cxnSpMk id="37" creationId="{D86B4245-6723-4B52-9288-FEACC62D3891}"/>
          </ac:cxnSpMkLst>
        </pc:cxnChg>
        <pc:cxnChg chg="add">
          <ac:chgData name="Freek Driesenaar" userId="S::freek.driesenaar@qiy.eu::8a610ddd-2d43-48fb-8de7-c62ed8386364" providerId="AD" clId="Web-{3B63374C-0901-8781-4790-3A2CCE0D3837}" dt="2019-06-03T14:09:13.543" v="186"/>
          <ac:cxnSpMkLst>
            <pc:docMk/>
            <pc:sldMk cId="3209328664" sldId="258"/>
            <ac:cxnSpMk id="39" creationId="{4F86135E-DD9A-458A-B535-B9C78492C399}"/>
          </ac:cxnSpMkLst>
        </pc:cxnChg>
        <pc:cxnChg chg="add">
          <ac:chgData name="Freek Driesenaar" userId="S::freek.driesenaar@qiy.eu::8a610ddd-2d43-48fb-8de7-c62ed8386364" providerId="AD" clId="Web-{3B63374C-0901-8781-4790-3A2CCE0D3837}" dt="2019-06-03T14:09:13.559" v="187"/>
          <ac:cxnSpMkLst>
            <pc:docMk/>
            <pc:sldMk cId="3209328664" sldId="258"/>
            <ac:cxnSpMk id="41" creationId="{29FAA799-0780-4078-AA3F-3A4CA00339D2}"/>
          </ac:cxnSpMkLst>
        </pc:cxnChg>
      </pc:sldChg>
      <pc:sldChg chg="addSp delSp modSp new">
        <pc:chgData name="Freek Driesenaar" userId="S::freek.driesenaar@qiy.eu::8a610ddd-2d43-48fb-8de7-c62ed8386364" providerId="AD" clId="Web-{3B63374C-0901-8781-4790-3A2CCE0D3837}" dt="2019-06-03T14:08:07.543" v="168" actId="14100"/>
        <pc:sldMkLst>
          <pc:docMk/>
          <pc:sldMk cId="1255680768" sldId="264"/>
        </pc:sldMkLst>
        <pc:spChg chg="mod">
          <ac:chgData name="Freek Driesenaar" userId="S::freek.driesenaar@qiy.eu::8a610ddd-2d43-48fb-8de7-c62ed8386364" providerId="AD" clId="Web-{3B63374C-0901-8781-4790-3A2CCE0D3837}" dt="2019-06-03T13:56:45.977" v="21" actId="20577"/>
          <ac:spMkLst>
            <pc:docMk/>
            <pc:sldMk cId="1255680768" sldId="264"/>
            <ac:spMk id="2" creationId="{B44E0FA2-B32C-4211-8EC2-689C434CA4EB}"/>
          </ac:spMkLst>
        </pc:spChg>
        <pc:spChg chg="del mod">
          <ac:chgData name="Freek Driesenaar" userId="S::freek.driesenaar@qiy.eu::8a610ddd-2d43-48fb-8de7-c62ed8386364" providerId="AD" clId="Web-{3B63374C-0901-8781-4790-3A2CCE0D3837}" dt="2019-06-03T14:00:31.713" v="65"/>
          <ac:spMkLst>
            <pc:docMk/>
            <pc:sldMk cId="1255680768" sldId="264"/>
            <ac:spMk id="3" creationId="{FCFF4079-527A-4B69-9404-E2E959EA6991}"/>
          </ac:spMkLst>
        </pc:spChg>
        <pc:spChg chg="add mod">
          <ac:chgData name="Freek Driesenaar" userId="S::freek.driesenaar@qiy.eu::8a610ddd-2d43-48fb-8de7-c62ed8386364" providerId="AD" clId="Web-{3B63374C-0901-8781-4790-3A2CCE0D3837}" dt="2019-06-03T14:00:18.478" v="63" actId="14100"/>
          <ac:spMkLst>
            <pc:docMk/>
            <pc:sldMk cId="1255680768" sldId="264"/>
            <ac:spMk id="4" creationId="{46FC7650-6DA6-4932-99D5-6A87A860152A}"/>
          </ac:spMkLst>
        </pc:spChg>
        <pc:spChg chg="add del mod">
          <ac:chgData name="Freek Driesenaar" userId="S::freek.driesenaar@qiy.eu::8a610ddd-2d43-48fb-8de7-c62ed8386364" providerId="AD" clId="Web-{3B63374C-0901-8781-4790-3A2CCE0D3837}" dt="2019-06-03T13:59:21.275" v="53"/>
          <ac:spMkLst>
            <pc:docMk/>
            <pc:sldMk cId="1255680768" sldId="264"/>
            <ac:spMk id="5" creationId="{CD7E4476-3F1D-4A00-9FD3-37E41DD0B35E}"/>
          </ac:spMkLst>
        </pc:spChg>
        <pc:spChg chg="add del mod">
          <ac:chgData name="Freek Driesenaar" userId="S::freek.driesenaar@qiy.eu::8a610ddd-2d43-48fb-8de7-c62ed8386364" providerId="AD" clId="Web-{3B63374C-0901-8781-4790-3A2CCE0D3837}" dt="2019-06-03T13:59:19.337" v="52"/>
          <ac:spMkLst>
            <pc:docMk/>
            <pc:sldMk cId="1255680768" sldId="264"/>
            <ac:spMk id="6" creationId="{FD92190C-1777-448F-BC4A-8B4012FAC47A}"/>
          </ac:spMkLst>
        </pc:spChg>
        <pc:spChg chg="add del mod">
          <ac:chgData name="Freek Driesenaar" userId="S::freek.driesenaar@qiy.eu::8a610ddd-2d43-48fb-8de7-c62ed8386364" providerId="AD" clId="Web-{3B63374C-0901-8781-4790-3A2CCE0D3837}" dt="2019-06-03T14:00:08.416" v="61"/>
          <ac:spMkLst>
            <pc:docMk/>
            <pc:sldMk cId="1255680768" sldId="264"/>
            <ac:spMk id="7" creationId="{17BA7266-49CE-488B-AE5D-DE76FD535866}"/>
          </ac:spMkLst>
        </pc:spChg>
        <pc:spChg chg="add">
          <ac:chgData name="Freek Driesenaar" userId="S::freek.driesenaar@qiy.eu::8a610ddd-2d43-48fb-8de7-c62ed8386364" providerId="AD" clId="Web-{3B63374C-0901-8781-4790-3A2CCE0D3837}" dt="2019-06-03T13:59:24.103" v="54"/>
          <ac:spMkLst>
            <pc:docMk/>
            <pc:sldMk cId="1255680768" sldId="264"/>
            <ac:spMk id="8" creationId="{B592F9DF-F709-4804-8CE2-FC677C543D96}"/>
          </ac:spMkLst>
        </pc:spChg>
        <pc:spChg chg="add mod">
          <ac:chgData name="Freek Driesenaar" userId="S::freek.driesenaar@qiy.eu::8a610ddd-2d43-48fb-8de7-c62ed8386364" providerId="AD" clId="Web-{3B63374C-0901-8781-4790-3A2CCE0D3837}" dt="2019-06-03T14:05:37.355" v="125" actId="1076"/>
          <ac:spMkLst>
            <pc:docMk/>
            <pc:sldMk cId="1255680768" sldId="264"/>
            <ac:spMk id="9" creationId="{6762E355-7866-4BF3-A35B-D7A0AF79A82F}"/>
          </ac:spMkLst>
        </pc:spChg>
        <pc:spChg chg="add mod">
          <ac:chgData name="Freek Driesenaar" userId="S::freek.driesenaar@qiy.eu::8a610ddd-2d43-48fb-8de7-c62ed8386364" providerId="AD" clId="Web-{3B63374C-0901-8781-4790-3A2CCE0D3837}" dt="2019-06-03T14:07:28.308" v="161" actId="1076"/>
          <ac:spMkLst>
            <pc:docMk/>
            <pc:sldMk cId="1255680768" sldId="264"/>
            <ac:spMk id="10" creationId="{276AAE1C-2670-4738-8CA6-7643AB482CC5}"/>
          </ac:spMkLst>
        </pc:spChg>
        <pc:spChg chg="add mod">
          <ac:chgData name="Freek Driesenaar" userId="S::freek.driesenaar@qiy.eu::8a610ddd-2d43-48fb-8de7-c62ed8386364" providerId="AD" clId="Web-{3B63374C-0901-8781-4790-3A2CCE0D3837}" dt="2019-06-03T14:05:47.792" v="129" actId="1076"/>
          <ac:spMkLst>
            <pc:docMk/>
            <pc:sldMk cId="1255680768" sldId="264"/>
            <ac:spMk id="11" creationId="{A34DA225-7F53-4C9D-AF3D-0A0936F4D819}"/>
          </ac:spMkLst>
        </pc:spChg>
        <pc:spChg chg="add mod">
          <ac:chgData name="Freek Driesenaar" userId="S::freek.driesenaar@qiy.eu::8a610ddd-2d43-48fb-8de7-c62ed8386364" providerId="AD" clId="Web-{3B63374C-0901-8781-4790-3A2CCE0D3837}" dt="2019-06-03T14:05:47.792" v="130" actId="1076"/>
          <ac:spMkLst>
            <pc:docMk/>
            <pc:sldMk cId="1255680768" sldId="264"/>
            <ac:spMk id="12" creationId="{310FBF8D-3DBC-4C8A-8F94-504A6B3CA609}"/>
          </ac:spMkLst>
        </pc:spChg>
        <pc:spChg chg="add del">
          <ac:chgData name="Freek Driesenaar" userId="S::freek.driesenaar@qiy.eu::8a610ddd-2d43-48fb-8de7-c62ed8386364" providerId="AD" clId="Web-{3B63374C-0901-8781-4790-3A2CCE0D3837}" dt="2019-06-03T14:03:31.901" v="94"/>
          <ac:spMkLst>
            <pc:docMk/>
            <pc:sldMk cId="1255680768" sldId="264"/>
            <ac:spMk id="13" creationId="{530591B0-14D7-4CB5-83D1-96BEF5C4DC78}"/>
          </ac:spMkLst>
        </pc:spChg>
        <pc:spChg chg="add del">
          <ac:chgData name="Freek Driesenaar" userId="S::freek.driesenaar@qiy.eu::8a610ddd-2d43-48fb-8de7-c62ed8386364" providerId="AD" clId="Web-{3B63374C-0901-8781-4790-3A2CCE0D3837}" dt="2019-06-03T14:03:28.776" v="93"/>
          <ac:spMkLst>
            <pc:docMk/>
            <pc:sldMk cId="1255680768" sldId="264"/>
            <ac:spMk id="14" creationId="{530591B0-14D7-4CB5-83D1-96BEF5C4DC78}"/>
          </ac:spMkLst>
        </pc:spChg>
        <pc:spChg chg="add mod">
          <ac:chgData name="Freek Driesenaar" userId="S::freek.driesenaar@qiy.eu::8a610ddd-2d43-48fb-8de7-c62ed8386364" providerId="AD" clId="Web-{3B63374C-0901-8781-4790-3A2CCE0D3837}" dt="2019-06-03T14:05:37.370" v="126" actId="1076"/>
          <ac:spMkLst>
            <pc:docMk/>
            <pc:sldMk cId="1255680768" sldId="264"/>
            <ac:spMk id="15" creationId="{D8B6A9C5-A0BE-4B47-91C9-A1E457DA9A64}"/>
          </ac:spMkLst>
        </pc:spChg>
        <pc:spChg chg="add mod">
          <ac:chgData name="Freek Driesenaar" userId="S::freek.driesenaar@qiy.eu::8a610ddd-2d43-48fb-8de7-c62ed8386364" providerId="AD" clId="Web-{3B63374C-0901-8781-4790-3A2CCE0D3837}" dt="2019-06-03T14:04:50.979" v="116" actId="1076"/>
          <ac:spMkLst>
            <pc:docMk/>
            <pc:sldMk cId="1255680768" sldId="264"/>
            <ac:spMk id="16" creationId="{C05DA5D3-8638-42A3-9DCA-1782B3793FAE}"/>
          </ac:spMkLst>
        </pc:spChg>
        <pc:spChg chg="add mod">
          <ac:chgData name="Freek Driesenaar" userId="S::freek.driesenaar@qiy.eu::8a610ddd-2d43-48fb-8de7-c62ed8386364" providerId="AD" clId="Web-{3B63374C-0901-8781-4790-3A2CCE0D3837}" dt="2019-06-03T14:05:37.401" v="127" actId="1076"/>
          <ac:spMkLst>
            <pc:docMk/>
            <pc:sldMk cId="1255680768" sldId="264"/>
            <ac:spMk id="17" creationId="{9771A032-1BD3-4CE0-AB29-C01359A57D51}"/>
          </ac:spMkLst>
        </pc:spChg>
        <pc:spChg chg="add mod">
          <ac:chgData name="Freek Driesenaar" userId="S::freek.driesenaar@qiy.eu::8a610ddd-2d43-48fb-8de7-c62ed8386364" providerId="AD" clId="Web-{3B63374C-0901-8781-4790-3A2CCE0D3837}" dt="2019-06-03T14:04:54.496" v="118" actId="20577"/>
          <ac:spMkLst>
            <pc:docMk/>
            <pc:sldMk cId="1255680768" sldId="264"/>
            <ac:spMk id="18" creationId="{B94D1B04-DD32-4EBE-8606-65F49CE41528}"/>
          </ac:spMkLst>
        </pc:spChg>
        <pc:cxnChg chg="add mod">
          <ac:chgData name="Freek Driesenaar" userId="S::freek.driesenaar@qiy.eu::8a610ddd-2d43-48fb-8de7-c62ed8386364" providerId="AD" clId="Web-{3B63374C-0901-8781-4790-3A2CCE0D3837}" dt="2019-06-03T14:06:15.058" v="136" actId="14100"/>
          <ac:cxnSpMkLst>
            <pc:docMk/>
            <pc:sldMk cId="1255680768" sldId="264"/>
            <ac:cxnSpMk id="19" creationId="{DCF87217-B139-4083-871C-C105837C9E6D}"/>
          </ac:cxnSpMkLst>
        </pc:cxnChg>
        <pc:cxnChg chg="add mod">
          <ac:chgData name="Freek Driesenaar" userId="S::freek.driesenaar@qiy.eu::8a610ddd-2d43-48fb-8de7-c62ed8386364" providerId="AD" clId="Web-{3B63374C-0901-8781-4790-3A2CCE0D3837}" dt="2019-06-03T14:06:32.027" v="141" actId="14100"/>
          <ac:cxnSpMkLst>
            <pc:docMk/>
            <pc:sldMk cId="1255680768" sldId="264"/>
            <ac:cxnSpMk id="20" creationId="{DDFD0552-C8B2-4381-B57C-BD773E0EEA06}"/>
          </ac:cxnSpMkLst>
        </pc:cxnChg>
        <pc:cxnChg chg="add mod">
          <ac:chgData name="Freek Driesenaar" userId="S::freek.driesenaar@qiy.eu::8a610ddd-2d43-48fb-8de7-c62ed8386364" providerId="AD" clId="Web-{3B63374C-0901-8781-4790-3A2CCE0D3837}" dt="2019-06-03T14:06:58.403" v="148" actId="14100"/>
          <ac:cxnSpMkLst>
            <pc:docMk/>
            <pc:sldMk cId="1255680768" sldId="264"/>
            <ac:cxnSpMk id="21" creationId="{D45D98B7-DFD2-4293-891A-4F8FBAA6D65D}"/>
          </ac:cxnSpMkLst>
        </pc:cxnChg>
        <pc:cxnChg chg="add mod">
          <ac:chgData name="Freek Driesenaar" userId="S::freek.driesenaar@qiy.eu::8a610ddd-2d43-48fb-8de7-c62ed8386364" providerId="AD" clId="Web-{3B63374C-0901-8781-4790-3A2CCE0D3837}" dt="2019-06-03T14:08:07.543" v="168" actId="14100"/>
          <ac:cxnSpMkLst>
            <pc:docMk/>
            <pc:sldMk cId="1255680768" sldId="264"/>
            <ac:cxnSpMk id="22" creationId="{E3C853E9-DEC8-45E4-98C0-BD474A0DF7D2}"/>
          </ac:cxnSpMkLst>
        </pc:cxnChg>
        <pc:cxnChg chg="add mod">
          <ac:chgData name="Freek Driesenaar" userId="S::freek.driesenaar@qiy.eu::8a610ddd-2d43-48fb-8de7-c62ed8386364" providerId="AD" clId="Web-{3B63374C-0901-8781-4790-3A2CCE0D3837}" dt="2019-06-03T14:07:44.355" v="165" actId="14100"/>
          <ac:cxnSpMkLst>
            <pc:docMk/>
            <pc:sldMk cId="1255680768" sldId="264"/>
            <ac:cxnSpMk id="23" creationId="{0A879B24-31BB-4F43-9B9F-39378027A234}"/>
          </ac:cxnSpMkLst>
        </pc:cxnChg>
        <pc:cxnChg chg="add mod">
          <ac:chgData name="Freek Driesenaar" userId="S::freek.driesenaar@qiy.eu::8a610ddd-2d43-48fb-8de7-c62ed8386364" providerId="AD" clId="Web-{3B63374C-0901-8781-4790-3A2CCE0D3837}" dt="2019-06-03T14:07:37.762" v="164" actId="1076"/>
          <ac:cxnSpMkLst>
            <pc:docMk/>
            <pc:sldMk cId="1255680768" sldId="264"/>
            <ac:cxnSpMk id="24" creationId="{5B987EEF-FEA4-4C90-8FE7-116C9A3711F3}"/>
          </ac:cxnSpMkLst>
        </pc:cxnChg>
        <pc:cxnChg chg="add mod">
          <ac:chgData name="Freek Driesenaar" userId="S::freek.driesenaar@qiy.eu::8a610ddd-2d43-48fb-8de7-c62ed8386364" providerId="AD" clId="Web-{3B63374C-0901-8781-4790-3A2CCE0D3837}" dt="2019-06-03T14:07:22.636" v="158" actId="1076"/>
          <ac:cxnSpMkLst>
            <pc:docMk/>
            <pc:sldMk cId="1255680768" sldId="264"/>
            <ac:cxnSpMk id="25" creationId="{1E7CED55-42E1-49F9-A31C-EEF13A933C7C}"/>
          </ac:cxnSpMkLst>
        </pc:cxnChg>
        <pc:cxnChg chg="add mod">
          <ac:chgData name="Freek Driesenaar" userId="S::freek.driesenaar@qiy.eu::8a610ddd-2d43-48fb-8de7-c62ed8386364" providerId="AD" clId="Web-{3B63374C-0901-8781-4790-3A2CCE0D3837}" dt="2019-06-03T14:07:22.636" v="159" actId="1076"/>
          <ac:cxnSpMkLst>
            <pc:docMk/>
            <pc:sldMk cId="1255680768" sldId="264"/>
            <ac:cxnSpMk id="26" creationId="{3275DAE9-78E6-40D3-89E1-B7AD5448C398}"/>
          </ac:cxnSpMkLst>
        </pc:cxnChg>
        <pc:cxnChg chg="add mod">
          <ac:chgData name="Freek Driesenaar" userId="S::freek.driesenaar@qiy.eu::8a610ddd-2d43-48fb-8de7-c62ed8386364" providerId="AD" clId="Web-{3B63374C-0901-8781-4790-3A2CCE0D3837}" dt="2019-06-03T14:07:56.652" v="166" actId="14100"/>
          <ac:cxnSpMkLst>
            <pc:docMk/>
            <pc:sldMk cId="1255680768" sldId="264"/>
            <ac:cxnSpMk id="27" creationId="{0344BFD9-011A-4F24-96F2-771141F95BB8}"/>
          </ac:cxnSpMkLst>
        </pc:cxnChg>
      </pc:sldChg>
      <pc:sldChg chg="add del replId">
        <pc:chgData name="Freek Driesenaar" userId="S::freek.driesenaar@qiy.eu::8a610ddd-2d43-48fb-8de7-c62ed8386364" providerId="AD" clId="Web-{3B63374C-0901-8781-4790-3A2CCE0D3837}" dt="2019-06-03T14:02:57.542" v="87"/>
        <pc:sldMkLst>
          <pc:docMk/>
          <pc:sldMk cId="1771326830" sldId="265"/>
        </pc:sldMkLst>
      </pc:sldChg>
    </pc:docChg>
  </pc:docChgLst>
  <pc:docChgLst>
    <pc:chgData name="Friso Vrolijken" userId="S::fvrolijken@qiy.nl::eccebddf-6cfa-436c-911d-56cd8533f010" providerId="AD" clId="Web-{788EFEF4-B8A5-345C-286E-0A34FF405E82}"/>
    <pc:docChg chg="modSld">
      <pc:chgData name="Friso Vrolijken" userId="S::fvrolijken@qiy.nl::eccebddf-6cfa-436c-911d-56cd8533f010" providerId="AD" clId="Web-{788EFEF4-B8A5-345C-286E-0A34FF405E82}" dt="2019-06-04T06:47:03.023" v="41" actId="20577"/>
      <pc:docMkLst>
        <pc:docMk/>
      </pc:docMkLst>
      <pc:sldChg chg="modSp">
        <pc:chgData name="Friso Vrolijken" userId="S::fvrolijken@qiy.nl::eccebddf-6cfa-436c-911d-56cd8533f010" providerId="AD" clId="Web-{788EFEF4-B8A5-345C-286E-0A34FF405E82}" dt="2019-06-04T06:47:03.008" v="40" actId="20577"/>
        <pc:sldMkLst>
          <pc:docMk/>
          <pc:sldMk cId="1474770734" sldId="261"/>
        </pc:sldMkLst>
        <pc:spChg chg="mod">
          <ac:chgData name="Friso Vrolijken" userId="S::fvrolijken@qiy.nl::eccebddf-6cfa-436c-911d-56cd8533f010" providerId="AD" clId="Web-{788EFEF4-B8A5-345C-286E-0A34FF405E82}" dt="2019-06-04T06:47:03.008" v="40" actId="20577"/>
          <ac:spMkLst>
            <pc:docMk/>
            <pc:sldMk cId="1474770734" sldId="261"/>
            <ac:spMk id="3" creationId="{B8DF9218-F807-43B7-90FD-C49D365C3EBC}"/>
          </ac:spMkLst>
        </pc:spChg>
      </pc:sldChg>
    </pc:docChg>
  </pc:docChgLst>
  <pc:docChgLst>
    <pc:chgData name="Freek Driesenaar" userId="S::freek.driesenaar@qiy.eu::8a610ddd-2d43-48fb-8de7-c62ed8386364" providerId="AD" clId="Web-{098C72FC-AE60-E4CD-85A6-D8811150A563}"/>
    <pc:docChg chg="addSld delSld modSld sldOrd">
      <pc:chgData name="Freek Driesenaar" userId="S::freek.driesenaar@qiy.eu::8a610ddd-2d43-48fb-8de7-c62ed8386364" providerId="AD" clId="Web-{098C72FC-AE60-E4CD-85A6-D8811150A563}" dt="2019-06-04T08:16:17.276" v="1072" actId="1076"/>
      <pc:docMkLst>
        <pc:docMk/>
      </pc:docMkLst>
      <pc:sldChg chg="modSp">
        <pc:chgData name="Freek Driesenaar" userId="S::freek.driesenaar@qiy.eu::8a610ddd-2d43-48fb-8de7-c62ed8386364" providerId="AD" clId="Web-{098C72FC-AE60-E4CD-85A6-D8811150A563}" dt="2019-06-04T05:38:11.233" v="543" actId="20577"/>
        <pc:sldMkLst>
          <pc:docMk/>
          <pc:sldMk cId="2542678002" sldId="257"/>
        </pc:sldMkLst>
        <pc:spChg chg="mod">
          <ac:chgData name="Freek Driesenaar" userId="S::freek.driesenaar@qiy.eu::8a610ddd-2d43-48fb-8de7-c62ed8386364" providerId="AD" clId="Web-{098C72FC-AE60-E4CD-85A6-D8811150A563}" dt="2019-06-04T05:38:11.233" v="543" actId="20577"/>
          <ac:spMkLst>
            <pc:docMk/>
            <pc:sldMk cId="2542678002" sldId="257"/>
            <ac:spMk id="3" creationId="{83429C38-9E77-4110-B383-A434A08FF96E}"/>
          </ac:spMkLst>
        </pc:spChg>
      </pc:sldChg>
      <pc:sldChg chg="addSp delSp modSp">
        <pc:chgData name="Freek Driesenaar" userId="S::freek.driesenaar@qiy.eu::8a610ddd-2d43-48fb-8de7-c62ed8386364" providerId="AD" clId="Web-{098C72FC-AE60-E4CD-85A6-D8811150A563}" dt="2019-06-04T04:41:45.130" v="99" actId="14100"/>
        <pc:sldMkLst>
          <pc:docMk/>
          <pc:sldMk cId="3209328664" sldId="258"/>
        </pc:sldMkLst>
        <pc:spChg chg="mod">
          <ac:chgData name="Freek Driesenaar" userId="S::freek.driesenaar@qiy.eu::8a610ddd-2d43-48fb-8de7-c62ed8386364" providerId="AD" clId="Web-{098C72FC-AE60-E4CD-85A6-D8811150A563}" dt="2019-06-04T04:41:45.130" v="99" actId="14100"/>
          <ac:spMkLst>
            <pc:docMk/>
            <pc:sldMk cId="3209328664" sldId="258"/>
            <ac:spMk id="3" creationId="{E455350F-95B1-450D-B938-F3F0882FBDB1}"/>
          </ac:spMkLst>
        </pc:spChg>
        <pc:spChg chg="add">
          <ac:chgData name="Freek Driesenaar" userId="S::freek.driesenaar@qiy.eu::8a610ddd-2d43-48fb-8de7-c62ed8386364" providerId="AD" clId="Web-{098C72FC-AE60-E4CD-85A6-D8811150A563}" dt="2019-06-04T04:37:24.817" v="30"/>
          <ac:spMkLst>
            <pc:docMk/>
            <pc:sldMk cId="3209328664" sldId="258"/>
            <ac:spMk id="4" creationId="{6F7B979C-F36E-4633-9FA4-963174B1BED6}"/>
          </ac:spMkLst>
        </pc:spChg>
        <pc:spChg chg="del">
          <ac:chgData name="Freek Driesenaar" userId="S::freek.driesenaar@qiy.eu::8a610ddd-2d43-48fb-8de7-c62ed8386364" providerId="AD" clId="Web-{098C72FC-AE60-E4CD-85A6-D8811150A563}" dt="2019-06-04T04:37:22.786" v="29"/>
          <ac:spMkLst>
            <pc:docMk/>
            <pc:sldMk cId="3209328664" sldId="258"/>
            <ac:spMk id="5" creationId="{8505B497-BA31-438B-BC7E-04811412A13C}"/>
          </ac:spMkLst>
        </pc:spChg>
        <pc:spChg chg="add">
          <ac:chgData name="Freek Driesenaar" userId="S::freek.driesenaar@qiy.eu::8a610ddd-2d43-48fb-8de7-c62ed8386364" providerId="AD" clId="Web-{098C72FC-AE60-E4CD-85A6-D8811150A563}" dt="2019-06-04T04:37:24.833" v="31"/>
          <ac:spMkLst>
            <pc:docMk/>
            <pc:sldMk cId="3209328664" sldId="258"/>
            <ac:spMk id="6" creationId="{E719695D-18F1-427E-92B2-DEDE85954C38}"/>
          </ac:spMkLst>
        </pc:spChg>
        <pc:spChg chg="del">
          <ac:chgData name="Freek Driesenaar" userId="S::freek.driesenaar@qiy.eu::8a610ddd-2d43-48fb-8de7-c62ed8386364" providerId="AD" clId="Web-{098C72FC-AE60-E4CD-85A6-D8811150A563}" dt="2019-06-04T04:37:22.786" v="28"/>
          <ac:spMkLst>
            <pc:docMk/>
            <pc:sldMk cId="3209328664" sldId="258"/>
            <ac:spMk id="7" creationId="{D5D7B2E9-9AEB-4962-B3D4-F6DD1FF333EF}"/>
          </ac:spMkLst>
        </pc:spChg>
        <pc:spChg chg="add">
          <ac:chgData name="Freek Driesenaar" userId="S::freek.driesenaar@qiy.eu::8a610ddd-2d43-48fb-8de7-c62ed8386364" providerId="AD" clId="Web-{098C72FC-AE60-E4CD-85A6-D8811150A563}" dt="2019-06-04T04:37:24.848" v="32"/>
          <ac:spMkLst>
            <pc:docMk/>
            <pc:sldMk cId="3209328664" sldId="258"/>
            <ac:spMk id="8" creationId="{916878B0-9878-42A7-8DE9-4C148EA33003}"/>
          </ac:spMkLst>
        </pc:spChg>
        <pc:spChg chg="del">
          <ac:chgData name="Freek Driesenaar" userId="S::freek.driesenaar@qiy.eu::8a610ddd-2d43-48fb-8de7-c62ed8386364" providerId="AD" clId="Web-{098C72FC-AE60-E4CD-85A6-D8811150A563}" dt="2019-06-04T04:37:22.786" v="27"/>
          <ac:spMkLst>
            <pc:docMk/>
            <pc:sldMk cId="3209328664" sldId="258"/>
            <ac:spMk id="9" creationId="{69DD1E17-FFD2-4C37-A7AE-544FCCEE6FBA}"/>
          </ac:spMkLst>
        </pc:spChg>
        <pc:spChg chg="add">
          <ac:chgData name="Freek Driesenaar" userId="S::freek.driesenaar@qiy.eu::8a610ddd-2d43-48fb-8de7-c62ed8386364" providerId="AD" clId="Web-{098C72FC-AE60-E4CD-85A6-D8811150A563}" dt="2019-06-04T04:37:24.864" v="33"/>
          <ac:spMkLst>
            <pc:docMk/>
            <pc:sldMk cId="3209328664" sldId="258"/>
            <ac:spMk id="10" creationId="{F5A10C9E-0BB7-45B6-B065-846479345FAE}"/>
          </ac:spMkLst>
        </pc:spChg>
        <pc:spChg chg="del">
          <ac:chgData name="Freek Driesenaar" userId="S::freek.driesenaar@qiy.eu::8a610ddd-2d43-48fb-8de7-c62ed8386364" providerId="AD" clId="Web-{098C72FC-AE60-E4CD-85A6-D8811150A563}" dt="2019-06-04T04:37:22.786" v="26"/>
          <ac:spMkLst>
            <pc:docMk/>
            <pc:sldMk cId="3209328664" sldId="258"/>
            <ac:spMk id="11" creationId="{E49E3AF7-2A33-4166-BF9B-7E83095054A2}"/>
          </ac:spMkLst>
        </pc:spChg>
        <pc:spChg chg="add">
          <ac:chgData name="Freek Driesenaar" userId="S::freek.driesenaar@qiy.eu::8a610ddd-2d43-48fb-8de7-c62ed8386364" providerId="AD" clId="Web-{098C72FC-AE60-E4CD-85A6-D8811150A563}" dt="2019-06-04T04:37:24.879" v="34"/>
          <ac:spMkLst>
            <pc:docMk/>
            <pc:sldMk cId="3209328664" sldId="258"/>
            <ac:spMk id="12" creationId="{B205402D-7857-4378-B96C-83C546FD48C3}"/>
          </ac:spMkLst>
        </pc:spChg>
        <pc:spChg chg="del">
          <ac:chgData name="Freek Driesenaar" userId="S::freek.driesenaar@qiy.eu::8a610ddd-2d43-48fb-8de7-c62ed8386364" providerId="AD" clId="Web-{098C72FC-AE60-E4CD-85A6-D8811150A563}" dt="2019-06-04T04:37:22.786" v="25"/>
          <ac:spMkLst>
            <pc:docMk/>
            <pc:sldMk cId="3209328664" sldId="258"/>
            <ac:spMk id="13" creationId="{C3C2CCCE-5FE6-45DD-9905-22A1CB2327AB}"/>
          </ac:spMkLst>
        </pc:spChg>
        <pc:spChg chg="add">
          <ac:chgData name="Freek Driesenaar" userId="S::freek.driesenaar@qiy.eu::8a610ddd-2d43-48fb-8de7-c62ed8386364" providerId="AD" clId="Web-{098C72FC-AE60-E4CD-85A6-D8811150A563}" dt="2019-06-04T04:37:24.895" v="35"/>
          <ac:spMkLst>
            <pc:docMk/>
            <pc:sldMk cId="3209328664" sldId="258"/>
            <ac:spMk id="14" creationId="{532BBED1-49EB-4239-B777-099C006FCEA4}"/>
          </ac:spMkLst>
        </pc:spChg>
        <pc:spChg chg="del">
          <ac:chgData name="Freek Driesenaar" userId="S::freek.driesenaar@qiy.eu::8a610ddd-2d43-48fb-8de7-c62ed8386364" providerId="AD" clId="Web-{098C72FC-AE60-E4CD-85A6-D8811150A563}" dt="2019-06-04T04:37:22.770" v="24"/>
          <ac:spMkLst>
            <pc:docMk/>
            <pc:sldMk cId="3209328664" sldId="258"/>
            <ac:spMk id="15" creationId="{C299C659-F774-42CD-82A8-B78DA3B8B196}"/>
          </ac:spMkLst>
        </pc:spChg>
        <pc:spChg chg="del">
          <ac:chgData name="Freek Driesenaar" userId="S::freek.driesenaar@qiy.eu::8a610ddd-2d43-48fb-8de7-c62ed8386364" providerId="AD" clId="Web-{098C72FC-AE60-E4CD-85A6-D8811150A563}" dt="2019-06-04T04:37:22.770" v="23"/>
          <ac:spMkLst>
            <pc:docMk/>
            <pc:sldMk cId="3209328664" sldId="258"/>
            <ac:spMk id="17" creationId="{9D5A5B66-6562-4569-B668-F3A8D65C1788}"/>
          </ac:spMkLst>
        </pc:spChg>
        <pc:spChg chg="del">
          <ac:chgData name="Freek Driesenaar" userId="S::freek.driesenaar@qiy.eu::8a610ddd-2d43-48fb-8de7-c62ed8386364" providerId="AD" clId="Web-{098C72FC-AE60-E4CD-85A6-D8811150A563}" dt="2019-06-04T04:37:22.770" v="22"/>
          <ac:spMkLst>
            <pc:docMk/>
            <pc:sldMk cId="3209328664" sldId="258"/>
            <ac:spMk id="19" creationId="{C85A266B-7EEC-4E66-BA26-4076C8DDFAA5}"/>
          </ac:spMkLst>
        </pc:spChg>
        <pc:spChg chg="del">
          <ac:chgData name="Freek Driesenaar" userId="S::freek.driesenaar@qiy.eu::8a610ddd-2d43-48fb-8de7-c62ed8386364" providerId="AD" clId="Web-{098C72FC-AE60-E4CD-85A6-D8811150A563}" dt="2019-06-04T04:37:22.770" v="21"/>
          <ac:spMkLst>
            <pc:docMk/>
            <pc:sldMk cId="3209328664" sldId="258"/>
            <ac:spMk id="21" creationId="{66F8A70F-D43B-4F7A-A03E-2EC6DEDA572B}"/>
          </ac:spMkLst>
        </pc:spChg>
        <pc:spChg chg="del">
          <ac:chgData name="Freek Driesenaar" userId="S::freek.driesenaar@qiy.eu::8a610ddd-2d43-48fb-8de7-c62ed8386364" providerId="AD" clId="Web-{098C72FC-AE60-E4CD-85A6-D8811150A563}" dt="2019-06-04T04:37:22.770" v="20"/>
          <ac:spMkLst>
            <pc:docMk/>
            <pc:sldMk cId="3209328664" sldId="258"/>
            <ac:spMk id="23" creationId="{FA537E0B-5860-4DF9-A1AA-1561544B0E9E}"/>
          </ac:spMkLst>
        </pc:spChg>
        <pc:spChg chg="mod">
          <ac:chgData name="Freek Driesenaar" userId="S::freek.driesenaar@qiy.eu::8a610ddd-2d43-48fb-8de7-c62ed8386364" providerId="AD" clId="Web-{098C72FC-AE60-E4CD-85A6-D8811150A563}" dt="2019-06-04T04:38:25.770" v="64" actId="20577"/>
          <ac:spMkLst>
            <pc:docMk/>
            <pc:sldMk cId="3209328664" sldId="258"/>
            <ac:spMk id="42" creationId="{F5FBEA59-614E-4A55-BD67-9983964766EE}"/>
          </ac:spMkLst>
        </pc:spChg>
        <pc:spChg chg="add">
          <ac:chgData name="Freek Driesenaar" userId="S::freek.driesenaar@qiy.eu::8a610ddd-2d43-48fb-8de7-c62ed8386364" providerId="AD" clId="Web-{098C72FC-AE60-E4CD-85A6-D8811150A563}" dt="2019-06-04T04:37:25.004" v="44"/>
          <ac:spMkLst>
            <pc:docMk/>
            <pc:sldMk cId="3209328664" sldId="258"/>
            <ac:spMk id="53" creationId="{E526CB37-93B5-4CF6-B19B-173EBC79929F}"/>
          </ac:spMkLst>
        </pc:spChg>
        <pc:spChg chg="add">
          <ac:chgData name="Freek Driesenaar" userId="S::freek.driesenaar@qiy.eu::8a610ddd-2d43-48fb-8de7-c62ed8386364" providerId="AD" clId="Web-{098C72FC-AE60-E4CD-85A6-D8811150A563}" dt="2019-06-04T04:37:25.020" v="45"/>
          <ac:spMkLst>
            <pc:docMk/>
            <pc:sldMk cId="3209328664" sldId="258"/>
            <ac:spMk id="55" creationId="{DE6C1831-2270-481A-85F5-498B13D4878F}"/>
          </ac:spMkLst>
        </pc:spChg>
        <pc:spChg chg="add">
          <ac:chgData name="Freek Driesenaar" userId="S::freek.driesenaar@qiy.eu::8a610ddd-2d43-48fb-8de7-c62ed8386364" providerId="AD" clId="Web-{098C72FC-AE60-E4CD-85A6-D8811150A563}" dt="2019-06-04T04:37:25.036" v="46"/>
          <ac:spMkLst>
            <pc:docMk/>
            <pc:sldMk cId="3209328664" sldId="258"/>
            <ac:spMk id="57" creationId="{3206A779-BC16-4D44-A103-CB1A75A33D64}"/>
          </ac:spMkLst>
        </pc:spChg>
        <pc:spChg chg="add">
          <ac:chgData name="Freek Driesenaar" userId="S::freek.driesenaar@qiy.eu::8a610ddd-2d43-48fb-8de7-c62ed8386364" providerId="AD" clId="Web-{098C72FC-AE60-E4CD-85A6-D8811150A563}" dt="2019-06-04T04:37:25.051" v="47"/>
          <ac:spMkLst>
            <pc:docMk/>
            <pc:sldMk cId="3209328664" sldId="258"/>
            <ac:spMk id="59" creationId="{6A9998FF-0946-4692-9981-D7A74F814AA2}"/>
          </ac:spMkLst>
        </pc:spChg>
        <pc:spChg chg="add mod">
          <ac:chgData name="Freek Driesenaar" userId="S::freek.driesenaar@qiy.eu::8a610ddd-2d43-48fb-8de7-c62ed8386364" providerId="AD" clId="Web-{098C72FC-AE60-E4CD-85A6-D8811150A563}" dt="2019-06-04T04:39:55.942" v="69" actId="1076"/>
          <ac:spMkLst>
            <pc:docMk/>
            <pc:sldMk cId="3209328664" sldId="258"/>
            <ac:spMk id="60" creationId="{96BAD980-D27A-4E7B-A018-FAF92CD72D00}"/>
          </ac:spMkLst>
        </pc:spChg>
        <pc:spChg chg="add mod">
          <ac:chgData name="Freek Driesenaar" userId="S::freek.driesenaar@qiy.eu::8a610ddd-2d43-48fb-8de7-c62ed8386364" providerId="AD" clId="Web-{098C72FC-AE60-E4CD-85A6-D8811150A563}" dt="2019-06-04T04:41:24.161" v="98" actId="1076"/>
          <ac:spMkLst>
            <pc:docMk/>
            <pc:sldMk cId="3209328664" sldId="258"/>
            <ac:spMk id="61" creationId="{7804F504-DF5E-4DF1-BB5B-528230C87E68}"/>
          </ac:spMkLst>
        </pc:spChg>
        <pc:cxnChg chg="add">
          <ac:chgData name="Freek Driesenaar" userId="S::freek.driesenaar@qiy.eu::8a610ddd-2d43-48fb-8de7-c62ed8386364" providerId="AD" clId="Web-{098C72FC-AE60-E4CD-85A6-D8811150A563}" dt="2019-06-04T04:37:24.895" v="36"/>
          <ac:cxnSpMkLst>
            <pc:docMk/>
            <pc:sldMk cId="3209328664" sldId="258"/>
            <ac:cxnSpMk id="16" creationId="{71BC3B90-D72E-489A-BE28-AAE5B457CC13}"/>
          </ac:cxnSpMkLst>
        </pc:cxnChg>
        <pc:cxnChg chg="add">
          <ac:chgData name="Freek Driesenaar" userId="S::freek.driesenaar@qiy.eu::8a610ddd-2d43-48fb-8de7-c62ed8386364" providerId="AD" clId="Web-{098C72FC-AE60-E4CD-85A6-D8811150A563}" dt="2019-06-04T04:37:24.911" v="37"/>
          <ac:cxnSpMkLst>
            <pc:docMk/>
            <pc:sldMk cId="3209328664" sldId="258"/>
            <ac:cxnSpMk id="18" creationId="{59A319DA-F22C-4ADC-A49F-57A70E97A79B}"/>
          </ac:cxnSpMkLst>
        </pc:cxnChg>
        <pc:cxnChg chg="add">
          <ac:chgData name="Freek Driesenaar" userId="S::freek.driesenaar@qiy.eu::8a610ddd-2d43-48fb-8de7-c62ed8386364" providerId="AD" clId="Web-{098C72FC-AE60-E4CD-85A6-D8811150A563}" dt="2019-06-04T04:37:24.926" v="38"/>
          <ac:cxnSpMkLst>
            <pc:docMk/>
            <pc:sldMk cId="3209328664" sldId="258"/>
            <ac:cxnSpMk id="20" creationId="{1BFE6B9D-970D-476F-B873-E74264572F72}"/>
          </ac:cxnSpMkLst>
        </pc:cxnChg>
        <pc:cxnChg chg="add">
          <ac:chgData name="Freek Driesenaar" userId="S::freek.driesenaar@qiy.eu::8a610ddd-2d43-48fb-8de7-c62ed8386364" providerId="AD" clId="Web-{098C72FC-AE60-E4CD-85A6-D8811150A563}" dt="2019-06-04T04:37:24.926" v="39"/>
          <ac:cxnSpMkLst>
            <pc:docMk/>
            <pc:sldMk cId="3209328664" sldId="258"/>
            <ac:cxnSpMk id="22" creationId="{D8F7CAAB-5794-4240-BC1C-D5C62081132A}"/>
          </ac:cxnSpMkLst>
        </pc:cxnChg>
        <pc:cxnChg chg="del">
          <ac:chgData name="Freek Driesenaar" userId="S::freek.driesenaar@qiy.eu::8a610ddd-2d43-48fb-8de7-c62ed8386364" providerId="AD" clId="Web-{098C72FC-AE60-E4CD-85A6-D8811150A563}" dt="2019-06-04T04:37:22.770" v="19"/>
          <ac:cxnSpMkLst>
            <pc:docMk/>
            <pc:sldMk cId="3209328664" sldId="258"/>
            <ac:cxnSpMk id="25" creationId="{A04A049F-1EBB-4335-B91A-F49E51980950}"/>
          </ac:cxnSpMkLst>
        </pc:cxnChg>
        <pc:cxnChg chg="del">
          <ac:chgData name="Freek Driesenaar" userId="S::freek.driesenaar@qiy.eu::8a610ddd-2d43-48fb-8de7-c62ed8386364" providerId="AD" clId="Web-{098C72FC-AE60-E4CD-85A6-D8811150A563}" dt="2019-06-04T04:37:22.770" v="18"/>
          <ac:cxnSpMkLst>
            <pc:docMk/>
            <pc:sldMk cId="3209328664" sldId="258"/>
            <ac:cxnSpMk id="27" creationId="{2E982B15-2B07-4DB9-BFF7-47F87B7A4381}"/>
          </ac:cxnSpMkLst>
        </pc:cxnChg>
        <pc:cxnChg chg="del">
          <ac:chgData name="Freek Driesenaar" userId="S::freek.driesenaar@qiy.eu::8a610ddd-2d43-48fb-8de7-c62ed8386364" providerId="AD" clId="Web-{098C72FC-AE60-E4CD-85A6-D8811150A563}" dt="2019-06-04T04:37:22.770" v="17"/>
          <ac:cxnSpMkLst>
            <pc:docMk/>
            <pc:sldMk cId="3209328664" sldId="258"/>
            <ac:cxnSpMk id="29" creationId="{63CA5F7F-055E-4D67-A041-70A1954825FF}"/>
          </ac:cxnSpMkLst>
        </pc:cxnChg>
        <pc:cxnChg chg="del">
          <ac:chgData name="Freek Driesenaar" userId="S::freek.driesenaar@qiy.eu::8a610ddd-2d43-48fb-8de7-c62ed8386364" providerId="AD" clId="Web-{098C72FC-AE60-E4CD-85A6-D8811150A563}" dt="2019-06-04T04:37:22.770" v="16"/>
          <ac:cxnSpMkLst>
            <pc:docMk/>
            <pc:sldMk cId="3209328664" sldId="258"/>
            <ac:cxnSpMk id="31" creationId="{E9F44252-CD55-43E5-ACAC-1EAF1D85FC06}"/>
          </ac:cxnSpMkLst>
        </pc:cxnChg>
        <pc:cxnChg chg="del">
          <ac:chgData name="Freek Driesenaar" userId="S::freek.driesenaar@qiy.eu::8a610ddd-2d43-48fb-8de7-c62ed8386364" providerId="AD" clId="Web-{098C72FC-AE60-E4CD-85A6-D8811150A563}" dt="2019-06-04T04:37:22.770" v="15"/>
          <ac:cxnSpMkLst>
            <pc:docMk/>
            <pc:sldMk cId="3209328664" sldId="258"/>
            <ac:cxnSpMk id="33" creationId="{13500F0C-7194-4B19-B7E5-F0AC8637B210}"/>
          </ac:cxnSpMkLst>
        </pc:cxnChg>
        <pc:cxnChg chg="del">
          <ac:chgData name="Freek Driesenaar" userId="S::freek.driesenaar@qiy.eu::8a610ddd-2d43-48fb-8de7-c62ed8386364" providerId="AD" clId="Web-{098C72FC-AE60-E4CD-85A6-D8811150A563}" dt="2019-06-04T04:37:22.770" v="14"/>
          <ac:cxnSpMkLst>
            <pc:docMk/>
            <pc:sldMk cId="3209328664" sldId="258"/>
            <ac:cxnSpMk id="35" creationId="{4A47DCCB-8A3A-4D7E-9925-0B5589A72B40}"/>
          </ac:cxnSpMkLst>
        </pc:cxnChg>
        <pc:cxnChg chg="del">
          <ac:chgData name="Freek Driesenaar" userId="S::freek.driesenaar@qiy.eu::8a610ddd-2d43-48fb-8de7-c62ed8386364" providerId="AD" clId="Web-{098C72FC-AE60-E4CD-85A6-D8811150A563}" dt="2019-06-04T04:37:22.770" v="13"/>
          <ac:cxnSpMkLst>
            <pc:docMk/>
            <pc:sldMk cId="3209328664" sldId="258"/>
            <ac:cxnSpMk id="37" creationId="{D86B4245-6723-4B52-9288-FEACC62D3891}"/>
          </ac:cxnSpMkLst>
        </pc:cxnChg>
        <pc:cxnChg chg="del">
          <ac:chgData name="Freek Driesenaar" userId="S::freek.driesenaar@qiy.eu::8a610ddd-2d43-48fb-8de7-c62ed8386364" providerId="AD" clId="Web-{098C72FC-AE60-E4CD-85A6-D8811150A563}" dt="2019-06-04T04:37:22.770" v="12"/>
          <ac:cxnSpMkLst>
            <pc:docMk/>
            <pc:sldMk cId="3209328664" sldId="258"/>
            <ac:cxnSpMk id="39" creationId="{4F86135E-DD9A-458A-B535-B9C78492C399}"/>
          </ac:cxnSpMkLst>
        </pc:cxnChg>
        <pc:cxnChg chg="del">
          <ac:chgData name="Freek Driesenaar" userId="S::freek.driesenaar@qiy.eu::8a610ddd-2d43-48fb-8de7-c62ed8386364" providerId="AD" clId="Web-{098C72FC-AE60-E4CD-85A6-D8811150A563}" dt="2019-06-04T04:37:22.770" v="11"/>
          <ac:cxnSpMkLst>
            <pc:docMk/>
            <pc:sldMk cId="3209328664" sldId="258"/>
            <ac:cxnSpMk id="41" creationId="{29FAA799-0780-4078-AA3F-3A4CA00339D2}"/>
          </ac:cxnSpMkLst>
        </pc:cxnChg>
        <pc:cxnChg chg="add">
          <ac:chgData name="Freek Driesenaar" userId="S::freek.driesenaar@qiy.eu::8a610ddd-2d43-48fb-8de7-c62ed8386364" providerId="AD" clId="Web-{098C72FC-AE60-E4CD-85A6-D8811150A563}" dt="2019-06-04T04:37:24.942" v="40"/>
          <ac:cxnSpMkLst>
            <pc:docMk/>
            <pc:sldMk cId="3209328664" sldId="258"/>
            <ac:cxnSpMk id="45" creationId="{D7DE1B2F-ED96-4E77-94FE-B0529582E102}"/>
          </ac:cxnSpMkLst>
        </pc:cxnChg>
        <pc:cxnChg chg="add">
          <ac:chgData name="Freek Driesenaar" userId="S::freek.driesenaar@qiy.eu::8a610ddd-2d43-48fb-8de7-c62ed8386364" providerId="AD" clId="Web-{098C72FC-AE60-E4CD-85A6-D8811150A563}" dt="2019-06-04T04:37:24.958" v="41"/>
          <ac:cxnSpMkLst>
            <pc:docMk/>
            <pc:sldMk cId="3209328664" sldId="258"/>
            <ac:cxnSpMk id="47" creationId="{87E9B162-62BE-4A04-B28F-45ACF8F589E6}"/>
          </ac:cxnSpMkLst>
        </pc:cxnChg>
        <pc:cxnChg chg="add">
          <ac:chgData name="Freek Driesenaar" userId="S::freek.driesenaar@qiy.eu::8a610ddd-2d43-48fb-8de7-c62ed8386364" providerId="AD" clId="Web-{098C72FC-AE60-E4CD-85A6-D8811150A563}" dt="2019-06-04T04:37:24.973" v="42"/>
          <ac:cxnSpMkLst>
            <pc:docMk/>
            <pc:sldMk cId="3209328664" sldId="258"/>
            <ac:cxnSpMk id="49" creationId="{5F5CA8FC-4FFA-40EB-9250-6C86945210A0}"/>
          </ac:cxnSpMkLst>
        </pc:cxnChg>
        <pc:cxnChg chg="add">
          <ac:chgData name="Freek Driesenaar" userId="S::freek.driesenaar@qiy.eu::8a610ddd-2d43-48fb-8de7-c62ed8386364" providerId="AD" clId="Web-{098C72FC-AE60-E4CD-85A6-D8811150A563}" dt="2019-06-04T04:37:24.989" v="43"/>
          <ac:cxnSpMkLst>
            <pc:docMk/>
            <pc:sldMk cId="3209328664" sldId="258"/>
            <ac:cxnSpMk id="51" creationId="{4B73A8C1-36CC-4F5B-A8F7-3F6B769A2220}"/>
          </ac:cxnSpMkLst>
        </pc:cxnChg>
      </pc:sldChg>
      <pc:sldChg chg="addSp delSp modSp">
        <pc:chgData name="Freek Driesenaar" userId="S::freek.driesenaar@qiy.eu::8a610ddd-2d43-48fb-8de7-c62ed8386364" providerId="AD" clId="Web-{098C72FC-AE60-E4CD-85A6-D8811150A563}" dt="2019-06-04T04:49:54.772" v="251"/>
        <pc:sldMkLst>
          <pc:docMk/>
          <pc:sldMk cId="370089361" sldId="259"/>
        </pc:sldMkLst>
        <pc:spChg chg="mod">
          <ac:chgData name="Freek Driesenaar" userId="S::freek.driesenaar@qiy.eu::8a610ddd-2d43-48fb-8de7-c62ed8386364" providerId="AD" clId="Web-{098C72FC-AE60-E4CD-85A6-D8811150A563}" dt="2019-06-04T04:42:48.318" v="100" actId="14100"/>
          <ac:spMkLst>
            <pc:docMk/>
            <pc:sldMk cId="370089361" sldId="259"/>
            <ac:spMk id="3" creationId="{1254824B-0798-4731-8364-896AD6A47E0B}"/>
          </ac:spMkLst>
        </pc:spChg>
        <pc:spChg chg="add">
          <ac:chgData name="Freek Driesenaar" userId="S::freek.driesenaar@qiy.eu::8a610ddd-2d43-48fb-8de7-c62ed8386364" providerId="AD" clId="Web-{098C72FC-AE60-E4CD-85A6-D8811150A563}" dt="2019-06-04T04:41:02.239" v="74"/>
          <ac:spMkLst>
            <pc:docMk/>
            <pc:sldMk cId="370089361" sldId="259"/>
            <ac:spMk id="5" creationId="{12B18297-3378-4DB3-B9D1-669BD355F2C1}"/>
          </ac:spMkLst>
        </pc:spChg>
        <pc:spChg chg="add">
          <ac:chgData name="Freek Driesenaar" userId="S::freek.driesenaar@qiy.eu::8a610ddd-2d43-48fb-8de7-c62ed8386364" providerId="AD" clId="Web-{098C72FC-AE60-E4CD-85A6-D8811150A563}" dt="2019-06-04T04:41:02.255" v="75"/>
          <ac:spMkLst>
            <pc:docMk/>
            <pc:sldMk cId="370089361" sldId="259"/>
            <ac:spMk id="7" creationId="{A265ADF6-EB70-4FA0-97AA-FC46EA7580B0}"/>
          </ac:spMkLst>
        </pc:spChg>
        <pc:spChg chg="add">
          <ac:chgData name="Freek Driesenaar" userId="S::freek.driesenaar@qiy.eu::8a610ddd-2d43-48fb-8de7-c62ed8386364" providerId="AD" clId="Web-{098C72FC-AE60-E4CD-85A6-D8811150A563}" dt="2019-06-04T04:41:02.271" v="76"/>
          <ac:spMkLst>
            <pc:docMk/>
            <pc:sldMk cId="370089361" sldId="259"/>
            <ac:spMk id="9" creationId="{A62CF2C8-5BCB-4B16-9280-AD7AF3279620}"/>
          </ac:spMkLst>
        </pc:spChg>
        <pc:spChg chg="add">
          <ac:chgData name="Freek Driesenaar" userId="S::freek.driesenaar@qiy.eu::8a610ddd-2d43-48fb-8de7-c62ed8386364" providerId="AD" clId="Web-{098C72FC-AE60-E4CD-85A6-D8811150A563}" dt="2019-06-04T04:41:02.286" v="77"/>
          <ac:spMkLst>
            <pc:docMk/>
            <pc:sldMk cId="370089361" sldId="259"/>
            <ac:spMk id="11" creationId="{1A6DB321-4E46-40E4-9009-6CD3A3B713A0}"/>
          </ac:spMkLst>
        </pc:spChg>
        <pc:spChg chg="add">
          <ac:chgData name="Freek Driesenaar" userId="S::freek.driesenaar@qiy.eu::8a610ddd-2d43-48fb-8de7-c62ed8386364" providerId="AD" clId="Web-{098C72FC-AE60-E4CD-85A6-D8811150A563}" dt="2019-06-04T04:41:02.286" v="78"/>
          <ac:spMkLst>
            <pc:docMk/>
            <pc:sldMk cId="370089361" sldId="259"/>
            <ac:spMk id="13" creationId="{B16E5F16-7E1F-4DE2-9375-7AAEBC70D42B}"/>
          </ac:spMkLst>
        </pc:spChg>
        <pc:spChg chg="add">
          <ac:chgData name="Freek Driesenaar" userId="S::freek.driesenaar@qiy.eu::8a610ddd-2d43-48fb-8de7-c62ed8386364" providerId="AD" clId="Web-{098C72FC-AE60-E4CD-85A6-D8811150A563}" dt="2019-06-04T04:41:02.302" v="79"/>
          <ac:spMkLst>
            <pc:docMk/>
            <pc:sldMk cId="370089361" sldId="259"/>
            <ac:spMk id="15" creationId="{84CF2148-D1BF-48DB-B561-E9CF47E4CDD4}"/>
          </ac:spMkLst>
        </pc:spChg>
        <pc:spChg chg="add">
          <ac:chgData name="Freek Driesenaar" userId="S::freek.driesenaar@qiy.eu::8a610ddd-2d43-48fb-8de7-c62ed8386364" providerId="AD" clId="Web-{098C72FC-AE60-E4CD-85A6-D8811150A563}" dt="2019-06-04T04:41:02.318" v="80"/>
          <ac:spMkLst>
            <pc:docMk/>
            <pc:sldMk cId="370089361" sldId="259"/>
            <ac:spMk id="17" creationId="{EFD11C76-1ACD-4415-A7E5-C32DC09DE62F}"/>
          </ac:spMkLst>
        </pc:spChg>
        <pc:spChg chg="add">
          <ac:chgData name="Freek Driesenaar" userId="S::freek.driesenaar@qiy.eu::8a610ddd-2d43-48fb-8de7-c62ed8386364" providerId="AD" clId="Web-{098C72FC-AE60-E4CD-85A6-D8811150A563}" dt="2019-06-04T04:41:02.443" v="89"/>
          <ac:spMkLst>
            <pc:docMk/>
            <pc:sldMk cId="370089361" sldId="259"/>
            <ac:spMk id="35" creationId="{B9E76DA2-EAB4-43CE-B7AE-FAF77044EEAC}"/>
          </ac:spMkLst>
        </pc:spChg>
        <pc:spChg chg="add">
          <ac:chgData name="Freek Driesenaar" userId="S::freek.driesenaar@qiy.eu::8a610ddd-2d43-48fb-8de7-c62ed8386364" providerId="AD" clId="Web-{098C72FC-AE60-E4CD-85A6-D8811150A563}" dt="2019-06-04T04:41:02.458" v="90"/>
          <ac:spMkLst>
            <pc:docMk/>
            <pc:sldMk cId="370089361" sldId="259"/>
            <ac:spMk id="37" creationId="{C82DDB97-1860-42B0-AE13-4629BB2A8A99}"/>
          </ac:spMkLst>
        </pc:spChg>
        <pc:spChg chg="add">
          <ac:chgData name="Freek Driesenaar" userId="S::freek.driesenaar@qiy.eu::8a610ddd-2d43-48fb-8de7-c62ed8386364" providerId="AD" clId="Web-{098C72FC-AE60-E4CD-85A6-D8811150A563}" dt="2019-06-04T04:41:02.474" v="91"/>
          <ac:spMkLst>
            <pc:docMk/>
            <pc:sldMk cId="370089361" sldId="259"/>
            <ac:spMk id="39" creationId="{1128F50D-4293-4CBE-AF3D-C656E582E25C}"/>
          </ac:spMkLst>
        </pc:spChg>
        <pc:spChg chg="add">
          <ac:chgData name="Freek Driesenaar" userId="S::freek.driesenaar@qiy.eu::8a610ddd-2d43-48fb-8de7-c62ed8386364" providerId="AD" clId="Web-{098C72FC-AE60-E4CD-85A6-D8811150A563}" dt="2019-06-04T04:41:02.489" v="92"/>
          <ac:spMkLst>
            <pc:docMk/>
            <pc:sldMk cId="370089361" sldId="259"/>
            <ac:spMk id="41" creationId="{7C34FF5F-452E-42AD-8491-0BA97D9F0F47}"/>
          </ac:spMkLst>
        </pc:spChg>
        <pc:spChg chg="add">
          <ac:chgData name="Freek Driesenaar" userId="S::freek.driesenaar@qiy.eu::8a610ddd-2d43-48fb-8de7-c62ed8386364" providerId="AD" clId="Web-{098C72FC-AE60-E4CD-85A6-D8811150A563}" dt="2019-06-04T04:41:02.505" v="93"/>
          <ac:spMkLst>
            <pc:docMk/>
            <pc:sldMk cId="370089361" sldId="259"/>
            <ac:spMk id="43" creationId="{8951E14E-CCF4-4664-AC71-404533555B94}"/>
          </ac:spMkLst>
        </pc:spChg>
        <pc:spChg chg="add">
          <ac:chgData name="Freek Driesenaar" userId="S::freek.driesenaar@qiy.eu::8a610ddd-2d43-48fb-8de7-c62ed8386364" providerId="AD" clId="Web-{098C72FC-AE60-E4CD-85A6-D8811150A563}" dt="2019-06-04T04:41:02.521" v="94"/>
          <ac:spMkLst>
            <pc:docMk/>
            <pc:sldMk cId="370089361" sldId="259"/>
            <ac:spMk id="45" creationId="{3CF363C7-EFDC-4D13-9124-9140F23121EF}"/>
          </ac:spMkLst>
        </pc:spChg>
        <pc:spChg chg="add del">
          <ac:chgData name="Freek Driesenaar" userId="S::freek.driesenaar@qiy.eu::8a610ddd-2d43-48fb-8de7-c62ed8386364" providerId="AD" clId="Web-{098C72FC-AE60-E4CD-85A6-D8811150A563}" dt="2019-06-04T04:49:54.772" v="251"/>
          <ac:spMkLst>
            <pc:docMk/>
            <pc:sldMk cId="370089361" sldId="259"/>
            <ac:spMk id="46" creationId="{7B0272D9-A55C-4DB6-AF23-3DEEB96A5BCF}"/>
          </ac:spMkLst>
        </pc:spChg>
        <pc:cxnChg chg="add">
          <ac:chgData name="Freek Driesenaar" userId="S::freek.driesenaar@qiy.eu::8a610ddd-2d43-48fb-8de7-c62ed8386364" providerId="AD" clId="Web-{098C72FC-AE60-E4CD-85A6-D8811150A563}" dt="2019-06-04T04:41:02.333" v="81"/>
          <ac:cxnSpMkLst>
            <pc:docMk/>
            <pc:sldMk cId="370089361" sldId="259"/>
            <ac:cxnSpMk id="19" creationId="{BD8D858C-AEA0-4627-B19E-4C8BBFD074FC}"/>
          </ac:cxnSpMkLst>
        </pc:cxnChg>
        <pc:cxnChg chg="add">
          <ac:chgData name="Freek Driesenaar" userId="S::freek.driesenaar@qiy.eu::8a610ddd-2d43-48fb-8de7-c62ed8386364" providerId="AD" clId="Web-{098C72FC-AE60-E4CD-85A6-D8811150A563}" dt="2019-06-04T04:41:02.349" v="82"/>
          <ac:cxnSpMkLst>
            <pc:docMk/>
            <pc:sldMk cId="370089361" sldId="259"/>
            <ac:cxnSpMk id="21" creationId="{BE34676A-5F6B-444F-B918-B63A2A7DCB6B}"/>
          </ac:cxnSpMkLst>
        </pc:cxnChg>
        <pc:cxnChg chg="add">
          <ac:chgData name="Freek Driesenaar" userId="S::freek.driesenaar@qiy.eu::8a610ddd-2d43-48fb-8de7-c62ed8386364" providerId="AD" clId="Web-{098C72FC-AE60-E4CD-85A6-D8811150A563}" dt="2019-06-04T04:41:02.364" v="83"/>
          <ac:cxnSpMkLst>
            <pc:docMk/>
            <pc:sldMk cId="370089361" sldId="259"/>
            <ac:cxnSpMk id="23" creationId="{9D27FA8D-9994-4BF1-B126-231BFE093443}"/>
          </ac:cxnSpMkLst>
        </pc:cxnChg>
        <pc:cxnChg chg="add">
          <ac:chgData name="Freek Driesenaar" userId="S::freek.driesenaar@qiy.eu::8a610ddd-2d43-48fb-8de7-c62ed8386364" providerId="AD" clId="Web-{098C72FC-AE60-E4CD-85A6-D8811150A563}" dt="2019-06-04T04:41:02.364" v="84"/>
          <ac:cxnSpMkLst>
            <pc:docMk/>
            <pc:sldMk cId="370089361" sldId="259"/>
            <ac:cxnSpMk id="25" creationId="{D342D65B-4566-4BEA-AB3B-22DF9431A1FA}"/>
          </ac:cxnSpMkLst>
        </pc:cxnChg>
        <pc:cxnChg chg="add">
          <ac:chgData name="Freek Driesenaar" userId="S::freek.driesenaar@qiy.eu::8a610ddd-2d43-48fb-8de7-c62ed8386364" providerId="AD" clId="Web-{098C72FC-AE60-E4CD-85A6-D8811150A563}" dt="2019-06-04T04:41:02.380" v="85"/>
          <ac:cxnSpMkLst>
            <pc:docMk/>
            <pc:sldMk cId="370089361" sldId="259"/>
            <ac:cxnSpMk id="27" creationId="{14E396DF-C8E7-43B1-A6DE-71E11D264161}"/>
          </ac:cxnSpMkLst>
        </pc:cxnChg>
        <pc:cxnChg chg="add">
          <ac:chgData name="Freek Driesenaar" userId="S::freek.driesenaar@qiy.eu::8a610ddd-2d43-48fb-8de7-c62ed8386364" providerId="AD" clId="Web-{098C72FC-AE60-E4CD-85A6-D8811150A563}" dt="2019-06-04T04:41:02.396" v="86"/>
          <ac:cxnSpMkLst>
            <pc:docMk/>
            <pc:sldMk cId="370089361" sldId="259"/>
            <ac:cxnSpMk id="29" creationId="{BA67C10C-6CBB-4784-B1D2-98A4CEA6C903}"/>
          </ac:cxnSpMkLst>
        </pc:cxnChg>
        <pc:cxnChg chg="add">
          <ac:chgData name="Freek Driesenaar" userId="S::freek.driesenaar@qiy.eu::8a610ddd-2d43-48fb-8de7-c62ed8386364" providerId="AD" clId="Web-{098C72FC-AE60-E4CD-85A6-D8811150A563}" dt="2019-06-04T04:41:02.411" v="87"/>
          <ac:cxnSpMkLst>
            <pc:docMk/>
            <pc:sldMk cId="370089361" sldId="259"/>
            <ac:cxnSpMk id="31" creationId="{AF6AE2BC-ABB6-481D-AD13-271A763B3154}"/>
          </ac:cxnSpMkLst>
        </pc:cxnChg>
        <pc:cxnChg chg="add">
          <ac:chgData name="Freek Driesenaar" userId="S::freek.driesenaar@qiy.eu::8a610ddd-2d43-48fb-8de7-c62ed8386364" providerId="AD" clId="Web-{098C72FC-AE60-E4CD-85A6-D8811150A563}" dt="2019-06-04T04:41:02.427" v="88"/>
          <ac:cxnSpMkLst>
            <pc:docMk/>
            <pc:sldMk cId="370089361" sldId="259"/>
            <ac:cxnSpMk id="33" creationId="{B29EE4C8-7B52-48CC-891A-AF4FD45D8CF7}"/>
          </ac:cxnSpMkLst>
        </pc:cxnChg>
      </pc:sldChg>
      <pc:sldChg chg="addSp modSp">
        <pc:chgData name="Freek Driesenaar" userId="S::freek.driesenaar@qiy.eu::8a610ddd-2d43-48fb-8de7-c62ed8386364" providerId="AD" clId="Web-{098C72FC-AE60-E4CD-85A6-D8811150A563}" dt="2019-06-04T08:16:17.276" v="1072" actId="1076"/>
        <pc:sldMkLst>
          <pc:docMk/>
          <pc:sldMk cId="2192957403" sldId="260"/>
        </pc:sldMkLst>
        <pc:spChg chg="mod">
          <ac:chgData name="Freek Driesenaar" userId="S::freek.driesenaar@qiy.eu::8a610ddd-2d43-48fb-8de7-c62ed8386364" providerId="AD" clId="Web-{098C72FC-AE60-E4CD-85A6-D8811150A563}" dt="2019-06-04T08:16:09.104" v="1071" actId="14100"/>
          <ac:spMkLst>
            <pc:docMk/>
            <pc:sldMk cId="2192957403" sldId="260"/>
            <ac:spMk id="3" creationId="{DDE4FC46-0BFC-4572-9567-661B00621ECE}"/>
          </ac:spMkLst>
        </pc:spChg>
        <pc:spChg chg="add mod">
          <ac:chgData name="Freek Driesenaar" userId="S::freek.driesenaar@qiy.eu::8a610ddd-2d43-48fb-8de7-c62ed8386364" providerId="AD" clId="Web-{098C72FC-AE60-E4CD-85A6-D8811150A563}" dt="2019-06-04T08:16:17.276" v="1072" actId="1076"/>
          <ac:spMkLst>
            <pc:docMk/>
            <pc:sldMk cId="2192957403" sldId="260"/>
            <ac:spMk id="4" creationId="{DFF14317-8CE5-416C-AE1A-74D7EDE4777C}"/>
          </ac:spMkLst>
        </pc:spChg>
      </pc:sldChg>
      <pc:sldChg chg="modSp">
        <pc:chgData name="Freek Driesenaar" userId="S::freek.driesenaar@qiy.eu::8a610ddd-2d43-48fb-8de7-c62ed8386364" providerId="AD" clId="Web-{098C72FC-AE60-E4CD-85A6-D8811150A563}" dt="2019-06-04T07:42:00.141" v="694" actId="20577"/>
        <pc:sldMkLst>
          <pc:docMk/>
          <pc:sldMk cId="1474770734" sldId="261"/>
        </pc:sldMkLst>
        <pc:spChg chg="mod">
          <ac:chgData name="Freek Driesenaar" userId="S::freek.driesenaar@qiy.eu::8a610ddd-2d43-48fb-8de7-c62ed8386364" providerId="AD" clId="Web-{098C72FC-AE60-E4CD-85A6-D8811150A563}" dt="2019-06-04T05:38:02.061" v="540" actId="20577"/>
          <ac:spMkLst>
            <pc:docMk/>
            <pc:sldMk cId="1474770734" sldId="261"/>
            <ac:spMk id="2" creationId="{BE0B67F0-622B-425E-AE51-2E446105D95C}"/>
          </ac:spMkLst>
        </pc:spChg>
        <pc:spChg chg="mod">
          <ac:chgData name="Freek Driesenaar" userId="S::freek.driesenaar@qiy.eu::8a610ddd-2d43-48fb-8de7-c62ed8386364" providerId="AD" clId="Web-{098C72FC-AE60-E4CD-85A6-D8811150A563}" dt="2019-06-04T07:42:00.141" v="694" actId="20577"/>
          <ac:spMkLst>
            <pc:docMk/>
            <pc:sldMk cId="1474770734" sldId="261"/>
            <ac:spMk id="3" creationId="{B8DF9218-F807-43B7-90FD-C49D365C3EBC}"/>
          </ac:spMkLst>
        </pc:spChg>
      </pc:sldChg>
      <pc:sldChg chg="delSp modSp">
        <pc:chgData name="Freek Driesenaar" userId="S::freek.driesenaar@qiy.eu::8a610ddd-2d43-48fb-8de7-c62ed8386364" providerId="AD" clId="Web-{098C72FC-AE60-E4CD-85A6-D8811150A563}" dt="2019-06-04T04:36:24.957" v="9"/>
        <pc:sldMkLst>
          <pc:docMk/>
          <pc:sldMk cId="1255680768" sldId="264"/>
        </pc:sldMkLst>
        <pc:spChg chg="mod ord">
          <ac:chgData name="Freek Driesenaar" userId="S::freek.driesenaar@qiy.eu::8a610ddd-2d43-48fb-8de7-c62ed8386364" providerId="AD" clId="Web-{098C72FC-AE60-E4CD-85A6-D8811150A563}" dt="2019-06-04T04:36:24.957" v="9"/>
          <ac:spMkLst>
            <pc:docMk/>
            <pc:sldMk cId="1255680768" sldId="264"/>
            <ac:spMk id="4" creationId="{46FC7650-6DA6-4932-99D5-6A87A860152A}"/>
          </ac:spMkLst>
        </pc:spChg>
        <pc:spChg chg="mod ord">
          <ac:chgData name="Freek Driesenaar" userId="S::freek.driesenaar@qiy.eu::8a610ddd-2d43-48fb-8de7-c62ed8386364" providerId="AD" clId="Web-{098C72FC-AE60-E4CD-85A6-D8811150A563}" dt="2019-06-04T04:35:18.317" v="3"/>
          <ac:spMkLst>
            <pc:docMk/>
            <pc:sldMk cId="1255680768" sldId="264"/>
            <ac:spMk id="8" creationId="{B592F9DF-F709-4804-8CE2-FC677C543D96}"/>
          </ac:spMkLst>
        </pc:spChg>
        <pc:spChg chg="mod ord">
          <ac:chgData name="Freek Driesenaar" userId="S::freek.driesenaar@qiy.eu::8a610ddd-2d43-48fb-8de7-c62ed8386364" providerId="AD" clId="Web-{098C72FC-AE60-E4CD-85A6-D8811150A563}" dt="2019-06-04T04:36:04.426" v="6"/>
          <ac:spMkLst>
            <pc:docMk/>
            <pc:sldMk cId="1255680768" sldId="264"/>
            <ac:spMk id="9" creationId="{6762E355-7866-4BF3-A35B-D7A0AF79A82F}"/>
          </ac:spMkLst>
        </pc:spChg>
        <pc:spChg chg="mod ord">
          <ac:chgData name="Freek Driesenaar" userId="S::freek.driesenaar@qiy.eu::8a610ddd-2d43-48fb-8de7-c62ed8386364" providerId="AD" clId="Web-{098C72FC-AE60-E4CD-85A6-D8811150A563}" dt="2019-06-04T04:36:09.067" v="7"/>
          <ac:spMkLst>
            <pc:docMk/>
            <pc:sldMk cId="1255680768" sldId="264"/>
            <ac:spMk id="10" creationId="{276AAE1C-2670-4738-8CA6-7643AB482CC5}"/>
          </ac:spMkLst>
        </pc:spChg>
        <pc:cxnChg chg="mod">
          <ac:chgData name="Freek Driesenaar" userId="S::freek.driesenaar@qiy.eu::8a610ddd-2d43-48fb-8de7-c62ed8386364" providerId="AD" clId="Web-{098C72FC-AE60-E4CD-85A6-D8811150A563}" dt="2019-06-04T04:34:51.129" v="1" actId="14100"/>
          <ac:cxnSpMkLst>
            <pc:docMk/>
            <pc:sldMk cId="1255680768" sldId="264"/>
            <ac:cxnSpMk id="26" creationId="{3275DAE9-78E6-40D3-89E1-B7AD5448C398}"/>
          </ac:cxnSpMkLst>
        </pc:cxnChg>
        <pc:cxnChg chg="del">
          <ac:chgData name="Freek Driesenaar" userId="S::freek.driesenaar@qiy.eu::8a610ddd-2d43-48fb-8de7-c62ed8386364" providerId="AD" clId="Web-{098C72FC-AE60-E4CD-85A6-D8811150A563}" dt="2019-06-04T04:34:45.223" v="0"/>
          <ac:cxnSpMkLst>
            <pc:docMk/>
            <pc:sldMk cId="1255680768" sldId="264"/>
            <ac:cxnSpMk id="27" creationId="{0344BFD9-011A-4F24-96F2-771141F95BB8}"/>
          </ac:cxnSpMkLst>
        </pc:cxnChg>
      </pc:sldChg>
      <pc:sldChg chg="addSp delSp modSp add del ord replId">
        <pc:chgData name="Freek Driesenaar" userId="S::freek.driesenaar@qiy.eu::8a610ddd-2d43-48fb-8de7-c62ed8386364" providerId="AD" clId="Web-{098C72FC-AE60-E4CD-85A6-D8811150A563}" dt="2019-06-04T05:18:36.183" v="339"/>
        <pc:sldMkLst>
          <pc:docMk/>
          <pc:sldMk cId="790814466" sldId="265"/>
        </pc:sldMkLst>
        <pc:spChg chg="mod">
          <ac:chgData name="Freek Driesenaar" userId="S::freek.driesenaar@qiy.eu::8a610ddd-2d43-48fb-8de7-c62ed8386364" providerId="AD" clId="Web-{098C72FC-AE60-E4CD-85A6-D8811150A563}" dt="2019-06-04T04:47:22.209" v="241" actId="20577"/>
          <ac:spMkLst>
            <pc:docMk/>
            <pc:sldMk cId="790814466" sldId="265"/>
            <ac:spMk id="2" creationId="{BFE6C493-AD4F-4293-B4BD-CE1C0F343C0D}"/>
          </ac:spMkLst>
        </pc:spChg>
        <pc:spChg chg="mod">
          <ac:chgData name="Freek Driesenaar" userId="S::freek.driesenaar@qiy.eu::8a610ddd-2d43-48fb-8de7-c62ed8386364" providerId="AD" clId="Web-{098C72FC-AE60-E4CD-85A6-D8811150A563}" dt="2019-06-04T04:51:43.319" v="262" actId="14100"/>
          <ac:spMkLst>
            <pc:docMk/>
            <pc:sldMk cId="790814466" sldId="265"/>
            <ac:spMk id="3" creationId="{1254824B-0798-4731-8364-896AD6A47E0B}"/>
          </ac:spMkLst>
        </pc:spChg>
        <pc:spChg chg="add mod">
          <ac:chgData name="Freek Driesenaar" userId="S::freek.driesenaar@qiy.eu::8a610ddd-2d43-48fb-8de7-c62ed8386364" providerId="AD" clId="Web-{098C72FC-AE60-E4CD-85A6-D8811150A563}" dt="2019-06-04T04:59:13.726" v="292" actId="20577"/>
          <ac:spMkLst>
            <pc:docMk/>
            <pc:sldMk cId="790814466" sldId="265"/>
            <ac:spMk id="4" creationId="{A5BA0587-E311-4F27-8A15-5335BDF05B6B}"/>
          </ac:spMkLst>
        </pc:spChg>
        <pc:spChg chg="add del mod">
          <ac:chgData name="Freek Driesenaar" userId="S::freek.driesenaar@qiy.eu::8a610ddd-2d43-48fb-8de7-c62ed8386364" providerId="AD" clId="Web-{098C72FC-AE60-E4CD-85A6-D8811150A563}" dt="2019-06-04T04:54:03.101" v="273"/>
          <ac:spMkLst>
            <pc:docMk/>
            <pc:sldMk cId="790814466" sldId="265"/>
            <ac:spMk id="26" creationId="{1FEBABEB-EC35-471A-AF87-FDD496B77A29}"/>
          </ac:spMkLst>
        </pc:spChg>
        <pc:spChg chg="add mod">
          <ac:chgData name="Freek Driesenaar" userId="S::freek.driesenaar@qiy.eu::8a610ddd-2d43-48fb-8de7-c62ed8386364" providerId="AD" clId="Web-{098C72FC-AE60-E4CD-85A6-D8811150A563}" dt="2019-06-04T05:00:21.945" v="305" actId="1076"/>
          <ac:spMkLst>
            <pc:docMk/>
            <pc:sldMk cId="790814466" sldId="265"/>
            <ac:spMk id="28" creationId="{181E1A5D-F0E9-4BA2-AFBF-83EFF3B539B9}"/>
          </ac:spMkLst>
        </pc:spChg>
        <pc:spChg chg="add mod">
          <ac:chgData name="Freek Driesenaar" userId="S::freek.driesenaar@qiy.eu::8a610ddd-2d43-48fb-8de7-c62ed8386364" providerId="AD" clId="Web-{098C72FC-AE60-E4CD-85A6-D8811150A563}" dt="2019-06-04T05:00:47.242" v="310" actId="688"/>
          <ac:spMkLst>
            <pc:docMk/>
            <pc:sldMk cId="790814466" sldId="265"/>
            <ac:spMk id="30" creationId="{2DBB1C8B-89D2-4DDE-9C5E-0A6E29B137DE}"/>
          </ac:spMkLst>
        </pc:spChg>
        <pc:spChg chg="add mod">
          <ac:chgData name="Freek Driesenaar" userId="S::freek.driesenaar@qiy.eu::8a610ddd-2d43-48fb-8de7-c62ed8386364" providerId="AD" clId="Web-{098C72FC-AE60-E4CD-85A6-D8811150A563}" dt="2019-06-04T05:02:44.086" v="322" actId="14100"/>
          <ac:spMkLst>
            <pc:docMk/>
            <pc:sldMk cId="790814466" sldId="265"/>
            <ac:spMk id="32" creationId="{21EE46BC-14F8-422F-986C-A537D06C31E2}"/>
          </ac:spMkLst>
        </pc:spChg>
      </pc:sldChg>
      <pc:sldChg chg="addSp modSp add replId">
        <pc:chgData name="Freek Driesenaar" userId="S::freek.driesenaar@qiy.eu::8a610ddd-2d43-48fb-8de7-c62ed8386364" providerId="AD" clId="Web-{098C72FC-AE60-E4CD-85A6-D8811150A563}" dt="2019-06-04T06:48:55.411" v="622" actId="1076"/>
        <pc:sldMkLst>
          <pc:docMk/>
          <pc:sldMk cId="3097907584" sldId="266"/>
        </pc:sldMkLst>
        <pc:spChg chg="mod">
          <ac:chgData name="Freek Driesenaar" userId="S::freek.driesenaar@qiy.eu::8a610ddd-2d43-48fb-8de7-c62ed8386364" providerId="AD" clId="Web-{098C72FC-AE60-E4CD-85A6-D8811150A563}" dt="2019-06-04T05:39:13.279" v="549" actId="20577"/>
          <ac:spMkLst>
            <pc:docMk/>
            <pc:sldMk cId="3097907584" sldId="266"/>
            <ac:spMk id="4" creationId="{A5BA0587-E311-4F27-8A15-5335BDF05B6B}"/>
          </ac:spMkLst>
        </pc:spChg>
        <pc:spChg chg="add mod">
          <ac:chgData name="Freek Driesenaar" userId="S::freek.driesenaar@qiy.eu::8a610ddd-2d43-48fb-8de7-c62ed8386364" providerId="AD" clId="Web-{098C72FC-AE60-E4CD-85A6-D8811150A563}" dt="2019-06-04T06:48:45.770" v="620" actId="1076"/>
          <ac:spMkLst>
            <pc:docMk/>
            <pc:sldMk cId="3097907584" sldId="266"/>
            <ac:spMk id="6" creationId="{F0559DAE-FA1F-45B5-B091-B24BE9565E3B}"/>
          </ac:spMkLst>
        </pc:spChg>
        <pc:spChg chg="mod">
          <ac:chgData name="Freek Driesenaar" userId="S::freek.driesenaar@qiy.eu::8a610ddd-2d43-48fb-8de7-c62ed8386364" providerId="AD" clId="Web-{098C72FC-AE60-E4CD-85A6-D8811150A563}" dt="2019-06-04T05:04:47.134" v="338" actId="1076"/>
          <ac:spMkLst>
            <pc:docMk/>
            <pc:sldMk cId="3097907584" sldId="266"/>
            <ac:spMk id="28" creationId="{181E1A5D-F0E9-4BA2-AFBF-83EFF3B539B9}"/>
          </ac:spMkLst>
        </pc:spChg>
        <pc:spChg chg="add mod">
          <ac:chgData name="Freek Driesenaar" userId="S::freek.driesenaar@qiy.eu::8a610ddd-2d43-48fb-8de7-c62ed8386364" providerId="AD" clId="Web-{098C72FC-AE60-E4CD-85A6-D8811150A563}" dt="2019-06-04T05:03:19.602" v="326" actId="1076"/>
          <ac:spMkLst>
            <pc:docMk/>
            <pc:sldMk cId="3097907584" sldId="266"/>
            <ac:spMk id="34" creationId="{2F416FCD-D13D-46C8-BE8E-7C9DD11BF429}"/>
          </ac:spMkLst>
        </pc:spChg>
        <pc:spChg chg="add mod">
          <ac:chgData name="Freek Driesenaar" userId="S::freek.driesenaar@qiy.eu::8a610ddd-2d43-48fb-8de7-c62ed8386364" providerId="AD" clId="Web-{098C72FC-AE60-E4CD-85A6-D8811150A563}" dt="2019-06-04T05:03:19.618" v="327" actId="1076"/>
          <ac:spMkLst>
            <pc:docMk/>
            <pc:sldMk cId="3097907584" sldId="266"/>
            <ac:spMk id="36" creationId="{973C462B-BE6B-45E8-B219-9E429453D593}"/>
          </ac:spMkLst>
        </pc:spChg>
        <pc:spChg chg="add mod">
          <ac:chgData name="Freek Driesenaar" userId="S::freek.driesenaar@qiy.eu::8a610ddd-2d43-48fb-8de7-c62ed8386364" providerId="AD" clId="Web-{098C72FC-AE60-E4CD-85A6-D8811150A563}" dt="2019-06-04T05:03:59.727" v="335" actId="688"/>
          <ac:spMkLst>
            <pc:docMk/>
            <pc:sldMk cId="3097907584" sldId="266"/>
            <ac:spMk id="38" creationId="{54511ED2-BF62-4D3D-8809-34E775850FFA}"/>
          </ac:spMkLst>
        </pc:spChg>
        <pc:spChg chg="add mod">
          <ac:chgData name="Freek Driesenaar" userId="S::freek.driesenaar@qiy.eu::8a610ddd-2d43-48fb-8de7-c62ed8386364" providerId="AD" clId="Web-{098C72FC-AE60-E4CD-85A6-D8811150A563}" dt="2019-06-04T05:04:10.680" v="336" actId="1076"/>
          <ac:spMkLst>
            <pc:docMk/>
            <pc:sldMk cId="3097907584" sldId="266"/>
            <ac:spMk id="40" creationId="{EC25009B-826D-4C94-A109-78F5F2D9B026}"/>
          </ac:spMkLst>
        </pc:spChg>
        <pc:spChg chg="add mod">
          <ac:chgData name="Freek Driesenaar" userId="S::freek.driesenaar@qiy.eu::8a610ddd-2d43-48fb-8de7-c62ed8386364" providerId="AD" clId="Web-{098C72FC-AE60-E4CD-85A6-D8811150A563}" dt="2019-06-04T05:04:10.696" v="337" actId="1076"/>
          <ac:spMkLst>
            <pc:docMk/>
            <pc:sldMk cId="3097907584" sldId="266"/>
            <ac:spMk id="42" creationId="{4C30152A-A52B-4552-AA74-E2742A00EEAB}"/>
          </ac:spMkLst>
        </pc:spChg>
        <pc:spChg chg="add mod">
          <ac:chgData name="Freek Driesenaar" userId="S::freek.driesenaar@qiy.eu::8a610ddd-2d43-48fb-8de7-c62ed8386364" providerId="AD" clId="Web-{098C72FC-AE60-E4CD-85A6-D8811150A563}" dt="2019-06-04T06:48:55.411" v="622" actId="1076"/>
          <ac:spMkLst>
            <pc:docMk/>
            <pc:sldMk cId="3097907584" sldId="266"/>
            <ac:spMk id="44" creationId="{45B79138-4781-4436-88C1-F58B9EA97A9B}"/>
          </ac:spMkLst>
        </pc:spChg>
      </pc:sldChg>
    </pc:docChg>
  </pc:docChgLst>
  <pc:docChgLst>
    <pc:chgData clId="Web-{CB68C916-AC33-4A4E-A60C-1D7E82BE0A92}"/>
    <pc:docChg chg="modSld">
      <pc:chgData name="" userId="" providerId="" clId="Web-{CB68C916-AC33-4A4E-A60C-1D7E82BE0A92}" dt="2019-06-03T12:38:14.185" v="5" actId="20577"/>
      <pc:docMkLst>
        <pc:docMk/>
      </pc:docMkLst>
      <pc:sldChg chg="modSp">
        <pc:chgData name="" userId="" providerId="" clId="Web-{CB68C916-AC33-4A4E-A60C-1D7E82BE0A92}" dt="2019-06-03T12:38:14.169" v="4" actId="20577"/>
        <pc:sldMkLst>
          <pc:docMk/>
          <pc:sldMk cId="3351439039" sldId="256"/>
        </pc:sldMkLst>
        <pc:spChg chg="mod">
          <ac:chgData name="" userId="" providerId="" clId="Web-{CB68C916-AC33-4A4E-A60C-1D7E82BE0A92}" dt="2019-06-03T12:38:14.169" v="4" actId="20577"/>
          <ac:spMkLst>
            <pc:docMk/>
            <pc:sldMk cId="3351439039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04.06.2019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qiy.api.digital-me.nl/?version=latest#2873317f-816b-4ba9-9492-fd8515881fd8" TargetMode="External"/><Relationship Id="rId2" Type="http://schemas.openxmlformats.org/officeDocument/2006/relationships/hyperlink" Target="https://github.com/qiyfoundation/Qiy-Scheme/tree/topic/free-parameter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iyfoundation.org/qiynotes-live-signu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End-</a:t>
            </a:r>
            <a:r>
              <a:rPr lang="de-DE" err="1">
                <a:cs typeface="Calibri Light"/>
              </a:rPr>
              <a:t>to</a:t>
            </a:r>
            <a:r>
              <a:rPr lang="de-DE">
                <a:cs typeface="Calibri Light"/>
              </a:rPr>
              <a:t>-End Encryption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e-DE" err="1">
                <a:cs typeface="Calibri"/>
              </a:rPr>
              <a:t>Qiy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Scheme</a:t>
            </a:r>
            <a:r>
              <a:rPr lang="de-DE">
                <a:cs typeface="Calibri"/>
              </a:rPr>
              <a:t>  </a:t>
            </a:r>
            <a:endParaRPr lang="nl-NL"/>
          </a:p>
          <a:p>
            <a:r>
              <a:rPr lang="de-DE" err="1">
                <a:cs typeface="Calibri"/>
              </a:rPr>
              <a:t>Workstream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Functionality</a:t>
            </a:r>
            <a:r>
              <a:rPr lang="de-DE">
                <a:cs typeface="Calibri"/>
              </a:rPr>
              <a:t> &amp; Technology</a:t>
            </a:r>
            <a:endParaRPr lang="de-DE"/>
          </a:p>
          <a:p>
            <a:r>
              <a:rPr lang="de-DE">
                <a:cs typeface="Calibri"/>
              </a:rPr>
              <a:t>Meeting 09-06</a:t>
            </a:r>
          </a:p>
          <a:p>
            <a:pPr algn="r"/>
            <a:r>
              <a:rPr lang="de-DE" err="1">
                <a:cs typeface="Calibri"/>
              </a:rPr>
              <a:t>Freek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Driesenaar</a:t>
            </a: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9DA0-9C52-479A-BCC9-426BB8D1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cs typeface="Calibri Light"/>
              </a:rPr>
              <a:t>Questions</a:t>
            </a:r>
            <a:endParaRPr lang="nl-NL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B074D-C4FC-4A13-B933-00126DEFB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nl-NL">
              <a:cs typeface="Calibri"/>
            </a:endParaRPr>
          </a:p>
          <a:p>
            <a:pPr marL="0" indent="0" algn="ctr">
              <a:buNone/>
            </a:pPr>
            <a:r>
              <a:rPr lang="nl-NL" sz="9600">
                <a:cs typeface="Calibr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3476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23C3-1446-47B4-A144-B1E311B5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cs typeface="Calibri Light"/>
              </a:rPr>
              <a:t>Overview</a:t>
            </a:r>
            <a:endParaRPr lang="nl-NL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29C38-9E77-4110-B383-A434A08FF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>
                <a:cs typeface="Calibri"/>
              </a:rPr>
              <a:t>The </a:t>
            </a:r>
            <a:r>
              <a:rPr lang="nl-NL" err="1">
                <a:cs typeface="Calibri"/>
              </a:rPr>
              <a:t>current</a:t>
            </a:r>
            <a:r>
              <a:rPr lang="nl-NL">
                <a:cs typeface="Calibri"/>
              </a:rPr>
              <a:t> state</a:t>
            </a:r>
            <a:endParaRPr lang="nl-NL"/>
          </a:p>
          <a:p>
            <a:r>
              <a:rPr lang="nl-NL">
                <a:cs typeface="Calibri"/>
              </a:rPr>
              <a:t>The </a:t>
            </a:r>
            <a:r>
              <a:rPr lang="nl-NL" err="1">
                <a:cs typeface="Calibri"/>
              </a:rPr>
              <a:t>request</a:t>
            </a:r>
            <a:endParaRPr lang="nl-NL"/>
          </a:p>
          <a:p>
            <a:r>
              <a:rPr lang="nl-NL">
                <a:cs typeface="Calibri" panose="020F0502020204030204"/>
              </a:rPr>
              <a:t>The </a:t>
            </a:r>
            <a:r>
              <a:rPr lang="nl-NL" err="1">
                <a:cs typeface="Calibri" panose="020F0502020204030204"/>
              </a:rPr>
              <a:t>proposal</a:t>
            </a:r>
          </a:p>
          <a:p>
            <a:r>
              <a:rPr lang="nl-NL">
                <a:cs typeface="Calibri" panose="020F0502020204030204"/>
              </a:rPr>
              <a:t>The drafts</a:t>
            </a:r>
          </a:p>
          <a:p>
            <a:endParaRPr lang="nl-NL">
              <a:cs typeface="Calibri" panose="020F0502020204030204"/>
            </a:endParaRPr>
          </a:p>
          <a:p>
            <a:r>
              <a:rPr lang="nl-NL">
                <a:cs typeface="Calibri" panose="020F0502020204030204"/>
              </a:rPr>
              <a:t>Next step</a:t>
            </a:r>
          </a:p>
          <a:p>
            <a:r>
              <a:rPr lang="nl-NL" err="1">
                <a:cs typeface="Calibri" panose="020F0502020204030204"/>
              </a:rPr>
              <a:t>Questions</a:t>
            </a:r>
          </a:p>
          <a:p>
            <a:endParaRPr lang="nl-NL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4267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0FA2-B32C-4211-8EC2-689C434CA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Context</a:t>
            </a:r>
            <a:endParaRPr lang="nl-NL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4DA225-7F53-4C9D-AF3D-0A0936F4D819}"/>
              </a:ext>
            </a:extLst>
          </p:cNvPr>
          <p:cNvSpPr/>
          <p:nvPr/>
        </p:nvSpPr>
        <p:spPr>
          <a:xfrm>
            <a:off x="5538159" y="3590027"/>
            <a:ext cx="920150" cy="69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app</a:t>
            </a:r>
            <a:endParaRPr lang="nl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0FBF8D-3DBC-4C8A-8F94-504A6B3CA609}"/>
              </a:ext>
            </a:extLst>
          </p:cNvPr>
          <p:cNvSpPr/>
          <p:nvPr/>
        </p:nvSpPr>
        <p:spPr>
          <a:xfrm>
            <a:off x="4962166" y="1878222"/>
            <a:ext cx="2070338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>
                <a:cs typeface="Calibri"/>
              </a:rPr>
              <a:t>Individual</a:t>
            </a:r>
            <a:endParaRPr lang="nl-NL" err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B6A9C5-A0BE-4B47-91C9-A1E457DA9A64}"/>
              </a:ext>
            </a:extLst>
          </p:cNvPr>
          <p:cNvSpPr/>
          <p:nvPr/>
        </p:nvSpPr>
        <p:spPr>
          <a:xfrm>
            <a:off x="490806" y="1863843"/>
            <a:ext cx="2070338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>
                <a:cs typeface="Calibri"/>
              </a:rPr>
              <a:t>Relying</a:t>
            </a:r>
            <a:r>
              <a:rPr lang="nl-NL">
                <a:cs typeface="Calibri"/>
              </a:rPr>
              <a:t> Party</a:t>
            </a:r>
            <a:endParaRPr lang="nl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5DA5D3-8638-42A3-9DCA-1782B3793FAE}"/>
              </a:ext>
            </a:extLst>
          </p:cNvPr>
          <p:cNvSpPr/>
          <p:nvPr/>
        </p:nvSpPr>
        <p:spPr>
          <a:xfrm>
            <a:off x="9519788" y="1878221"/>
            <a:ext cx="2070338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Data Provider</a:t>
            </a:r>
            <a:endParaRPr lang="nl-NL" err="1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771A032-1BD3-4CE0-AB29-C01359A57D51}"/>
              </a:ext>
            </a:extLst>
          </p:cNvPr>
          <p:cNvSpPr/>
          <p:nvPr/>
        </p:nvSpPr>
        <p:spPr>
          <a:xfrm>
            <a:off x="951782" y="3460631"/>
            <a:ext cx="1121432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RP Backend</a:t>
            </a:r>
            <a:endParaRPr lang="nl-NL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94D1B04-DD32-4EBE-8606-65F49CE41528}"/>
              </a:ext>
            </a:extLst>
          </p:cNvPr>
          <p:cNvSpPr/>
          <p:nvPr/>
        </p:nvSpPr>
        <p:spPr>
          <a:xfrm>
            <a:off x="9995140" y="3475007"/>
            <a:ext cx="1121432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DP Backend</a:t>
            </a:r>
            <a:endParaRPr lang="nl-NL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F87217-B139-4083-871C-C105837C9E6D}"/>
              </a:ext>
            </a:extLst>
          </p:cNvPr>
          <p:cNvCxnSpPr/>
          <p:nvPr/>
        </p:nvCxnSpPr>
        <p:spPr>
          <a:xfrm flipH="1">
            <a:off x="1540354" y="2726486"/>
            <a:ext cx="1" cy="74762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FD0552-C8B2-4381-B57C-BD773E0EEA06}"/>
              </a:ext>
            </a:extLst>
          </p:cNvPr>
          <p:cNvCxnSpPr>
            <a:cxnSpLocks/>
          </p:cNvCxnSpPr>
          <p:nvPr/>
        </p:nvCxnSpPr>
        <p:spPr>
          <a:xfrm flipH="1">
            <a:off x="1540354" y="4379882"/>
            <a:ext cx="1" cy="123645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5D98B7-DFD2-4293-891A-4F8FBAA6D65D}"/>
              </a:ext>
            </a:extLst>
          </p:cNvPr>
          <p:cNvCxnSpPr>
            <a:cxnSpLocks/>
          </p:cNvCxnSpPr>
          <p:nvPr/>
        </p:nvCxnSpPr>
        <p:spPr>
          <a:xfrm flipH="1">
            <a:off x="1540353" y="5947013"/>
            <a:ext cx="1" cy="3019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C853E9-DEC8-45E4-98C0-BD474A0DF7D2}"/>
              </a:ext>
            </a:extLst>
          </p:cNvPr>
          <p:cNvCxnSpPr>
            <a:cxnSpLocks/>
          </p:cNvCxnSpPr>
          <p:nvPr/>
        </p:nvCxnSpPr>
        <p:spPr>
          <a:xfrm flipH="1">
            <a:off x="5997335" y="2726486"/>
            <a:ext cx="14379" cy="86264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879B24-31BB-4F43-9B9F-39378027A234}"/>
              </a:ext>
            </a:extLst>
          </p:cNvPr>
          <p:cNvCxnSpPr>
            <a:cxnSpLocks/>
          </p:cNvCxnSpPr>
          <p:nvPr/>
        </p:nvCxnSpPr>
        <p:spPr>
          <a:xfrm flipH="1">
            <a:off x="6011712" y="4279240"/>
            <a:ext cx="1" cy="135147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987EEF-FEA4-4C90-8FE7-116C9A3711F3}"/>
              </a:ext>
            </a:extLst>
          </p:cNvPr>
          <p:cNvCxnSpPr>
            <a:cxnSpLocks/>
          </p:cNvCxnSpPr>
          <p:nvPr/>
        </p:nvCxnSpPr>
        <p:spPr>
          <a:xfrm flipH="1">
            <a:off x="5997334" y="5947013"/>
            <a:ext cx="1" cy="3019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E7CED55-42E1-49F9-A31C-EEF13A933C7C}"/>
              </a:ext>
            </a:extLst>
          </p:cNvPr>
          <p:cNvCxnSpPr>
            <a:cxnSpLocks/>
          </p:cNvCxnSpPr>
          <p:nvPr/>
        </p:nvCxnSpPr>
        <p:spPr>
          <a:xfrm flipH="1">
            <a:off x="10554958" y="2755241"/>
            <a:ext cx="1" cy="74762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75DAE9-78E6-40D3-89E1-B7AD5448C398}"/>
              </a:ext>
            </a:extLst>
          </p:cNvPr>
          <p:cNvCxnSpPr>
            <a:cxnSpLocks/>
          </p:cNvCxnSpPr>
          <p:nvPr/>
        </p:nvCxnSpPr>
        <p:spPr>
          <a:xfrm flipH="1">
            <a:off x="10554958" y="4394260"/>
            <a:ext cx="1" cy="16965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592F9DF-F709-4804-8CE2-FC677C543D96}"/>
              </a:ext>
            </a:extLst>
          </p:cNvPr>
          <p:cNvSpPr/>
          <p:nvPr/>
        </p:nvSpPr>
        <p:spPr>
          <a:xfrm>
            <a:off x="10368050" y="5616333"/>
            <a:ext cx="388189" cy="345058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62E355-7866-4BF3-A35B-D7A0AF79A82F}"/>
              </a:ext>
            </a:extLst>
          </p:cNvPr>
          <p:cNvSpPr/>
          <p:nvPr/>
        </p:nvSpPr>
        <p:spPr>
          <a:xfrm>
            <a:off x="1339069" y="5601956"/>
            <a:ext cx="388189" cy="345058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6AAE1C-2670-4738-8CA6-7643AB482CC5}"/>
              </a:ext>
            </a:extLst>
          </p:cNvPr>
          <p:cNvSpPr/>
          <p:nvPr/>
        </p:nvSpPr>
        <p:spPr>
          <a:xfrm>
            <a:off x="5810428" y="5630711"/>
            <a:ext cx="388189" cy="345058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46FC7650-6DA6-4932-99D5-6A87A860152A}"/>
              </a:ext>
            </a:extLst>
          </p:cNvPr>
          <p:cNvSpPr/>
          <p:nvPr/>
        </p:nvSpPr>
        <p:spPr>
          <a:xfrm>
            <a:off x="304801" y="6062932"/>
            <a:ext cx="11645657" cy="488830"/>
          </a:xfrm>
          <a:prstGeom prst="clou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568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B041-63B4-4752-B1FA-200F3532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cs typeface="Calibri Light"/>
              </a:rPr>
              <a:t>Current</a:t>
            </a:r>
            <a:r>
              <a:rPr lang="nl-NL">
                <a:cs typeface="Calibri Light"/>
              </a:rPr>
              <a:t> state:</a:t>
            </a:r>
            <a:endParaRPr lang="nl-NL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350F-95B1-450D-B938-F3F0882FB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634" y="244116"/>
            <a:ext cx="769763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err="1">
                <a:cs typeface="Calibri"/>
              </a:rPr>
              <a:t>Individual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can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acquire</a:t>
            </a:r>
            <a:r>
              <a:rPr lang="nl-NL">
                <a:cs typeface="Calibri"/>
              </a:rPr>
              <a:t> Personal Data </a:t>
            </a:r>
            <a:r>
              <a:rPr lang="nl-NL" err="1">
                <a:cs typeface="Calibri"/>
              </a:rPr>
              <a:t>from</a:t>
            </a:r>
            <a:r>
              <a:rPr lang="nl-NL">
                <a:cs typeface="Calibri"/>
              </a:rPr>
              <a:t> a Data Provider via a </a:t>
            </a:r>
            <a:r>
              <a:rPr lang="nl-NL" err="1">
                <a:cs typeface="Calibri"/>
              </a:rPr>
              <a:t>Relying</a:t>
            </a:r>
            <a:r>
              <a:rPr lang="nl-NL">
                <a:cs typeface="Calibri"/>
              </a:rPr>
              <a:t> Party.</a:t>
            </a:r>
          </a:p>
          <a:p>
            <a:r>
              <a:rPr lang="nl-NL">
                <a:cs typeface="Calibri"/>
              </a:rPr>
              <a:t>The </a:t>
            </a:r>
            <a:r>
              <a:rPr lang="nl-NL" err="1">
                <a:cs typeface="Calibri"/>
              </a:rPr>
              <a:t>Relying</a:t>
            </a:r>
            <a:r>
              <a:rPr lang="nl-NL">
                <a:cs typeface="Calibri"/>
              </a:rPr>
              <a:t> Party </a:t>
            </a:r>
            <a:r>
              <a:rPr lang="nl-NL" err="1">
                <a:cs typeface="Calibri"/>
              </a:rPr>
              <a:t>receives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the</a:t>
            </a:r>
            <a:r>
              <a:rPr lang="nl-NL">
                <a:cs typeface="Calibri"/>
              </a:rPr>
              <a:t> Personal Data as-is. 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F5FBEA59-614E-4A55-BD67-9983964766EE}"/>
              </a:ext>
            </a:extLst>
          </p:cNvPr>
          <p:cNvSpPr/>
          <p:nvPr/>
        </p:nvSpPr>
        <p:spPr>
          <a:xfrm>
            <a:off x="2300004" y="3589250"/>
            <a:ext cx="2918603" cy="69011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Personal Data</a:t>
            </a:r>
            <a:endParaRPr lang="nl-NL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7B979C-F36E-4633-9FA4-963174B1BED6}"/>
              </a:ext>
            </a:extLst>
          </p:cNvPr>
          <p:cNvSpPr/>
          <p:nvPr/>
        </p:nvSpPr>
        <p:spPr>
          <a:xfrm>
            <a:off x="5538159" y="3590027"/>
            <a:ext cx="920150" cy="69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app</a:t>
            </a:r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19695D-18F1-427E-92B2-DEDE85954C38}"/>
              </a:ext>
            </a:extLst>
          </p:cNvPr>
          <p:cNvSpPr/>
          <p:nvPr/>
        </p:nvSpPr>
        <p:spPr>
          <a:xfrm>
            <a:off x="4962166" y="1878222"/>
            <a:ext cx="2070338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>
                <a:cs typeface="Calibri"/>
              </a:rPr>
              <a:t>Individual</a:t>
            </a:r>
            <a:endParaRPr lang="nl-NL" err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878B0-9878-42A7-8DE9-4C148EA33003}"/>
              </a:ext>
            </a:extLst>
          </p:cNvPr>
          <p:cNvSpPr/>
          <p:nvPr/>
        </p:nvSpPr>
        <p:spPr>
          <a:xfrm>
            <a:off x="490806" y="1863843"/>
            <a:ext cx="2070338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>
                <a:cs typeface="Calibri"/>
              </a:rPr>
              <a:t>Relying</a:t>
            </a:r>
            <a:r>
              <a:rPr lang="nl-NL">
                <a:cs typeface="Calibri"/>
              </a:rPr>
              <a:t> Party</a:t>
            </a:r>
            <a:endParaRPr lang="nl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A10C9E-0BB7-45B6-B065-846479345FAE}"/>
              </a:ext>
            </a:extLst>
          </p:cNvPr>
          <p:cNvSpPr/>
          <p:nvPr/>
        </p:nvSpPr>
        <p:spPr>
          <a:xfrm>
            <a:off x="9519788" y="1878221"/>
            <a:ext cx="2070338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Data Provider</a:t>
            </a:r>
            <a:endParaRPr lang="nl-NL" err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205402D-7857-4378-B96C-83C546FD48C3}"/>
              </a:ext>
            </a:extLst>
          </p:cNvPr>
          <p:cNvSpPr/>
          <p:nvPr/>
        </p:nvSpPr>
        <p:spPr>
          <a:xfrm>
            <a:off x="951782" y="3460631"/>
            <a:ext cx="1121432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RP Backend</a:t>
            </a:r>
            <a:endParaRPr lang="nl-NL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32BBED1-49EB-4239-B777-099C006FCEA4}"/>
              </a:ext>
            </a:extLst>
          </p:cNvPr>
          <p:cNvSpPr/>
          <p:nvPr/>
        </p:nvSpPr>
        <p:spPr>
          <a:xfrm>
            <a:off x="9995140" y="3475007"/>
            <a:ext cx="1121432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DP Backend</a:t>
            </a:r>
            <a:endParaRPr lang="nl-NL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BC3B90-D72E-489A-BE28-AAE5B457CC13}"/>
              </a:ext>
            </a:extLst>
          </p:cNvPr>
          <p:cNvCxnSpPr/>
          <p:nvPr/>
        </p:nvCxnSpPr>
        <p:spPr>
          <a:xfrm flipH="1">
            <a:off x="1540354" y="2726486"/>
            <a:ext cx="1" cy="74762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A319DA-F22C-4ADC-A49F-57A70E97A79B}"/>
              </a:ext>
            </a:extLst>
          </p:cNvPr>
          <p:cNvCxnSpPr>
            <a:cxnSpLocks/>
          </p:cNvCxnSpPr>
          <p:nvPr/>
        </p:nvCxnSpPr>
        <p:spPr>
          <a:xfrm flipH="1">
            <a:off x="1540354" y="4379882"/>
            <a:ext cx="1" cy="123645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FE6B9D-970D-476F-B873-E74264572F72}"/>
              </a:ext>
            </a:extLst>
          </p:cNvPr>
          <p:cNvCxnSpPr>
            <a:cxnSpLocks/>
          </p:cNvCxnSpPr>
          <p:nvPr/>
        </p:nvCxnSpPr>
        <p:spPr>
          <a:xfrm flipH="1">
            <a:off x="1540353" y="5947013"/>
            <a:ext cx="1" cy="3019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F7CAAB-5794-4240-BC1C-D5C62081132A}"/>
              </a:ext>
            </a:extLst>
          </p:cNvPr>
          <p:cNvCxnSpPr>
            <a:cxnSpLocks/>
          </p:cNvCxnSpPr>
          <p:nvPr/>
        </p:nvCxnSpPr>
        <p:spPr>
          <a:xfrm flipH="1">
            <a:off x="5997335" y="2726486"/>
            <a:ext cx="14379" cy="86264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7DE1B2F-ED96-4E77-94FE-B0529582E102}"/>
              </a:ext>
            </a:extLst>
          </p:cNvPr>
          <p:cNvCxnSpPr>
            <a:cxnSpLocks/>
          </p:cNvCxnSpPr>
          <p:nvPr/>
        </p:nvCxnSpPr>
        <p:spPr>
          <a:xfrm flipH="1">
            <a:off x="6011712" y="4279240"/>
            <a:ext cx="1" cy="135147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7E9B162-62BE-4A04-B28F-45ACF8F589E6}"/>
              </a:ext>
            </a:extLst>
          </p:cNvPr>
          <p:cNvCxnSpPr>
            <a:cxnSpLocks/>
          </p:cNvCxnSpPr>
          <p:nvPr/>
        </p:nvCxnSpPr>
        <p:spPr>
          <a:xfrm flipH="1">
            <a:off x="5997334" y="5947013"/>
            <a:ext cx="1" cy="3019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F5CA8FC-4FFA-40EB-9250-6C86945210A0}"/>
              </a:ext>
            </a:extLst>
          </p:cNvPr>
          <p:cNvCxnSpPr>
            <a:cxnSpLocks/>
          </p:cNvCxnSpPr>
          <p:nvPr/>
        </p:nvCxnSpPr>
        <p:spPr>
          <a:xfrm flipH="1">
            <a:off x="10554958" y="2755241"/>
            <a:ext cx="1" cy="74762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B73A8C1-36CC-4F5B-A8F7-3F6B769A2220}"/>
              </a:ext>
            </a:extLst>
          </p:cNvPr>
          <p:cNvCxnSpPr>
            <a:cxnSpLocks/>
          </p:cNvCxnSpPr>
          <p:nvPr/>
        </p:nvCxnSpPr>
        <p:spPr>
          <a:xfrm flipH="1">
            <a:off x="10554958" y="4394260"/>
            <a:ext cx="1" cy="16965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E526CB37-93B5-4CF6-B19B-173EBC79929F}"/>
              </a:ext>
            </a:extLst>
          </p:cNvPr>
          <p:cNvSpPr/>
          <p:nvPr/>
        </p:nvSpPr>
        <p:spPr>
          <a:xfrm>
            <a:off x="10368050" y="5616333"/>
            <a:ext cx="388189" cy="345058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E6C1831-2270-481A-85F5-498B13D4878F}"/>
              </a:ext>
            </a:extLst>
          </p:cNvPr>
          <p:cNvSpPr/>
          <p:nvPr/>
        </p:nvSpPr>
        <p:spPr>
          <a:xfrm>
            <a:off x="1339069" y="5601956"/>
            <a:ext cx="388189" cy="345058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206A779-BC16-4D44-A103-CB1A75A33D64}"/>
              </a:ext>
            </a:extLst>
          </p:cNvPr>
          <p:cNvSpPr/>
          <p:nvPr/>
        </p:nvSpPr>
        <p:spPr>
          <a:xfrm>
            <a:off x="5810428" y="5630711"/>
            <a:ext cx="388189" cy="345058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Cloud 58">
            <a:extLst>
              <a:ext uri="{FF2B5EF4-FFF2-40B4-BE49-F238E27FC236}">
                <a16:creationId xmlns:a16="http://schemas.microsoft.com/office/drawing/2014/main" id="{6A9998FF-0946-4692-9981-D7A74F814AA2}"/>
              </a:ext>
            </a:extLst>
          </p:cNvPr>
          <p:cNvSpPr/>
          <p:nvPr/>
        </p:nvSpPr>
        <p:spPr>
          <a:xfrm>
            <a:off x="304801" y="6062932"/>
            <a:ext cx="11645657" cy="488830"/>
          </a:xfrm>
          <a:prstGeom prst="clou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Frame 59">
            <a:extLst>
              <a:ext uri="{FF2B5EF4-FFF2-40B4-BE49-F238E27FC236}">
                <a16:creationId xmlns:a16="http://schemas.microsoft.com/office/drawing/2014/main" id="{96BAD980-D27A-4E7B-A018-FAF92CD72D00}"/>
              </a:ext>
            </a:extLst>
          </p:cNvPr>
          <p:cNvSpPr/>
          <p:nvPr/>
        </p:nvSpPr>
        <p:spPr>
          <a:xfrm>
            <a:off x="3525328" y="3345612"/>
            <a:ext cx="359433" cy="30192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61" name="Block Arc 60">
            <a:extLst>
              <a:ext uri="{FF2B5EF4-FFF2-40B4-BE49-F238E27FC236}">
                <a16:creationId xmlns:a16="http://schemas.microsoft.com/office/drawing/2014/main" id="{7804F504-DF5E-4DF1-BB5B-528230C87E68}"/>
              </a:ext>
            </a:extLst>
          </p:cNvPr>
          <p:cNvSpPr/>
          <p:nvPr/>
        </p:nvSpPr>
        <p:spPr>
          <a:xfrm rot="-2820000">
            <a:off x="3553184" y="3028410"/>
            <a:ext cx="301924" cy="43132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32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C493-AD4F-4293-B4BD-CE1C0F34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cs typeface="Calibri Light"/>
              </a:rPr>
              <a:t>Request</a:t>
            </a:r>
            <a:endParaRPr lang="nl-NL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4824B-0798-4731-8364-896AD6A47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6728" y="316002"/>
            <a:ext cx="858903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>
                <a:cs typeface="Calibri"/>
              </a:rPr>
              <a:t>As a </a:t>
            </a:r>
            <a:r>
              <a:rPr lang="nl-NL" err="1">
                <a:cs typeface="Calibri"/>
              </a:rPr>
              <a:t>Relying</a:t>
            </a:r>
            <a:r>
              <a:rPr lang="nl-NL">
                <a:cs typeface="Calibri"/>
              </a:rPr>
              <a:t> Party, I do </a:t>
            </a:r>
            <a:r>
              <a:rPr lang="nl-NL" err="1">
                <a:cs typeface="Calibri"/>
              </a:rPr>
              <a:t>not</a:t>
            </a:r>
            <a:r>
              <a:rPr lang="nl-NL">
                <a:cs typeface="Calibri"/>
              </a:rPr>
              <a:t> want </a:t>
            </a:r>
            <a:r>
              <a:rPr lang="nl-NL" err="1">
                <a:cs typeface="Calibri"/>
              </a:rPr>
              <a:t>to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process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unencrypted</a:t>
            </a:r>
            <a:r>
              <a:rPr lang="nl-NL">
                <a:cs typeface="Calibri"/>
              </a:rPr>
              <a:t> Personal Data in order </a:t>
            </a:r>
            <a:r>
              <a:rPr lang="nl-NL" err="1">
                <a:cs typeface="Calibri"/>
              </a:rPr>
              <a:t>to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minimize</a:t>
            </a:r>
            <a:r>
              <a:rPr lang="nl-NL">
                <a:cs typeface="Calibri"/>
              </a:rPr>
              <a:t> privacy </a:t>
            </a:r>
            <a:r>
              <a:rPr lang="nl-NL" err="1">
                <a:cs typeface="Calibri"/>
              </a:rPr>
              <a:t>risks</a:t>
            </a:r>
            <a:r>
              <a:rPr lang="nl-NL">
                <a:cs typeface="Calibri"/>
              </a:rPr>
              <a:t>. </a:t>
            </a:r>
            <a:endParaRPr lang="nl-NL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2B18297-3378-4DB3-B9D1-669BD355F2C1}"/>
              </a:ext>
            </a:extLst>
          </p:cNvPr>
          <p:cNvSpPr/>
          <p:nvPr/>
        </p:nvSpPr>
        <p:spPr>
          <a:xfrm>
            <a:off x="2300004" y="3589250"/>
            <a:ext cx="2918603" cy="69011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Personal Data</a:t>
            </a:r>
            <a:endParaRPr lang="nl-NL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65ADF6-EB70-4FA0-97AA-FC46EA7580B0}"/>
              </a:ext>
            </a:extLst>
          </p:cNvPr>
          <p:cNvSpPr/>
          <p:nvPr/>
        </p:nvSpPr>
        <p:spPr>
          <a:xfrm>
            <a:off x="5538159" y="3590027"/>
            <a:ext cx="920150" cy="69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app</a:t>
            </a:r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2CF2C8-5BCB-4B16-9280-AD7AF3279620}"/>
              </a:ext>
            </a:extLst>
          </p:cNvPr>
          <p:cNvSpPr/>
          <p:nvPr/>
        </p:nvSpPr>
        <p:spPr>
          <a:xfrm>
            <a:off x="4962166" y="1878222"/>
            <a:ext cx="2070338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>
                <a:cs typeface="Calibri"/>
              </a:rPr>
              <a:t>Individual</a:t>
            </a:r>
            <a:endParaRPr lang="nl-NL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DB321-4E46-40E4-9009-6CD3A3B713A0}"/>
              </a:ext>
            </a:extLst>
          </p:cNvPr>
          <p:cNvSpPr/>
          <p:nvPr/>
        </p:nvSpPr>
        <p:spPr>
          <a:xfrm>
            <a:off x="490806" y="1863843"/>
            <a:ext cx="2070338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>
                <a:cs typeface="Calibri"/>
              </a:rPr>
              <a:t>Relying</a:t>
            </a:r>
            <a:r>
              <a:rPr lang="nl-NL">
                <a:cs typeface="Calibri"/>
              </a:rPr>
              <a:t> Party</a:t>
            </a:r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6E5F16-7E1F-4DE2-9375-7AAEBC70D42B}"/>
              </a:ext>
            </a:extLst>
          </p:cNvPr>
          <p:cNvSpPr/>
          <p:nvPr/>
        </p:nvSpPr>
        <p:spPr>
          <a:xfrm>
            <a:off x="9519788" y="1878221"/>
            <a:ext cx="2070338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Data Provider</a:t>
            </a:r>
            <a:endParaRPr lang="nl-NL" err="1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4CF2148-D1BF-48DB-B561-E9CF47E4CDD4}"/>
              </a:ext>
            </a:extLst>
          </p:cNvPr>
          <p:cNvSpPr/>
          <p:nvPr/>
        </p:nvSpPr>
        <p:spPr>
          <a:xfrm>
            <a:off x="951782" y="3460631"/>
            <a:ext cx="1121432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RP Backend</a:t>
            </a:r>
            <a:endParaRPr lang="nl-NL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FD11C76-1ACD-4415-A7E5-C32DC09DE62F}"/>
              </a:ext>
            </a:extLst>
          </p:cNvPr>
          <p:cNvSpPr/>
          <p:nvPr/>
        </p:nvSpPr>
        <p:spPr>
          <a:xfrm>
            <a:off x="9995140" y="3475007"/>
            <a:ext cx="1121432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DP Backend</a:t>
            </a:r>
            <a:endParaRPr lang="nl-NL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8D858C-AEA0-4627-B19E-4C8BBFD074FC}"/>
              </a:ext>
            </a:extLst>
          </p:cNvPr>
          <p:cNvCxnSpPr/>
          <p:nvPr/>
        </p:nvCxnSpPr>
        <p:spPr>
          <a:xfrm flipH="1">
            <a:off x="1540354" y="2726486"/>
            <a:ext cx="1" cy="74762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34676A-5F6B-444F-B918-B63A2A7DCB6B}"/>
              </a:ext>
            </a:extLst>
          </p:cNvPr>
          <p:cNvCxnSpPr>
            <a:cxnSpLocks/>
          </p:cNvCxnSpPr>
          <p:nvPr/>
        </p:nvCxnSpPr>
        <p:spPr>
          <a:xfrm flipH="1">
            <a:off x="1540354" y="4379882"/>
            <a:ext cx="1" cy="123645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27FA8D-9994-4BF1-B126-231BFE093443}"/>
              </a:ext>
            </a:extLst>
          </p:cNvPr>
          <p:cNvCxnSpPr>
            <a:cxnSpLocks/>
          </p:cNvCxnSpPr>
          <p:nvPr/>
        </p:nvCxnSpPr>
        <p:spPr>
          <a:xfrm flipH="1">
            <a:off x="1540353" y="5947013"/>
            <a:ext cx="1" cy="3019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42D65B-4566-4BEA-AB3B-22DF9431A1FA}"/>
              </a:ext>
            </a:extLst>
          </p:cNvPr>
          <p:cNvCxnSpPr>
            <a:cxnSpLocks/>
          </p:cNvCxnSpPr>
          <p:nvPr/>
        </p:nvCxnSpPr>
        <p:spPr>
          <a:xfrm flipH="1">
            <a:off x="5997335" y="2726486"/>
            <a:ext cx="14379" cy="86264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E396DF-C8E7-43B1-A6DE-71E11D264161}"/>
              </a:ext>
            </a:extLst>
          </p:cNvPr>
          <p:cNvCxnSpPr>
            <a:cxnSpLocks/>
          </p:cNvCxnSpPr>
          <p:nvPr/>
        </p:nvCxnSpPr>
        <p:spPr>
          <a:xfrm flipH="1">
            <a:off x="6011712" y="4279240"/>
            <a:ext cx="1" cy="135147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67C10C-6CBB-4784-B1D2-98A4CEA6C903}"/>
              </a:ext>
            </a:extLst>
          </p:cNvPr>
          <p:cNvCxnSpPr>
            <a:cxnSpLocks/>
          </p:cNvCxnSpPr>
          <p:nvPr/>
        </p:nvCxnSpPr>
        <p:spPr>
          <a:xfrm flipH="1">
            <a:off x="5997334" y="5947013"/>
            <a:ext cx="1" cy="3019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6AE2BC-ABB6-481D-AD13-271A763B3154}"/>
              </a:ext>
            </a:extLst>
          </p:cNvPr>
          <p:cNvCxnSpPr>
            <a:cxnSpLocks/>
          </p:cNvCxnSpPr>
          <p:nvPr/>
        </p:nvCxnSpPr>
        <p:spPr>
          <a:xfrm flipH="1">
            <a:off x="10554958" y="2755241"/>
            <a:ext cx="1" cy="74762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9EE4C8-7B52-48CC-891A-AF4FD45D8CF7}"/>
              </a:ext>
            </a:extLst>
          </p:cNvPr>
          <p:cNvCxnSpPr>
            <a:cxnSpLocks/>
          </p:cNvCxnSpPr>
          <p:nvPr/>
        </p:nvCxnSpPr>
        <p:spPr>
          <a:xfrm flipH="1">
            <a:off x="10554958" y="4394260"/>
            <a:ext cx="1" cy="16965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9E76DA2-EAB4-43CE-B7AE-FAF77044EEAC}"/>
              </a:ext>
            </a:extLst>
          </p:cNvPr>
          <p:cNvSpPr/>
          <p:nvPr/>
        </p:nvSpPr>
        <p:spPr>
          <a:xfrm>
            <a:off x="10368050" y="5616333"/>
            <a:ext cx="388189" cy="345058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82DDB97-1860-42B0-AE13-4629BB2A8A99}"/>
              </a:ext>
            </a:extLst>
          </p:cNvPr>
          <p:cNvSpPr/>
          <p:nvPr/>
        </p:nvSpPr>
        <p:spPr>
          <a:xfrm>
            <a:off x="1339069" y="5601956"/>
            <a:ext cx="388189" cy="345058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128F50D-4293-4CBE-AF3D-C656E582E25C}"/>
              </a:ext>
            </a:extLst>
          </p:cNvPr>
          <p:cNvSpPr/>
          <p:nvPr/>
        </p:nvSpPr>
        <p:spPr>
          <a:xfrm>
            <a:off x="5810428" y="5630711"/>
            <a:ext cx="388189" cy="345058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7C34FF5F-452E-42AD-8491-0BA97D9F0F47}"/>
              </a:ext>
            </a:extLst>
          </p:cNvPr>
          <p:cNvSpPr/>
          <p:nvPr/>
        </p:nvSpPr>
        <p:spPr>
          <a:xfrm>
            <a:off x="304801" y="6062932"/>
            <a:ext cx="11645657" cy="488830"/>
          </a:xfrm>
          <a:prstGeom prst="clou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Frame 42">
            <a:extLst>
              <a:ext uri="{FF2B5EF4-FFF2-40B4-BE49-F238E27FC236}">
                <a16:creationId xmlns:a16="http://schemas.microsoft.com/office/drawing/2014/main" id="{8951E14E-CCF4-4664-AC71-404533555B94}"/>
              </a:ext>
            </a:extLst>
          </p:cNvPr>
          <p:cNvSpPr/>
          <p:nvPr/>
        </p:nvSpPr>
        <p:spPr>
          <a:xfrm>
            <a:off x="3525328" y="3345612"/>
            <a:ext cx="359433" cy="30192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5" name="Block Arc 44">
            <a:extLst>
              <a:ext uri="{FF2B5EF4-FFF2-40B4-BE49-F238E27FC236}">
                <a16:creationId xmlns:a16="http://schemas.microsoft.com/office/drawing/2014/main" id="{3CF363C7-EFDC-4D13-9124-9140F23121EF}"/>
              </a:ext>
            </a:extLst>
          </p:cNvPr>
          <p:cNvSpPr/>
          <p:nvPr/>
        </p:nvSpPr>
        <p:spPr>
          <a:xfrm>
            <a:off x="3553184" y="3100297"/>
            <a:ext cx="301924" cy="43132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89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624C-4BE5-4BA5-9CAD-93A1BCBAE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cs typeface="Calibri Light"/>
              </a:rPr>
              <a:t>Proposal</a:t>
            </a:r>
            <a:endParaRPr lang="nl-NL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4FC46-0BFC-4572-9567-661B00621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382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>
                <a:cs typeface="Calibri"/>
              </a:rPr>
              <a:t>Service Providers (Data Providers &amp; </a:t>
            </a:r>
            <a:r>
              <a:rPr lang="nl-NL" err="1">
                <a:cs typeface="Calibri"/>
              </a:rPr>
              <a:t>Relying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Parties</a:t>
            </a:r>
            <a:r>
              <a:rPr lang="nl-NL">
                <a:cs typeface="Calibri"/>
              </a:rPr>
              <a:t>) </a:t>
            </a:r>
            <a:r>
              <a:rPr lang="nl-NL" err="1">
                <a:cs typeface="Calibri"/>
              </a:rPr>
              <a:t>agree</a:t>
            </a:r>
            <a:r>
              <a:rPr lang="nl-NL">
                <a:cs typeface="Calibri"/>
              </a:rPr>
              <a:t> on </a:t>
            </a:r>
            <a:r>
              <a:rPr lang="nl-NL" err="1">
                <a:cs typeface="Calibri"/>
              </a:rPr>
              <a:t>an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encryption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method</a:t>
            </a:r>
            <a:r>
              <a:rPr lang="nl-NL">
                <a:cs typeface="Calibri"/>
              </a:rPr>
              <a:t>.</a:t>
            </a:r>
          </a:p>
          <a:p>
            <a:r>
              <a:rPr lang="nl-NL">
                <a:cs typeface="Calibri"/>
              </a:rPr>
              <a:t>The Qiy Scheme supports free parameters in data request:</a:t>
            </a:r>
          </a:p>
          <a:p>
            <a:pPr lvl="1"/>
            <a:r>
              <a:rPr lang="nl-NL">
                <a:ea typeface="+mn-lt"/>
                <a:cs typeface="+mn-lt"/>
              </a:rPr>
              <a:t>post requests</a:t>
            </a:r>
          </a:p>
          <a:p>
            <a:pPr lvl="1"/>
            <a:r>
              <a:rPr lang="nl-NL">
                <a:cs typeface="Calibri"/>
              </a:rPr>
              <a:t>body parameters</a:t>
            </a:r>
          </a:p>
          <a:p>
            <a:pPr lvl="1"/>
            <a:r>
              <a:rPr lang="nl-NL">
                <a:cs typeface="Calibri"/>
              </a:rPr>
              <a:t>Json data</a:t>
            </a:r>
          </a:p>
          <a:p>
            <a:pPr marL="0" indent="0">
              <a:buNone/>
            </a:pPr>
            <a:endParaRPr lang="nl-NL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14317-8CE5-416C-AE1A-74D7EDE4777C}"/>
              </a:ext>
            </a:extLst>
          </p:cNvPr>
          <p:cNvSpPr txBox="1"/>
          <p:nvPr/>
        </p:nvSpPr>
        <p:spPr>
          <a:xfrm>
            <a:off x="5788325" y="3401685"/>
            <a:ext cx="6725727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ea typeface="+mn-lt"/>
                <a:cs typeface="+mn-lt"/>
              </a:rPr>
              <a:t>Example body of data request:</a:t>
            </a:r>
          </a:p>
          <a:p>
            <a:r>
              <a:rPr lang="nl-NL">
                <a:ea typeface="+mn-lt"/>
                <a:cs typeface="+mn-lt"/>
              </a:rPr>
              <a:t>[</a:t>
            </a:r>
          </a:p>
          <a:p>
            <a:r>
              <a:rPr lang="nl-NL">
                <a:ea typeface="+mn-lt"/>
                <a:cs typeface="+mn-lt"/>
              </a:rPr>
              <a:t>    {</a:t>
            </a:r>
            <a:endParaRPr lang="nl-NL"/>
          </a:p>
          <a:p>
            <a:r>
              <a:rPr lang="nl-NL">
                <a:ea typeface="+mn-lt"/>
                <a:cs typeface="+mn-lt"/>
              </a:rPr>
              <a:t>        "id": {{feed_id1}}, </a:t>
            </a:r>
            <a:endParaRPr lang="nl-NL"/>
          </a:p>
          <a:p>
            <a:r>
              <a:rPr lang="nl-NL">
                <a:ea typeface="+mn-lt"/>
                <a:cs typeface="+mn-lt"/>
              </a:rPr>
              <a:t>        "operation_parameters": {</a:t>
            </a:r>
            <a:endParaRPr lang="nl-NL"/>
          </a:p>
          <a:p>
            <a:r>
              <a:rPr lang="nl-NL">
                <a:ea typeface="+mn-lt"/>
                <a:cs typeface="+mn-lt"/>
              </a:rPr>
              <a:t>            "name1": "value11",</a:t>
            </a:r>
            <a:endParaRPr lang="nl-NL">
              <a:cs typeface="Calibri" panose="020F0502020204030204"/>
            </a:endParaRPr>
          </a:p>
          <a:p>
            <a:r>
              <a:rPr lang="nl-NL">
                <a:ea typeface="+mn-lt"/>
                <a:cs typeface="+mn-lt"/>
              </a:rPr>
              <a:t>            "name2": "value12"</a:t>
            </a:r>
            <a:endParaRPr lang="nl-NL"/>
          </a:p>
          <a:p>
            <a:r>
              <a:rPr lang="nl-NL">
                <a:ea typeface="+mn-lt"/>
                <a:cs typeface="+mn-lt"/>
              </a:rPr>
              <a:t>        }</a:t>
            </a:r>
            <a:endParaRPr lang="nl-NL"/>
          </a:p>
          <a:p>
            <a:r>
              <a:rPr lang="nl-NL">
                <a:ea typeface="+mn-lt"/>
                <a:cs typeface="+mn-lt"/>
              </a:rPr>
              <a:t>    },</a:t>
            </a:r>
            <a:endParaRPr lang="nl-NL"/>
          </a:p>
          <a:p>
            <a:r>
              <a:rPr lang="nl-NL">
                <a:ea typeface="+mn-lt"/>
                <a:cs typeface="+mn-lt"/>
              </a:rPr>
              <a:t>    ...</a:t>
            </a:r>
            <a:endParaRPr lang="nl-NL"/>
          </a:p>
          <a:p>
            <a:pPr algn="l"/>
            <a:r>
              <a:rPr lang="nl-NL">
                <a:ea typeface="+mn-lt"/>
                <a:cs typeface="+mn-lt"/>
              </a:rPr>
              <a:t>]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295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C493-AD4F-4293-B4BD-CE1C0F34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Example</a:t>
            </a:r>
            <a:endParaRPr lang="nl-NL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4824B-0798-4731-8364-896AD6A47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879" y="-299"/>
            <a:ext cx="8589035" cy="179216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nl-NL">
                <a:ea typeface="+mn-lt"/>
                <a:cs typeface="+mn-lt"/>
              </a:rPr>
              <a:t>Apps send public keys to the Relying Party.</a:t>
            </a:r>
          </a:p>
          <a:p>
            <a:r>
              <a:rPr lang="nl-NL">
                <a:ea typeface="+mn-lt"/>
                <a:cs typeface="+mn-lt"/>
              </a:rPr>
              <a:t>Relying Parties include keys in data requests.</a:t>
            </a:r>
            <a:endParaRPr lang="en-US">
              <a:ea typeface="+mn-lt"/>
              <a:cs typeface="+mn-lt"/>
            </a:endParaRPr>
          </a:p>
          <a:p>
            <a:r>
              <a:rPr lang="nl-NL">
                <a:ea typeface="+mn-lt"/>
                <a:cs typeface="+mn-lt"/>
              </a:rPr>
              <a:t>Data Providers encrypt the Personal Data with the keys when included in the data requests.</a:t>
            </a:r>
            <a:endParaRPr lang="en-US">
              <a:ea typeface="+mn-lt"/>
              <a:cs typeface="+mn-lt"/>
            </a:endParaRPr>
          </a:p>
          <a:p>
            <a:endParaRPr lang="nl-NL">
              <a:cs typeface="Calibri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2B18297-3378-4DB3-B9D1-669BD355F2C1}"/>
              </a:ext>
            </a:extLst>
          </p:cNvPr>
          <p:cNvSpPr/>
          <p:nvPr/>
        </p:nvSpPr>
        <p:spPr>
          <a:xfrm>
            <a:off x="2300004" y="3589250"/>
            <a:ext cx="2918603" cy="69011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Personal Data</a:t>
            </a:r>
            <a:endParaRPr lang="nl-NL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65ADF6-EB70-4FA0-97AA-FC46EA7580B0}"/>
              </a:ext>
            </a:extLst>
          </p:cNvPr>
          <p:cNvSpPr/>
          <p:nvPr/>
        </p:nvSpPr>
        <p:spPr>
          <a:xfrm>
            <a:off x="5538159" y="3590027"/>
            <a:ext cx="920150" cy="69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app</a:t>
            </a:r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2CF2C8-5BCB-4B16-9280-AD7AF3279620}"/>
              </a:ext>
            </a:extLst>
          </p:cNvPr>
          <p:cNvSpPr/>
          <p:nvPr/>
        </p:nvSpPr>
        <p:spPr>
          <a:xfrm>
            <a:off x="4962166" y="1878222"/>
            <a:ext cx="2070338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>
                <a:cs typeface="Calibri"/>
              </a:rPr>
              <a:t>Individual</a:t>
            </a:r>
            <a:endParaRPr lang="nl-NL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DB321-4E46-40E4-9009-6CD3A3B713A0}"/>
              </a:ext>
            </a:extLst>
          </p:cNvPr>
          <p:cNvSpPr/>
          <p:nvPr/>
        </p:nvSpPr>
        <p:spPr>
          <a:xfrm>
            <a:off x="490806" y="1863843"/>
            <a:ext cx="2070338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err="1">
                <a:cs typeface="Calibri"/>
              </a:rPr>
              <a:t>Relying</a:t>
            </a:r>
            <a:r>
              <a:rPr lang="nl-NL">
                <a:cs typeface="Calibri"/>
              </a:rPr>
              <a:t> Party</a:t>
            </a:r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6E5F16-7E1F-4DE2-9375-7AAEBC70D42B}"/>
              </a:ext>
            </a:extLst>
          </p:cNvPr>
          <p:cNvSpPr/>
          <p:nvPr/>
        </p:nvSpPr>
        <p:spPr>
          <a:xfrm>
            <a:off x="9519788" y="1878221"/>
            <a:ext cx="2070338" cy="92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Data Provider</a:t>
            </a:r>
            <a:endParaRPr lang="nl-NL" err="1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4CF2148-D1BF-48DB-B561-E9CF47E4CDD4}"/>
              </a:ext>
            </a:extLst>
          </p:cNvPr>
          <p:cNvSpPr/>
          <p:nvPr/>
        </p:nvSpPr>
        <p:spPr>
          <a:xfrm>
            <a:off x="951782" y="3460631"/>
            <a:ext cx="1121432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RP Backend</a:t>
            </a:r>
            <a:endParaRPr lang="nl-NL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FD11C76-1ACD-4415-A7E5-C32DC09DE62F}"/>
              </a:ext>
            </a:extLst>
          </p:cNvPr>
          <p:cNvSpPr/>
          <p:nvPr/>
        </p:nvSpPr>
        <p:spPr>
          <a:xfrm>
            <a:off x="9995140" y="3475007"/>
            <a:ext cx="1121432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DP Backend</a:t>
            </a:r>
            <a:endParaRPr lang="nl-NL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8D858C-AEA0-4627-B19E-4C8BBFD074FC}"/>
              </a:ext>
            </a:extLst>
          </p:cNvPr>
          <p:cNvCxnSpPr/>
          <p:nvPr/>
        </p:nvCxnSpPr>
        <p:spPr>
          <a:xfrm flipH="1">
            <a:off x="1540354" y="2726486"/>
            <a:ext cx="1" cy="74762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34676A-5F6B-444F-B918-B63A2A7DCB6B}"/>
              </a:ext>
            </a:extLst>
          </p:cNvPr>
          <p:cNvCxnSpPr>
            <a:cxnSpLocks/>
          </p:cNvCxnSpPr>
          <p:nvPr/>
        </p:nvCxnSpPr>
        <p:spPr>
          <a:xfrm flipH="1">
            <a:off x="1540354" y="4379882"/>
            <a:ext cx="1" cy="123645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27FA8D-9994-4BF1-B126-231BFE093443}"/>
              </a:ext>
            </a:extLst>
          </p:cNvPr>
          <p:cNvCxnSpPr>
            <a:cxnSpLocks/>
          </p:cNvCxnSpPr>
          <p:nvPr/>
        </p:nvCxnSpPr>
        <p:spPr>
          <a:xfrm flipH="1">
            <a:off x="1540353" y="5947013"/>
            <a:ext cx="1" cy="3019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42D65B-4566-4BEA-AB3B-22DF9431A1FA}"/>
              </a:ext>
            </a:extLst>
          </p:cNvPr>
          <p:cNvCxnSpPr>
            <a:cxnSpLocks/>
          </p:cNvCxnSpPr>
          <p:nvPr/>
        </p:nvCxnSpPr>
        <p:spPr>
          <a:xfrm flipH="1">
            <a:off x="5997335" y="2726486"/>
            <a:ext cx="14379" cy="86264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E396DF-C8E7-43B1-A6DE-71E11D264161}"/>
              </a:ext>
            </a:extLst>
          </p:cNvPr>
          <p:cNvCxnSpPr>
            <a:cxnSpLocks/>
          </p:cNvCxnSpPr>
          <p:nvPr/>
        </p:nvCxnSpPr>
        <p:spPr>
          <a:xfrm flipH="1">
            <a:off x="6011712" y="4279240"/>
            <a:ext cx="1" cy="135147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67C10C-6CBB-4784-B1D2-98A4CEA6C903}"/>
              </a:ext>
            </a:extLst>
          </p:cNvPr>
          <p:cNvCxnSpPr>
            <a:cxnSpLocks/>
          </p:cNvCxnSpPr>
          <p:nvPr/>
        </p:nvCxnSpPr>
        <p:spPr>
          <a:xfrm flipH="1">
            <a:off x="5997334" y="5947013"/>
            <a:ext cx="1" cy="3019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6AE2BC-ABB6-481D-AD13-271A763B3154}"/>
              </a:ext>
            </a:extLst>
          </p:cNvPr>
          <p:cNvCxnSpPr>
            <a:cxnSpLocks/>
          </p:cNvCxnSpPr>
          <p:nvPr/>
        </p:nvCxnSpPr>
        <p:spPr>
          <a:xfrm flipH="1">
            <a:off x="10554958" y="2755241"/>
            <a:ext cx="1" cy="74762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9EE4C8-7B52-48CC-891A-AF4FD45D8CF7}"/>
              </a:ext>
            </a:extLst>
          </p:cNvPr>
          <p:cNvCxnSpPr>
            <a:cxnSpLocks/>
          </p:cNvCxnSpPr>
          <p:nvPr/>
        </p:nvCxnSpPr>
        <p:spPr>
          <a:xfrm flipH="1">
            <a:off x="10554958" y="4394260"/>
            <a:ext cx="1" cy="16965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9E76DA2-EAB4-43CE-B7AE-FAF77044EEAC}"/>
              </a:ext>
            </a:extLst>
          </p:cNvPr>
          <p:cNvSpPr/>
          <p:nvPr/>
        </p:nvSpPr>
        <p:spPr>
          <a:xfrm>
            <a:off x="10368050" y="5616333"/>
            <a:ext cx="388189" cy="345058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82DDB97-1860-42B0-AE13-4629BB2A8A99}"/>
              </a:ext>
            </a:extLst>
          </p:cNvPr>
          <p:cNvSpPr/>
          <p:nvPr/>
        </p:nvSpPr>
        <p:spPr>
          <a:xfrm>
            <a:off x="1339069" y="5601956"/>
            <a:ext cx="388189" cy="345058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128F50D-4293-4CBE-AF3D-C656E582E25C}"/>
              </a:ext>
            </a:extLst>
          </p:cNvPr>
          <p:cNvSpPr/>
          <p:nvPr/>
        </p:nvSpPr>
        <p:spPr>
          <a:xfrm>
            <a:off x="5810428" y="5630711"/>
            <a:ext cx="388189" cy="345058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7C34FF5F-452E-42AD-8491-0BA97D9F0F47}"/>
              </a:ext>
            </a:extLst>
          </p:cNvPr>
          <p:cNvSpPr/>
          <p:nvPr/>
        </p:nvSpPr>
        <p:spPr>
          <a:xfrm>
            <a:off x="304801" y="6062932"/>
            <a:ext cx="11645657" cy="488830"/>
          </a:xfrm>
          <a:prstGeom prst="clou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Frame 42">
            <a:extLst>
              <a:ext uri="{FF2B5EF4-FFF2-40B4-BE49-F238E27FC236}">
                <a16:creationId xmlns:a16="http://schemas.microsoft.com/office/drawing/2014/main" id="{8951E14E-CCF4-4664-AC71-404533555B94}"/>
              </a:ext>
            </a:extLst>
          </p:cNvPr>
          <p:cNvSpPr/>
          <p:nvPr/>
        </p:nvSpPr>
        <p:spPr>
          <a:xfrm>
            <a:off x="3525328" y="3345612"/>
            <a:ext cx="359433" cy="30192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5" name="Block Arc 44">
            <a:extLst>
              <a:ext uri="{FF2B5EF4-FFF2-40B4-BE49-F238E27FC236}">
                <a16:creationId xmlns:a16="http://schemas.microsoft.com/office/drawing/2014/main" id="{3CF363C7-EFDC-4D13-9124-9140F23121EF}"/>
              </a:ext>
            </a:extLst>
          </p:cNvPr>
          <p:cNvSpPr/>
          <p:nvPr/>
        </p:nvSpPr>
        <p:spPr>
          <a:xfrm>
            <a:off x="3553184" y="3100297"/>
            <a:ext cx="301924" cy="43132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A5BA0587-E311-4F27-8A15-5335BDF05B6B}"/>
              </a:ext>
            </a:extLst>
          </p:cNvPr>
          <p:cNvSpPr/>
          <p:nvPr/>
        </p:nvSpPr>
        <p:spPr>
          <a:xfrm>
            <a:off x="2558796" y="4394383"/>
            <a:ext cx="2156604" cy="460075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cs typeface="Calibri"/>
              </a:rPr>
              <a:t>Public key</a:t>
            </a:r>
            <a:endParaRPr lang="nl-NL"/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181E1A5D-F0E9-4BA2-AFBF-83EFF3B539B9}"/>
              </a:ext>
            </a:extLst>
          </p:cNvPr>
          <p:cNvSpPr/>
          <p:nvPr/>
        </p:nvSpPr>
        <p:spPr>
          <a:xfrm rot="16200000">
            <a:off x="1272021" y="4804137"/>
            <a:ext cx="963285" cy="431321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cs typeface="Calibri"/>
            </a:endParaRPr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2DBB1C8B-89D2-4DDE-9C5E-0A6E29B137DE}"/>
              </a:ext>
            </a:extLst>
          </p:cNvPr>
          <p:cNvSpPr/>
          <p:nvPr/>
        </p:nvSpPr>
        <p:spPr>
          <a:xfrm rot="5400000">
            <a:off x="9855303" y="4789758"/>
            <a:ext cx="963285" cy="431321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cs typeface="Calibri"/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21EE46BC-14F8-422F-986C-A537D06C31E2}"/>
              </a:ext>
            </a:extLst>
          </p:cNvPr>
          <p:cNvSpPr/>
          <p:nvPr/>
        </p:nvSpPr>
        <p:spPr>
          <a:xfrm rot="5400000">
            <a:off x="10344135" y="4832889"/>
            <a:ext cx="1035169" cy="34505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cs typeface="Calibri"/>
            </a:endParaRPr>
          </a:p>
        </p:txBody>
      </p:sp>
      <p:sp>
        <p:nvSpPr>
          <p:cNvPr id="34" name="Frame 33">
            <a:extLst>
              <a:ext uri="{FF2B5EF4-FFF2-40B4-BE49-F238E27FC236}">
                <a16:creationId xmlns:a16="http://schemas.microsoft.com/office/drawing/2014/main" id="{2F416FCD-D13D-46C8-BE8E-7C9DD11BF429}"/>
              </a:ext>
            </a:extLst>
          </p:cNvPr>
          <p:cNvSpPr/>
          <p:nvPr/>
        </p:nvSpPr>
        <p:spPr>
          <a:xfrm>
            <a:off x="11030309" y="4927121"/>
            <a:ext cx="359433" cy="30192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6" name="Block Arc 35">
            <a:extLst>
              <a:ext uri="{FF2B5EF4-FFF2-40B4-BE49-F238E27FC236}">
                <a16:creationId xmlns:a16="http://schemas.microsoft.com/office/drawing/2014/main" id="{973C462B-BE6B-45E8-B219-9E429453D593}"/>
              </a:ext>
            </a:extLst>
          </p:cNvPr>
          <p:cNvSpPr/>
          <p:nvPr/>
        </p:nvSpPr>
        <p:spPr>
          <a:xfrm>
            <a:off x="11058165" y="4681806"/>
            <a:ext cx="301924" cy="43132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54511ED2-BF62-4D3D-8809-34E775850FFA}"/>
              </a:ext>
            </a:extLst>
          </p:cNvPr>
          <p:cNvSpPr/>
          <p:nvPr/>
        </p:nvSpPr>
        <p:spPr>
          <a:xfrm rot="-5400000">
            <a:off x="711305" y="4818511"/>
            <a:ext cx="1035169" cy="34505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cs typeface="Calibri"/>
            </a:endParaRPr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EC25009B-826D-4C94-A109-78F5F2D9B026}"/>
              </a:ext>
            </a:extLst>
          </p:cNvPr>
          <p:cNvSpPr/>
          <p:nvPr/>
        </p:nvSpPr>
        <p:spPr>
          <a:xfrm>
            <a:off x="649856" y="4927120"/>
            <a:ext cx="359433" cy="30192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2" name="Block Arc 41">
            <a:extLst>
              <a:ext uri="{FF2B5EF4-FFF2-40B4-BE49-F238E27FC236}">
                <a16:creationId xmlns:a16="http://schemas.microsoft.com/office/drawing/2014/main" id="{4C30152A-A52B-4552-AA74-E2742A00EEAB}"/>
              </a:ext>
            </a:extLst>
          </p:cNvPr>
          <p:cNvSpPr/>
          <p:nvPr/>
        </p:nvSpPr>
        <p:spPr>
          <a:xfrm>
            <a:off x="677712" y="4681805"/>
            <a:ext cx="301924" cy="43132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59DAE-FA1F-45B5-B091-B24BE9565E3B}"/>
              </a:ext>
            </a:extLst>
          </p:cNvPr>
          <p:cNvSpPr txBox="1"/>
          <p:nvPr/>
        </p:nvSpPr>
        <p:spPr>
          <a:xfrm>
            <a:off x="3459192" y="4681267"/>
            <a:ext cx="5578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-1-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B79138-4781-4436-88C1-F58B9EA97A9B}"/>
              </a:ext>
            </a:extLst>
          </p:cNvPr>
          <p:cNvSpPr txBox="1"/>
          <p:nvPr/>
        </p:nvSpPr>
        <p:spPr>
          <a:xfrm>
            <a:off x="1805795" y="4753153"/>
            <a:ext cx="5578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-1-</a:t>
            </a:r>
          </a:p>
        </p:txBody>
      </p:sp>
    </p:spTree>
    <p:extLst>
      <p:ext uri="{BB962C8B-B14F-4D97-AF65-F5344CB8AC3E}">
        <p14:creationId xmlns:p14="http://schemas.microsoft.com/office/powerpoint/2010/main" val="309790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B67F0-622B-425E-AE51-2E446105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Drafts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F9218-F807-43B7-90FD-C49D365C3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err="1">
                <a:cs typeface="Calibri"/>
              </a:rPr>
              <a:t>fiKks</a:t>
            </a:r>
            <a:r>
              <a:rPr lang="nl-NL">
                <a:cs typeface="Calibri"/>
              </a:rPr>
              <a:t>:</a:t>
            </a:r>
            <a:endParaRPr lang="nl-NL"/>
          </a:p>
          <a:p>
            <a:pPr lvl="1"/>
            <a:r>
              <a:rPr lang="nl-NL" err="1">
                <a:cs typeface="Calibri"/>
              </a:rPr>
              <a:t>Proposal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for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encryption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method</a:t>
            </a:r>
          </a:p>
          <a:p>
            <a:pPr lvl="2"/>
            <a:r>
              <a:rPr lang="nl-NL">
                <a:ea typeface="+mn-lt"/>
                <a:cs typeface="+mn-lt"/>
              </a:rPr>
              <a:t>Link: </a:t>
            </a:r>
            <a:r>
              <a:rPr lang="nl-NL" err="1">
                <a:ea typeface="+mn-lt"/>
                <a:cs typeface="+mn-lt"/>
              </a:rPr>
              <a:t>tbd</a:t>
            </a:r>
          </a:p>
          <a:p>
            <a:r>
              <a:rPr lang="nl-NL" err="1">
                <a:ea typeface="+mn-lt"/>
                <a:cs typeface="+mn-lt"/>
              </a:rPr>
              <a:t>Qiy</a:t>
            </a:r>
            <a:r>
              <a:rPr lang="nl-NL">
                <a:ea typeface="+mn-lt"/>
                <a:cs typeface="+mn-lt"/>
              </a:rPr>
              <a:t> </a:t>
            </a:r>
            <a:r>
              <a:rPr lang="nl-NL" err="1">
                <a:ea typeface="+mn-lt"/>
                <a:cs typeface="+mn-lt"/>
              </a:rPr>
              <a:t>Scheme</a:t>
            </a:r>
            <a:r>
              <a:rPr lang="nl-NL">
                <a:ea typeface="+mn-lt"/>
                <a:cs typeface="+mn-lt"/>
              </a:rPr>
              <a:t>: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nl-NL" err="1">
                <a:ea typeface="+mn-lt"/>
                <a:cs typeface="+mn-lt"/>
              </a:rPr>
              <a:t>Proposal</a:t>
            </a:r>
            <a:r>
              <a:rPr lang="nl-NL">
                <a:ea typeface="+mn-lt"/>
                <a:cs typeface="+mn-lt"/>
              </a:rPr>
              <a:t> </a:t>
            </a:r>
            <a:r>
              <a:rPr lang="nl-NL" err="1">
                <a:ea typeface="+mn-lt"/>
                <a:cs typeface="+mn-lt"/>
              </a:rPr>
              <a:t>for</a:t>
            </a:r>
            <a:r>
              <a:rPr lang="nl-NL">
                <a:ea typeface="+mn-lt"/>
                <a:cs typeface="+mn-lt"/>
              </a:rPr>
              <a:t> free parameters in data </a:t>
            </a:r>
            <a:r>
              <a:rPr lang="nl-NL" err="1">
                <a:ea typeface="+mn-lt"/>
                <a:cs typeface="+mn-lt"/>
              </a:rPr>
              <a:t>request</a:t>
            </a:r>
            <a:r>
              <a:rPr lang="nl-NL">
                <a:ea typeface="+mn-lt"/>
                <a:cs typeface="+mn-lt"/>
              </a:rPr>
              <a:t>:</a:t>
            </a:r>
          </a:p>
          <a:p>
            <a:pPr lvl="2"/>
            <a:r>
              <a:rPr lang="nl-NL">
                <a:ea typeface="+mn-lt"/>
                <a:cs typeface="+mn-lt"/>
                <a:hlinkClick r:id="rId2"/>
              </a:rPr>
              <a:t>https</a:t>
            </a:r>
            <a:r>
              <a:rPr lang="nl-NL">
                <a:cs typeface="Calibri"/>
                <a:hlinkClick r:id="rId2"/>
              </a:rPr>
              <a:t>://github.com/qiyfoundation/Qiy-Scheme/tree/topic/free-parameters</a:t>
            </a:r>
            <a:endParaRPr lang="nl-NL">
              <a:ea typeface="+mn-lt"/>
              <a:cs typeface="+mn-lt"/>
            </a:endParaRPr>
          </a:p>
          <a:p>
            <a:r>
              <a:rPr lang="nl-NL">
                <a:cs typeface="Calibri"/>
              </a:rPr>
              <a:t>Digital-Me:</a:t>
            </a:r>
          </a:p>
          <a:p>
            <a:pPr lvl="1"/>
            <a:r>
              <a:rPr lang="nl-NL">
                <a:cs typeface="Calibri"/>
              </a:rPr>
              <a:t>Qiy Node api:</a:t>
            </a:r>
          </a:p>
          <a:p>
            <a:pPr lvl="2"/>
            <a:r>
              <a:rPr lang="nl-NL">
                <a:ea typeface="+mn-lt"/>
                <a:cs typeface="+mn-lt"/>
                <a:hlinkClick r:id="rId3"/>
              </a:rPr>
              <a:t>https://qiy.api.digital-me.nl/?version=latest#2873317f-816b-4ba9-9492-fd8515881fd8</a:t>
            </a:r>
            <a:r>
              <a:rPr lang="nl-NL">
                <a:ea typeface="+mn-lt"/>
                <a:cs typeface="+mn-lt"/>
              </a:rPr>
              <a:t> </a:t>
            </a:r>
            <a:endParaRPr lang="nl-NL">
              <a:cs typeface="Calibri"/>
            </a:endParaRPr>
          </a:p>
          <a:p>
            <a:pPr lvl="2"/>
            <a:endParaRPr lang="nl-NL">
              <a:cs typeface="Calibri"/>
            </a:endParaRPr>
          </a:p>
          <a:p>
            <a:endParaRPr lang="nl-N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477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626A-C18B-450D-B617-815E5E04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Next steps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433EC-6FE1-4EC4-B474-47C884A1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err="1">
                <a:cs typeface="Calibri"/>
              </a:rPr>
              <a:t>Comment</a:t>
            </a:r>
          </a:p>
          <a:p>
            <a:r>
              <a:rPr lang="nl-NL" err="1">
                <a:cs typeface="Calibri"/>
              </a:rPr>
              <a:t>Join</a:t>
            </a:r>
            <a:r>
              <a:rPr lang="nl-NL">
                <a:cs typeface="Calibri"/>
              </a:rPr>
              <a:t> review meeting: </a:t>
            </a:r>
          </a:p>
          <a:p>
            <a:pPr marL="0" indent="0" algn="ctr">
              <a:buNone/>
            </a:pPr>
            <a:r>
              <a:rPr lang="de-DE">
                <a:ea typeface="+mn-lt"/>
                <a:cs typeface="+mn-lt"/>
                <a:hlinkClick r:id="rId2"/>
              </a:rPr>
              <a:t>Qiy Scheme  </a:t>
            </a:r>
            <a:endParaRPr lang="nl-NL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de-DE">
                <a:ea typeface="+mn-lt"/>
                <a:cs typeface="+mn-lt"/>
                <a:hlinkClick r:id="rId2"/>
              </a:rPr>
              <a:t>Workstream Functionality &amp; Technology</a:t>
            </a:r>
          </a:p>
          <a:p>
            <a:pPr marL="0" indent="0" algn="ctr">
              <a:buNone/>
            </a:pPr>
            <a:r>
              <a:rPr lang="de-DE">
                <a:ea typeface="+mn-lt"/>
                <a:cs typeface="+mn-lt"/>
                <a:hlinkClick r:id="rId2"/>
              </a:rPr>
              <a:t>Meeting 08-22</a:t>
            </a:r>
            <a:endParaRPr lang="nl-NL">
              <a:cs typeface="Calibri"/>
            </a:endParaRPr>
          </a:p>
          <a:p>
            <a:pPr marL="0" indent="0" algn="ctr">
              <a:buNone/>
            </a:pPr>
            <a:endParaRPr lang="nl-N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079710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8418567F7B784AB563F61335F28BFE" ma:contentTypeVersion="2" ma:contentTypeDescription="Een nieuw document maken." ma:contentTypeScope="" ma:versionID="c70f18f9afa91204a99ae6d13747001e">
  <xsd:schema xmlns:xsd="http://www.w3.org/2001/XMLSchema" xmlns:xs="http://www.w3.org/2001/XMLSchema" xmlns:p="http://schemas.microsoft.com/office/2006/metadata/properties" xmlns:ns2="45b9cb8d-a685-4490-8e03-159b20be9a34" targetNamespace="http://schemas.microsoft.com/office/2006/metadata/properties" ma:root="true" ma:fieldsID="421eec466d9924ab145f0a4ca4d40dff" ns2:_="">
    <xsd:import namespace="45b9cb8d-a685-4490-8e03-159b20be9a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b9cb8d-a685-4490-8e03-159b20be9a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4D41B1-2F8F-44AB-A2AB-7298E2DEB5E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33B8B25-F777-4BF7-89DC-9C044D5C61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3CC1D2-025A-40C0-BB4E-40289BCCA896}">
  <ds:schemaRefs>
    <ds:schemaRef ds:uri="45b9cb8d-a685-4490-8e03-159b20be9a3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Kantoorthema</vt:lpstr>
      <vt:lpstr>End-to-End Encryption</vt:lpstr>
      <vt:lpstr>Overview</vt:lpstr>
      <vt:lpstr>Context</vt:lpstr>
      <vt:lpstr>Current state:</vt:lpstr>
      <vt:lpstr>Request</vt:lpstr>
      <vt:lpstr>Proposal</vt:lpstr>
      <vt:lpstr>Example</vt:lpstr>
      <vt:lpstr>Drafts</vt:lpstr>
      <vt:lpstr>Next steps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</dc:title>
  <dc:creator/>
  <cp:revision>1</cp:revision>
  <dcterms:created xsi:type="dcterms:W3CDTF">2012-07-30T23:35:21Z</dcterms:created>
  <dcterms:modified xsi:type="dcterms:W3CDTF">2019-06-04T08:16:45Z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0x010100C28418567F7B784AB563F61335F28BFE</vt:lpwstr>
  </property>
</Properties>
</file>