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6" r:id="rId7"/>
    <p:sldId id="262" r:id="rId8"/>
    <p:sldId id="271" r:id="rId9"/>
    <p:sldId id="268" r:id="rId10"/>
    <p:sldId id="272" r:id="rId11"/>
    <p:sldId id="265" r:id="rId12"/>
    <p:sldId id="278" r:id="rId13"/>
    <p:sldId id="280" r:id="rId14"/>
    <p:sldId id="281" r:id="rId15"/>
    <p:sldId id="267" r:id="rId16"/>
    <p:sldId id="264" r:id="rId17"/>
    <p:sldId id="269" r:id="rId18"/>
    <p:sldId id="275" r:id="rId19"/>
    <p:sldId id="276" r:id="rId20"/>
    <p:sldId id="277" r:id="rId21"/>
    <p:sldId id="263" r:id="rId22"/>
    <p:sldId id="270" r:id="rId23"/>
    <p:sldId id="273" r:id="rId24"/>
    <p:sldId id="274" r:id="rId25"/>
    <p:sldId id="26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forleft%20-22\\29\subject_holdleft_81,120,165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762001" y="3229929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62000" y="2657159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995045" y="1940242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32946" y="403383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32946" y="45088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137285" y="1940242"/>
            <a:ext cx="4053205" cy="49403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995045" y="2636837"/>
            <a:ext cx="4359910" cy="11201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>
            <a:off x="1032945" y="3894138"/>
            <a:ext cx="12005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5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32880"/>
            <a:ext cx="720090" cy="52512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302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676481"/>
            <a:ext cx="1620202" cy="11815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180"/>
            <a:ext cx="1620202" cy="1173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1163956" y="3891599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36302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2512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2169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18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6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生态梨园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团队项目总结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0125" y="778510"/>
            <a:ext cx="1014984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项目原型部分截图展示：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570355"/>
            <a:ext cx="4808855" cy="4084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1570355"/>
            <a:ext cx="5253355" cy="4168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0125" y="778510"/>
            <a:ext cx="1014984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项目前端界面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部分截图展示：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517650"/>
            <a:ext cx="3223260" cy="1882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517650"/>
            <a:ext cx="6858635" cy="178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10" y="3502660"/>
            <a:ext cx="3023870" cy="2721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40" y="3502660"/>
            <a:ext cx="2004695" cy="2790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75" y="3596005"/>
            <a:ext cx="4660265" cy="25539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0125" y="778510"/>
            <a:ext cx="1014984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项目后端数据库部分截图展示：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-214748260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283" y="1429068"/>
            <a:ext cx="4076065" cy="2360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1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3" y="4001453"/>
            <a:ext cx="4153535" cy="2304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2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28" y="1429385"/>
            <a:ext cx="3740785" cy="304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6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10" y="4492625"/>
            <a:ext cx="4175760" cy="18135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523365"/>
            <a:ext cx="1014984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团队项目中，前端界面设计与后端数据库创建已经完成，后端总体用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编程实现还未完成，遇到一些问题，无法进行下去。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7200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项目关键技术与难点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198245"/>
            <a:ext cx="10149840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采用的开发工具是开发环境为Windows10+IE8.0+Apache Tomcat6.0 +Java+ My Eclipse 8.5/EditPlus2.0Ucreator LE Dream Weaver UltraDev 4.0/MX，采用的开发语言是JAVA和Web，采用的数据库服务器为My SQL和SQL server。注册，登录，填写个人信息，查询等。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240155"/>
            <a:ext cx="10149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程序结构如图：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-2147482622" name="图片 1" descr="IMG_256"/>
          <p:cNvPicPr>
            <a:picLocks noChangeAspect="1"/>
          </p:cNvPicPr>
          <p:nvPr/>
        </p:nvPicPr>
        <p:blipFill>
          <a:blip r:embed="rId1"/>
          <a:srcRect t="2131"/>
          <a:stretch>
            <a:fillRect/>
          </a:stretch>
        </p:blipFill>
        <p:spPr>
          <a:xfrm>
            <a:off x="2123440" y="1934210"/>
            <a:ext cx="7187565" cy="3832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198245"/>
            <a:ext cx="10149840" cy="3707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我们使用的通信协议是TCP/TP，硬件接口问题主要就是TCP/IP层中的网络接口层，它负责数据帧的发送和接收。网络接口层将帧放在网上，或从网上把帧取下来。这就要求IP使用网络设备接口规范NDIS向网络接口层提交帧，并且IP支持广域网和本地网接口技术。在系统运行时要注意关闭那些容易受攻击和入侵的端口号,在能保证带宽的前提下仅开通系统运行所必须的端口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871855"/>
            <a:ext cx="10149840" cy="4912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接口问题主要就是怎样与SQL数据库进行通信,以便对数据库进行读取和写入操作。在JSP技术中是使用JABC-ODBC来解决这个问题的。具体来说开发中可能使用到的JABC-ODBC的常用对象有以下几个:（1）连接对象(Connection):用来连接数据库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（2）记录集对象(Record):用来保存查询语句的返回结果。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（3）命令对象(Command):用来执行SQL语句或者SQL Server的存储过程。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（4）参数对象（Parameter):用来为存储过程或查询提供参数。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7200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总结与展望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"/>
          <p:cNvSpPr/>
          <p:nvPr>
            <p:custDataLst>
              <p:tags r:id="rId1"/>
            </p:custDataLst>
          </p:nvPr>
        </p:nvSpPr>
        <p:spPr bwMode="auto">
          <a:xfrm>
            <a:off x="5788978" y="241014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2"/>
            </p:custDataLst>
          </p:nvPr>
        </p:nvSpPr>
        <p:spPr bwMode="auto">
          <a:xfrm>
            <a:off x="6911658" y="241014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108383" y="244824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4"/>
            </p:custDataLst>
          </p:nvPr>
        </p:nvSpPr>
        <p:spPr bwMode="auto">
          <a:xfrm>
            <a:off x="5788978" y="305720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5"/>
            </p:custDataLst>
          </p:nvPr>
        </p:nvSpPr>
        <p:spPr bwMode="auto">
          <a:xfrm>
            <a:off x="6911658" y="305720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108383" y="309530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 bwMode="auto">
          <a:xfrm>
            <a:off x="7197090" y="2860040"/>
            <a:ext cx="32702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项目基本概述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 bwMode="auto">
          <a:xfrm>
            <a:off x="7197090" y="2262505"/>
            <a:ext cx="3270250" cy="59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团队建设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9"/>
            </p:custDataLst>
          </p:nvPr>
        </p:nvGrpSpPr>
        <p:grpSpPr>
          <a:xfrm>
            <a:off x="5816283" y="121380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0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1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40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任意多边形 17"/>
          <p:cNvSpPr/>
          <p:nvPr>
            <p:custDataLst>
              <p:tags r:id="rId12"/>
            </p:custDataLst>
          </p:nvPr>
        </p:nvSpPr>
        <p:spPr bwMode="auto">
          <a:xfrm>
            <a:off x="5788978" y="376396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20"/>
          <p:cNvSpPr/>
          <p:nvPr>
            <p:custDataLst>
              <p:tags r:id="rId13"/>
            </p:custDataLst>
          </p:nvPr>
        </p:nvSpPr>
        <p:spPr bwMode="auto">
          <a:xfrm>
            <a:off x="6911658" y="376396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6108383" y="380206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7"/>
          <p:cNvSpPr/>
          <p:nvPr>
            <p:custDataLst>
              <p:tags r:id="rId15"/>
            </p:custDataLst>
          </p:nvPr>
        </p:nvSpPr>
        <p:spPr bwMode="auto">
          <a:xfrm>
            <a:off x="5788978" y="45170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0"/>
          <p:cNvSpPr/>
          <p:nvPr>
            <p:custDataLst>
              <p:tags r:id="rId16"/>
            </p:custDataLst>
          </p:nvPr>
        </p:nvSpPr>
        <p:spPr bwMode="auto">
          <a:xfrm>
            <a:off x="6911658" y="45170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6108383" y="455517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7"/>
          <p:cNvSpPr/>
          <p:nvPr>
            <p:custDataLst>
              <p:tags r:id="rId18"/>
            </p:custDataLst>
          </p:nvPr>
        </p:nvSpPr>
        <p:spPr bwMode="auto">
          <a:xfrm>
            <a:off x="5788978" y="5197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0"/>
          <p:cNvSpPr/>
          <p:nvPr>
            <p:custDataLst>
              <p:tags r:id="rId19"/>
            </p:custDataLst>
          </p:nvPr>
        </p:nvSpPr>
        <p:spPr bwMode="auto">
          <a:xfrm>
            <a:off x="6911658" y="5197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20"/>
            </p:custDataLst>
          </p:nvPr>
        </p:nvSpPr>
        <p:spPr>
          <a:xfrm>
            <a:off x="6108383" y="5235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 bwMode="auto">
          <a:xfrm>
            <a:off x="7197090" y="3566795"/>
            <a:ext cx="32702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项目完成具体情况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2"/>
            </p:custDataLst>
          </p:nvPr>
        </p:nvSpPr>
        <p:spPr bwMode="auto">
          <a:xfrm>
            <a:off x="7197090" y="4319905"/>
            <a:ext cx="32702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项目关键技术与难点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3"/>
            </p:custDataLst>
          </p:nvPr>
        </p:nvSpPr>
        <p:spPr bwMode="auto">
          <a:xfrm>
            <a:off x="7197090" y="5020945"/>
            <a:ext cx="32702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总结与展望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8530" y="1074420"/>
            <a:ext cx="10149840" cy="431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随着人们精神和物质文明的高度发展，旅游已成为人们生活、休闲的必需。因此近年旅游业已迅猛的势头发展，并成为国民收入的重要组成部分，并且发展前景十分看好。每逢节假日，旅游人数更是成几倍、甚至几十倍的增长，这对于各旅游景点来说无疑是个好事，但也同时带来了相应的问题，人数的骤增，而售票人员又有限，导致了买票人大量的滞留，影响游客的热情，降低了工作效率。也不利于旅游业的发展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268730"/>
            <a:ext cx="10149840" cy="431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因此，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只提高售票人员人数，工作效率是远远不够的，而且随着计算机在各行各业管理中应用的普及，信息处理量的逐渐扩大，手工处理方式已经远远不能满足人们管理活动的需要，各种工作都逐渐由手工转为自动化，将使许多复杂、繁琐、且需要很多人力的工作变得简单。值此情况，提出了旅游景点售票系统的开发，以提高售票效率，方便对售票员的管理、监督，便于查询统计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268730"/>
            <a:ext cx="10149840" cy="3707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而我们团队的项目将范围缩小到一个具体的旅游景点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生态梨园，设计专属于该景点的门票销售管理系统，更具有针对性，如果项目设计实现，投入运维，将会给该景点工作人员带来很大的方便之处，一直由人工售票的局面划上句号，从而进入智能化售票的新阶段，减少了管理工作量，还提高了管理效率，降低了管理成本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这是个小队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汇报团队：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7200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163955" y="3891915"/>
            <a:ext cx="6165850" cy="77089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/>
              <a:t>团队成员有一定的分工，互相依赖合作，共同完成任务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团队建设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699895"/>
            <a:ext cx="9083040" cy="2784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7200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单击此处输入你的副标题，请尽量言简意赅的阐述观点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项目基本概述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8845" y="1330325"/>
            <a:ext cx="10149840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生态梨园消费管理系统，其主要实现货物销售、统计及库存管理等功能，同时还可以对优惠活动及门票类型进行设置。使售票员操作简单，便于理解。该系统能够实现景点售票管理的系统化、规范化和自动化。项目最终完成售票系统的开发，利用数据库将整个景点的售票情况存入计算机，再配置上用户接口，以满足用户快速操作的需求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330325"/>
            <a:ext cx="10149840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一个景点的售票信息管理过程应达到的目标就是尽可能的提供及时、广泛的信息服务，加快信息检索的效率，实况灵活的查询，减轻管理人员管理负担，提高管理水平，做到信息的规范管理和快速查询，实现景点售票管理的系统化、规范化和自动化，这样不仅减少了管理工作量，还提高了管理效率，降低了管理成本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330325"/>
            <a:ext cx="10149840" cy="431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主要的系统功能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1.用户登录：不同身份登录（用户与管理员）；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2.售票功能：售票，预订票，退票；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3.查询功能：售票情况查询，优惠活动查询；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4.票务管理：基本参数设置，售票分类设置，优惠活动测试；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5.系统设置：用户设置，用户权限设置，修改用户密码；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6.备份及统计：售票统计，数据备份。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7200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项目完成具体情况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6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6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SUBCATEGORY" val="0"/>
  <p:tag name="KSO_WM_TEMPLATE_THUMBS_INDEX" val="1、4、7、8、9、10、17、21、24、25、26、27、28、31、36、40、43、44、45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67"/>
  <p:tag name="KSO_WM_TEMPLATE_MASTER_TYPE" val="1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副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67_1*b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ISCONTENTSTITLE" val="0"/>
  <p:tag name="KSO_WM_UNIT_PRESET_TEXT" val="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1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、4、7、8、9、10、17、21、24、25、26、27、28、31、36、40、43、44、45"/>
  <p:tag name="KSO_WM_SLIDE_ID" val="custom2020446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67"/>
  <p:tag name="KSO_WM_SLIDE_LAYOUT" val="a_b"/>
  <p:tag name="KSO_WM_SLIDE_LAYOUT_CNT" val="1_1"/>
</p:tagLst>
</file>

<file path=ppt/tags/tag147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67_2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467_2*l_h_i*1_1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67_2*l_h_i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467_2*l_h_i*1_2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PRESET_TEXT" val="单击此处添加标题，文字是您思想的提炼，请尽量言简意赅的阐述观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67_2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PRESET_TEXT" val="单击此处添加标题，文字是您思想的提炼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67_2*l_h_f*1_1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67_2*i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USESOURCEFORMAT_APPLY" val="1"/>
</p:tagLst>
</file>

<file path=ppt/tags/tag15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67_2*b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67_2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467_2*l_h_i*1_2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467_2*l_h_i*1_2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467_2*l_h_i*1_2_2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67_2*l_h_i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PRESET_TEXT" val="单击此处添加标题，文字是您思想的提炼，请尽量言简意赅的阐述观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67_2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PRESET_TEXT" val="单击此处添加标题，文字是您思想的提炼，请尽量言简意赅的阐述观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67_2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PRESET_TEXT" val="单击此处添加标题，文字是您思想的提炼，请尽量言简意赅的阐述观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67_2*l_h_f*1_2_1"/>
  <p:tag name="KSO_WM_TEMPLATE_CATEGORY" val="custom"/>
  <p:tag name="KSO_WM_TEMPLATE_INDEX" val="2020446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2、3、4、5"/>
  <p:tag name="KSO_WM_SLIDE_ID" val="custom20204467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67"/>
  <p:tag name="KSO_WM_SLIDE_LAYOUT" val="a_b_l"/>
  <p:tag name="KSO_WM_SLIDE_LAYOUT_CNT" val="1_1_1"/>
</p:tagLst>
</file>

<file path=ppt/tags/tag17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67_7*e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67_7*b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7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ID" val="custom2020446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67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7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67_7*e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输入你的副标题，请尽量言简意赅的阐述观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67_7*b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7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ID" val="custom2020446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67"/>
  <p:tag name="KSO_WM_SLIDE_LAYOUT" val="a_b_e"/>
  <p:tag name="KSO_WM_SLIDE_LAYOUT_CNT" val="1_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8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67_7*e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7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ID" val="custom2020446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67"/>
  <p:tag name="KSO_WM_SLIDE_LAYOUT" val="a_b_e"/>
  <p:tag name="KSO_WM_SLIDE_LAYOUT_CNT" val="1_1_1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67_7*e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7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ID" val="custom2020446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67"/>
  <p:tag name="KSO_WM_SLIDE_LAYOUT" val="a_b_e"/>
  <p:tag name="KSO_WM_SLIDE_LAYOUT_CNT" val="1_1_1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1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67_7*e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7*a*1"/>
  <p:tag name="KSO_WM_TEMPLATE_CATEGORY" val="custom"/>
  <p:tag name="KSO_WM_TEMPLATE_INDEX" val="2020446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ID" val="custom2020446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67"/>
  <p:tag name="KSO_WM_SLIDE_LAYOUT" val="a_b_e"/>
  <p:tag name="KSO_WM_SLIDE_LAYOUT_CNT" val="1_1_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67"/>
</p:tagLst>
</file>

<file path=ppt/tags/tag203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67_45*a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PRESET_TEXT" val="谢谢观看"/>
</p:tagLst>
</file>

<file path=ppt/tags/tag204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467_45*f*2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PRESET_TEXT" val="2020/01/01"/>
</p:tagLst>
</file>

<file path=ppt/tags/tag205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67_45*f*1"/>
  <p:tag name="KSO_WM_TEMPLATE_CATEGORY" val="custom"/>
  <p:tag name="KSO_WM_TEMPLATE_INDEX" val="20204467"/>
  <p:tag name="KSO_WM_UNIT_LAYERLEVEL" val="1"/>
  <p:tag name="KSO_WM_TAG_VERSION" val="1.0"/>
  <p:tag name="KSO_WM_BEAUTIFY_FLAG" val="#wm#"/>
  <p:tag name="KSO_WM_UNIT_PRESET_TEXT" val="汇报人姓名"/>
</p:tagLst>
</file>

<file path=ppt/tags/tag206.xml><?xml version="1.0" encoding="utf-8"?>
<p:tagLst xmlns:p="http://schemas.openxmlformats.org/presentationml/2006/main">
  <p:tag name="KSO_WM_TEMPLATE_THUMBS_INDEX" val="1"/>
  <p:tag name="KSO_WM_SLIDE_ID" val="custom20204467_4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TAG_VERSION" val="1.0"/>
  <p:tag name="KSO_WM_BEAUTIFY_FLAG" val="#wm#"/>
  <p:tag name="KSO_WM_TEMPLATE_CATEGORY" val="custom"/>
  <p:tag name="KSO_WM_TEMPLATE_INDEX" val="20204467"/>
  <p:tag name="KSO_WM_SLIDE_LAYOUT" val="a_b_f"/>
  <p:tag name="KSO_WM_SLIDE_LAYOUT_CNT" val="1_1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78">
      <a:dk1>
        <a:srgbClr val="000000"/>
      </a:dk1>
      <a:lt1>
        <a:srgbClr val="FFFFFF"/>
      </a:lt1>
      <a:dk2>
        <a:srgbClr val="EDF7FD"/>
      </a:dk2>
      <a:lt2>
        <a:srgbClr val="FCFCFD"/>
      </a:lt2>
      <a:accent1>
        <a:srgbClr val="3D90B9"/>
      </a:accent1>
      <a:accent2>
        <a:srgbClr val="5178A4"/>
      </a:accent2>
      <a:accent3>
        <a:srgbClr val="38658A"/>
      </a:accent3>
      <a:accent4>
        <a:srgbClr val="415595"/>
      </a:accent4>
      <a:accent5>
        <a:srgbClr val="494C8D"/>
      </a:accent5>
      <a:accent6>
        <a:srgbClr val="6A58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演示</Application>
  <PresentationFormat>宽屏</PresentationFormat>
  <Paragraphs>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汉仪旗黑-85S</vt:lpstr>
      <vt:lpstr>黑体</vt:lpstr>
      <vt:lpstr>等线 Light</vt:lpstr>
      <vt:lpstr>Office 主题​​</vt:lpstr>
      <vt:lpstr>工作总结</vt:lpstr>
      <vt:lpstr>PowerPoint 演示文稿</vt:lpstr>
      <vt:lpstr>单击此处添加标题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谢谢观看</vt:lpstr>
    </vt:vector>
  </TitlesOfParts>
  <Company>其他...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祁英红</dc:creator>
  <cp:lastModifiedBy>小蜜，峰</cp:lastModifiedBy>
  <cp:revision>1</cp:revision>
  <dcterms:created xsi:type="dcterms:W3CDTF">2021-06-28T06:13:06Z</dcterms:created>
  <dcterms:modified xsi:type="dcterms:W3CDTF">2021-06-28T07:20:16Z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