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齐御京" initials="齐御京" lastIdx="1" clrIdx="0">
    <p:extLst>
      <p:ext uri="{19B8F6BF-5375-455C-9EA6-DF929625EA0E}">
        <p15:presenceInfo xmlns:p15="http://schemas.microsoft.com/office/powerpoint/2012/main" userId="d1d2030e6e431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02A0A-AC79-489C-8D61-7B557C40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44756-2753-496C-92E8-094C329E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32F2E-4FD6-4951-B9A1-B4AB7854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6D6DE-F2D8-4CF6-9ED4-D677446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CD7A3-3B2A-4A09-8737-5A4DF2A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32123-13A0-4554-95E4-65EB1CD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DE532-B8F8-4BEE-A408-A11931C6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AED92-2D18-4770-BA67-AF9CBB3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72B3E-74F2-4961-8132-31A76CA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92EA-01C6-4327-BED6-9F9875B6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7C913-16E1-4E80-A297-53CF07B35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F6DE4-251C-4A06-9E94-50439557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8BF6-95F5-4275-81AF-514AB89C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61062-AAF2-4034-957B-9950A0EC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64D3-4E7E-4E53-9230-AF2396B9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7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F237-F5A0-4515-A7A0-07A04608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027F3-B9BF-4668-85C5-7C62C69C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C4E7-797A-4EFC-A69A-3833450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E5DFE-7E30-44C7-9F43-50314D6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CAAF3-4A20-4D56-B320-AF1D03E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596DE-A034-415A-8E8D-FD27C071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E00FA-8C23-455D-AE72-7C275FDF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5324-3EA3-47A8-91FB-A266BAA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9CF2B-6E8C-484F-8D86-5D6264E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57558-CF8C-43CA-BFE6-270005B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D9D1D-999D-43B6-8E0C-182200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BCD74-A926-422F-83A7-CAF5F757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067C8-240C-4DEA-AE53-4589F0F6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F2B3A-D772-4E12-9DEC-C1F87C17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916D7-9986-4F65-ABFA-6DE8125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9464E-651B-43BC-A312-678FF028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85F9B-24FD-4E7B-AFE7-89CAE466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84DBC-BA0A-422E-B89D-3F21BA61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D292C-FDCB-49F3-8845-858B1DB3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78E2A-EF56-4EF9-989A-8CD51FF2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2B76E-D83F-4D57-A068-32CE2E6A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23AF9-252B-43D8-8A07-595D0C5A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D7D85-295A-4363-B0C6-B0C51D1B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8318E-179D-41CD-849F-BEE13EE0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8486-E4A1-4266-B94B-6E813C9C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1A6795-D775-4D0B-85F2-FA7BA087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C228B7-3F8A-48EC-9D06-05A2B71A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F20619-697C-423B-AB33-9EA5D181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38D99D-9BA4-4484-82CE-F833F2AB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04A02-6427-4349-99CF-7338FB12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846DC-A133-436B-BC9C-C22BE14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945-A664-4F64-A0A4-C9FBA24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73F36-2D46-4E7C-8BE4-6DA9A07B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E21B6-50BE-4A10-BA73-3F46FA5C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94C3F-8FF5-4EA6-A244-C47016CA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8F1E7-E4DB-4466-B0E6-62F3CEA0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D0459-579E-46CA-A52E-9A5452C8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57E6-58F1-4881-B092-85413002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8E5337-142C-4DE7-951A-962B70B6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42DC-E0C3-4FDB-8290-3D41DA0F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DDB47-6035-4792-80ED-3FF93079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4B1BA-E6A8-4DAA-BE00-02AA5EAB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4C6FB-9E8D-4A58-8CAF-51CA3CC5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6292F-1A6C-40BE-94EB-FD0DE2E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A6B35-BF10-46BF-A5B8-70E320F9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2A25-1E9B-4747-ADCE-7114BFD2D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6131-9C1E-4363-9CC6-0EF05B0C033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35869-0051-4FAD-BB9A-46D5F4959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772DE-A91B-4723-99DB-1B180671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D54A1-0C47-4B41-A9AF-923A3EDAD5A8}"/>
              </a:ext>
            </a:extLst>
          </p:cNvPr>
          <p:cNvGrpSpPr/>
          <p:nvPr/>
        </p:nvGrpSpPr>
        <p:grpSpPr>
          <a:xfrm>
            <a:off x="339028" y="-545129"/>
            <a:ext cx="2456925" cy="6910760"/>
            <a:chOff x="462120" y="-571506"/>
            <a:chExt cx="2574827" cy="68527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965DA-471E-48D7-BEA3-7716B3551DAA}"/>
                </a:ext>
              </a:extLst>
            </p:cNvPr>
            <p:cNvSpPr/>
            <p:nvPr/>
          </p:nvSpPr>
          <p:spPr>
            <a:xfrm>
              <a:off x="462120" y="-571506"/>
              <a:ext cx="2574827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8F50C5-5267-493E-8D4C-59DC1B430D6B}"/>
                </a:ext>
              </a:extLst>
            </p:cNvPr>
            <p:cNvSpPr/>
            <p:nvPr/>
          </p:nvSpPr>
          <p:spPr>
            <a:xfrm>
              <a:off x="462120" y="407958"/>
              <a:ext cx="2574827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B607FE-583F-4FAA-A7C3-D86045B32136}"/>
                </a:ext>
              </a:extLst>
            </p:cNvPr>
            <p:cNvSpPr/>
            <p:nvPr/>
          </p:nvSpPr>
          <p:spPr>
            <a:xfrm>
              <a:off x="462120" y="1387422"/>
              <a:ext cx="2571679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B89CB-7637-49A2-9453-1C90CA49DFFC}"/>
                </a:ext>
              </a:extLst>
            </p:cNvPr>
            <p:cNvSpPr/>
            <p:nvPr/>
          </p:nvSpPr>
          <p:spPr>
            <a:xfrm>
              <a:off x="462120" y="3342835"/>
              <a:ext cx="2571669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CB7137-3213-4D53-88BD-C050D1544028}"/>
                </a:ext>
              </a:extLst>
            </p:cNvPr>
            <p:cNvSpPr/>
            <p:nvPr/>
          </p:nvSpPr>
          <p:spPr>
            <a:xfrm>
              <a:off x="1276156" y="568405"/>
              <a:ext cx="94925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tag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F44A5E-9904-42FD-B420-60D62A642A3E}"/>
                </a:ext>
              </a:extLst>
            </p:cNvPr>
            <p:cNvSpPr/>
            <p:nvPr/>
          </p:nvSpPr>
          <p:spPr>
            <a:xfrm>
              <a:off x="756665" y="1547868"/>
              <a:ext cx="198823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Data[0]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FDE314-BD64-40E2-A4FC-C59DCEA7110B}"/>
                </a:ext>
              </a:extLst>
            </p:cNvPr>
            <p:cNvSpPr/>
            <p:nvPr/>
          </p:nvSpPr>
          <p:spPr>
            <a:xfrm>
              <a:off x="747873" y="3503281"/>
              <a:ext cx="198823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Data[n]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B76F54-5DBA-41FD-9C44-6759E918C8FF}"/>
                </a:ext>
              </a:extLst>
            </p:cNvPr>
            <p:cNvGrpSpPr/>
            <p:nvPr/>
          </p:nvGrpSpPr>
          <p:grpSpPr>
            <a:xfrm>
              <a:off x="467765" y="5301762"/>
              <a:ext cx="2566034" cy="979464"/>
              <a:chOff x="458973" y="4322298"/>
              <a:chExt cx="2566034" cy="97946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945BA3D-EB06-4504-A1E4-0567885D2FC5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4F1408-0A7D-46A8-8794-0D29D6D47151}"/>
                  </a:ext>
                </a:extLst>
              </p:cNvPr>
              <p:cNvSpPr/>
              <p:nvPr/>
            </p:nvSpPr>
            <p:spPr>
              <a:xfrm>
                <a:off x="618001" y="4489593"/>
                <a:ext cx="2247976" cy="65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dirty="0">
                    <a:latin typeface="Consolas" panose="020B0609020204030204" pitchFamily="49" charset="0"/>
                  </a:rPr>
                  <a:t>Data[63]</a:t>
                </a:r>
                <a:endParaRPr lang="zh-CN" altLang="en-US" sz="4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D46808-D709-4693-AFD3-C8BD9A9FCB85}"/>
                </a:ext>
              </a:extLst>
            </p:cNvPr>
            <p:cNvGrpSpPr/>
            <p:nvPr/>
          </p:nvGrpSpPr>
          <p:grpSpPr>
            <a:xfrm>
              <a:off x="467773" y="4005776"/>
              <a:ext cx="2566020" cy="1295986"/>
              <a:chOff x="458973" y="4005776"/>
              <a:chExt cx="2566034" cy="129598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C4224CE-6607-493F-8C33-9B869F07359E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E62268-07FF-4464-BAEC-41F8DF4D6806}"/>
                  </a:ext>
                </a:extLst>
              </p:cNvPr>
              <p:cNvSpPr/>
              <p:nvPr/>
            </p:nvSpPr>
            <p:spPr>
              <a:xfrm>
                <a:off x="458973" y="4005776"/>
                <a:ext cx="256603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600" dirty="0">
                    <a:latin typeface="Consolas" panose="020B0609020204030204" pitchFamily="49" charset="0"/>
                  </a:rPr>
                  <a:t>……</a:t>
                </a:r>
                <a:endParaRPr lang="zh-CN" altLang="en-US" sz="6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4B34010-4AC0-440F-8023-B9194C7CBEEC}"/>
                </a:ext>
              </a:extLst>
            </p:cNvPr>
            <p:cNvGrpSpPr/>
            <p:nvPr/>
          </p:nvGrpSpPr>
          <p:grpSpPr>
            <a:xfrm>
              <a:off x="467763" y="2046848"/>
              <a:ext cx="2566033" cy="1295986"/>
              <a:chOff x="458973" y="4005776"/>
              <a:chExt cx="2566034" cy="129598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92DF245-AB04-4BC0-8376-9363349603ED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E633649-0A07-415C-B8E3-D5AC570F666B}"/>
                  </a:ext>
                </a:extLst>
              </p:cNvPr>
              <p:cNvSpPr/>
              <p:nvPr/>
            </p:nvSpPr>
            <p:spPr>
              <a:xfrm>
                <a:off x="458973" y="4005776"/>
                <a:ext cx="256603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600" dirty="0">
                    <a:latin typeface="Consolas" panose="020B0609020204030204" pitchFamily="49" charset="0"/>
                  </a:rPr>
                  <a:t>……</a:t>
                </a:r>
                <a:endParaRPr lang="zh-CN" altLang="en-US" sz="66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58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54AF25-2B29-4662-A8E5-D56DDD400EC5}"/>
              </a:ext>
            </a:extLst>
          </p:cNvPr>
          <p:cNvGrpSpPr/>
          <p:nvPr/>
        </p:nvGrpSpPr>
        <p:grpSpPr>
          <a:xfrm>
            <a:off x="2232660" y="1614499"/>
            <a:ext cx="8169879" cy="1634364"/>
            <a:chOff x="2232660" y="1614499"/>
            <a:chExt cx="8169879" cy="16343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883749-34B5-4181-B1D4-24F724A8A443}"/>
                </a:ext>
              </a:extLst>
            </p:cNvPr>
            <p:cNvSpPr/>
            <p:nvPr/>
          </p:nvSpPr>
          <p:spPr>
            <a:xfrm>
              <a:off x="2232660" y="1614499"/>
              <a:ext cx="3570263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tag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392860-6FEC-467D-9945-DCF24722BCDE}"/>
                </a:ext>
              </a:extLst>
            </p:cNvPr>
            <p:cNvSpPr/>
            <p:nvPr/>
          </p:nvSpPr>
          <p:spPr>
            <a:xfrm>
              <a:off x="5802923" y="1614499"/>
              <a:ext cx="1907930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index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9C687E-9A37-4CE0-9D6E-657433FF13D7}"/>
                </a:ext>
              </a:extLst>
            </p:cNvPr>
            <p:cNvSpPr/>
            <p:nvPr/>
          </p:nvSpPr>
          <p:spPr>
            <a:xfrm>
              <a:off x="7710853" y="1614499"/>
              <a:ext cx="2549770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offset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8A2FBD-88E0-41C9-810C-BE501FF746A7}"/>
                </a:ext>
              </a:extLst>
            </p:cNvPr>
            <p:cNvSpPr txBox="1"/>
            <p:nvPr/>
          </p:nvSpPr>
          <p:spPr>
            <a:xfrm>
              <a:off x="2232660" y="2540977"/>
              <a:ext cx="765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15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C35314-7134-4ABA-9ACE-2B4FE6C8DFCA}"/>
                </a:ext>
              </a:extLst>
            </p:cNvPr>
            <p:cNvSpPr txBox="1"/>
            <p:nvPr/>
          </p:nvSpPr>
          <p:spPr>
            <a:xfrm>
              <a:off x="9880034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0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D163A6-5598-4E70-BEB3-ED430AB3889E}"/>
                </a:ext>
              </a:extLst>
            </p:cNvPr>
            <p:cNvSpPr txBox="1"/>
            <p:nvPr/>
          </p:nvSpPr>
          <p:spPr>
            <a:xfrm>
              <a:off x="7710852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5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983A3C-E469-40F1-B714-4020B5B5E14D}"/>
                </a:ext>
              </a:extLst>
            </p:cNvPr>
            <p:cNvSpPr txBox="1"/>
            <p:nvPr/>
          </p:nvSpPr>
          <p:spPr>
            <a:xfrm>
              <a:off x="5802922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7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17CAC78-CD7E-4FCC-9B76-14C26CD95AAE}"/>
              </a:ext>
            </a:extLst>
          </p:cNvPr>
          <p:cNvGrpSpPr/>
          <p:nvPr/>
        </p:nvGrpSpPr>
        <p:grpSpPr>
          <a:xfrm>
            <a:off x="1770185" y="609233"/>
            <a:ext cx="5172807" cy="5639534"/>
            <a:chOff x="1770185" y="609233"/>
            <a:chExt cx="5172807" cy="563953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0D8662F-E4A3-483E-BDB8-8BE42E926CB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825262" y="4090987"/>
              <a:ext cx="0" cy="4403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9998F0C-3869-4E98-B60E-B3FA275940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9123" y="4098129"/>
              <a:ext cx="0" cy="4308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EB40FD9-76A5-48CF-B2F8-2E6A0CE80565}"/>
                </a:ext>
              </a:extLst>
            </p:cNvPr>
            <p:cNvCxnSpPr>
              <a:cxnSpLocks/>
            </p:cNvCxnSpPr>
            <p:nvPr/>
          </p:nvCxnSpPr>
          <p:spPr>
            <a:xfrm>
              <a:off x="2825261" y="4521809"/>
              <a:ext cx="306265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6ED98C-A413-40B6-80F2-BB60722F0502}"/>
                </a:ext>
              </a:extLst>
            </p:cNvPr>
            <p:cNvCxnSpPr>
              <a:cxnSpLocks/>
            </p:cNvCxnSpPr>
            <p:nvPr/>
          </p:nvCxnSpPr>
          <p:spPr>
            <a:xfrm>
              <a:off x="4356587" y="4520637"/>
              <a:ext cx="0" cy="60667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AFC536-D2D6-4DE2-908C-18049CCDF83F}"/>
                </a:ext>
              </a:extLst>
            </p:cNvPr>
            <p:cNvSpPr/>
            <p:nvPr/>
          </p:nvSpPr>
          <p:spPr>
            <a:xfrm>
              <a:off x="4824046" y="2561125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cache1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B18AAF-0D18-41A1-A93B-402D89223EC5}"/>
                </a:ext>
              </a:extLst>
            </p:cNvPr>
            <p:cNvSpPr/>
            <p:nvPr/>
          </p:nvSpPr>
          <p:spPr>
            <a:xfrm>
              <a:off x="1778976" y="5119691"/>
              <a:ext cx="5155222" cy="1129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memory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4FF9227-D2D1-41D0-8F83-32AB47B780B1}"/>
                </a:ext>
              </a:extLst>
            </p:cNvPr>
            <p:cNvSpPr/>
            <p:nvPr/>
          </p:nvSpPr>
          <p:spPr>
            <a:xfrm>
              <a:off x="1770185" y="614509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cpu0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EEC26A7-B465-4ABA-AF6C-40C8BBFD324A}"/>
                </a:ext>
              </a:extLst>
            </p:cNvPr>
            <p:cNvCxnSpPr>
              <a:cxnSpLocks/>
            </p:cNvCxnSpPr>
            <p:nvPr/>
          </p:nvCxnSpPr>
          <p:spPr>
            <a:xfrm>
              <a:off x="2803548" y="2144370"/>
              <a:ext cx="0" cy="4220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4EF6D9-B295-4C93-B46E-B023D5EC6E23}"/>
                </a:ext>
              </a:extLst>
            </p:cNvPr>
            <p:cNvSpPr/>
            <p:nvPr/>
          </p:nvSpPr>
          <p:spPr>
            <a:xfrm>
              <a:off x="4832838" y="609233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cpu1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0E334DD-AB0B-44FF-98B6-CFC322372AFD}"/>
                </a:ext>
              </a:extLst>
            </p:cNvPr>
            <p:cNvCxnSpPr>
              <a:cxnSpLocks/>
            </p:cNvCxnSpPr>
            <p:nvPr/>
          </p:nvCxnSpPr>
          <p:spPr>
            <a:xfrm>
              <a:off x="5866201" y="2139094"/>
              <a:ext cx="0" cy="4220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B92EB1-2D41-407A-B3E0-351D816D7D2C}"/>
                </a:ext>
              </a:extLst>
            </p:cNvPr>
            <p:cNvSpPr/>
            <p:nvPr/>
          </p:nvSpPr>
          <p:spPr>
            <a:xfrm>
              <a:off x="1770185" y="2561126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cache0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480A0D9-D1A8-43F9-9ABA-C7EE0D356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4025" y="4536096"/>
              <a:ext cx="345098" cy="152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1E9F0C2-434B-485E-82C2-4F5A6E9028A4}"/>
                </a:ext>
              </a:extLst>
            </p:cNvPr>
            <p:cNvSpPr/>
            <p:nvPr/>
          </p:nvSpPr>
          <p:spPr>
            <a:xfrm>
              <a:off x="5887911" y="4612481"/>
              <a:ext cx="1055079" cy="4308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14D4AB-1139-4A18-BC90-C7DE951D3349}"/>
              </a:ext>
            </a:extLst>
          </p:cNvPr>
          <p:cNvGrpSpPr/>
          <p:nvPr/>
        </p:nvGrpSpPr>
        <p:grpSpPr>
          <a:xfrm>
            <a:off x="133684" y="0"/>
            <a:ext cx="11924632" cy="6858000"/>
            <a:chOff x="133684" y="0"/>
            <a:chExt cx="11924632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4BC89C3-B3AF-4622-A0E4-33B0ECAF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84" y="0"/>
              <a:ext cx="11924632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47DC6D-90B9-4CDA-AA06-AC8A9E811099}"/>
                </a:ext>
              </a:extLst>
            </p:cNvPr>
            <p:cNvSpPr/>
            <p:nvPr/>
          </p:nvSpPr>
          <p:spPr>
            <a:xfrm>
              <a:off x="5207793" y="3228976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7FD836-92BD-4DCB-A1E8-C6A7B6C7489C}"/>
                </a:ext>
              </a:extLst>
            </p:cNvPr>
            <p:cNvSpPr/>
            <p:nvPr/>
          </p:nvSpPr>
          <p:spPr>
            <a:xfrm>
              <a:off x="5046662" y="1577975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04C3C5-B3D7-451E-8612-DDA27FF4AB68}"/>
                </a:ext>
              </a:extLst>
            </p:cNvPr>
            <p:cNvSpPr/>
            <p:nvPr/>
          </p:nvSpPr>
          <p:spPr>
            <a:xfrm>
              <a:off x="3155949" y="920751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1E3B838-61D0-4C5C-8F94-D2BBE75D2EC5}"/>
                </a:ext>
              </a:extLst>
            </p:cNvPr>
            <p:cNvSpPr/>
            <p:nvPr/>
          </p:nvSpPr>
          <p:spPr>
            <a:xfrm>
              <a:off x="1993899" y="920751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71B7D0-6F6D-481A-8EF6-C619AB257BB7}"/>
                </a:ext>
              </a:extLst>
            </p:cNvPr>
            <p:cNvSpPr/>
            <p:nvPr/>
          </p:nvSpPr>
          <p:spPr>
            <a:xfrm>
              <a:off x="2482055" y="2592388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24879B-E254-473E-AACB-99CC88288E65}"/>
                </a:ext>
              </a:extLst>
            </p:cNvPr>
            <p:cNvSpPr/>
            <p:nvPr/>
          </p:nvSpPr>
          <p:spPr>
            <a:xfrm>
              <a:off x="2646362" y="4340226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23B896-8027-48E4-B718-1A195A90E4D4}"/>
                </a:ext>
              </a:extLst>
            </p:cNvPr>
            <p:cNvSpPr/>
            <p:nvPr/>
          </p:nvSpPr>
          <p:spPr>
            <a:xfrm>
              <a:off x="9425781" y="3690939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5D4739A-13E8-4F47-8679-812430EDC222}"/>
                </a:ext>
              </a:extLst>
            </p:cNvPr>
            <p:cNvSpPr/>
            <p:nvPr/>
          </p:nvSpPr>
          <p:spPr>
            <a:xfrm>
              <a:off x="9259093" y="4699001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3477A6-0D41-400A-9E34-B1627B78F917}"/>
                </a:ext>
              </a:extLst>
            </p:cNvPr>
            <p:cNvSpPr/>
            <p:nvPr/>
          </p:nvSpPr>
          <p:spPr>
            <a:xfrm>
              <a:off x="9172573" y="1010841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E608AF-BA48-4FB7-B8C6-31812296D53A}"/>
                </a:ext>
              </a:extLst>
            </p:cNvPr>
            <p:cNvSpPr/>
            <p:nvPr/>
          </p:nvSpPr>
          <p:spPr>
            <a:xfrm>
              <a:off x="10839448" y="1003300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是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76F6986-11DD-4598-9C91-5CCC6E50815D}"/>
                </a:ext>
              </a:extLst>
            </p:cNvPr>
            <p:cNvGrpSpPr/>
            <p:nvPr/>
          </p:nvGrpSpPr>
          <p:grpSpPr>
            <a:xfrm>
              <a:off x="1409699" y="1889126"/>
              <a:ext cx="736601" cy="199703"/>
              <a:chOff x="1409699" y="1889126"/>
              <a:chExt cx="736601" cy="19970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076765A-B71D-43DF-8897-7CD0A8627A26}"/>
                  </a:ext>
                </a:extLst>
              </p:cNvPr>
              <p:cNvSpPr/>
              <p:nvPr/>
            </p:nvSpPr>
            <p:spPr>
              <a:xfrm>
                <a:off x="1409699" y="1889126"/>
                <a:ext cx="736601" cy="166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否，为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E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M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CBE960-4E5D-463A-8D22-267261BFB51C}"/>
                  </a:ext>
                </a:extLst>
              </p:cNvPr>
              <p:cNvSpPr/>
              <p:nvPr/>
            </p:nvSpPr>
            <p:spPr>
              <a:xfrm flipV="1">
                <a:off x="1473200" y="2043110"/>
                <a:ext cx="52069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2A4720-96AB-47B9-8292-88B2A9241BEE}"/>
                </a:ext>
              </a:extLst>
            </p:cNvPr>
            <p:cNvSpPr/>
            <p:nvPr/>
          </p:nvSpPr>
          <p:spPr>
            <a:xfrm>
              <a:off x="9693732" y="1539951"/>
              <a:ext cx="736601" cy="130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否，为</a:t>
              </a:r>
              <a:r>
                <a:rPr lang="en-US" altLang="zh-CN" sz="800" dirty="0">
                  <a:solidFill>
                    <a:schemeClr val="tx1"/>
                  </a:solidFill>
                </a:rPr>
                <a:t>E</a:t>
              </a:r>
              <a:r>
                <a:rPr lang="zh-CN" altLang="en-US" sz="800" dirty="0">
                  <a:solidFill>
                    <a:schemeClr val="tx1"/>
                  </a:solidFill>
                </a:rPr>
                <a:t>或</a:t>
              </a:r>
              <a:r>
                <a:rPr lang="en-US" altLang="zh-CN" sz="800" dirty="0">
                  <a:solidFill>
                    <a:schemeClr val="tx1"/>
                  </a:solidFill>
                </a:rPr>
                <a:t>M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1DA1CD-D5E0-4FE5-9AD8-E51D93872881}"/>
                </a:ext>
              </a:extLst>
            </p:cNvPr>
            <p:cNvSpPr/>
            <p:nvPr/>
          </p:nvSpPr>
          <p:spPr>
            <a:xfrm>
              <a:off x="2486816" y="1467324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7C677D-5E46-4CB8-90B2-DDA91C1A2E50}"/>
                </a:ext>
              </a:extLst>
            </p:cNvPr>
            <p:cNvSpPr/>
            <p:nvPr/>
          </p:nvSpPr>
          <p:spPr>
            <a:xfrm>
              <a:off x="4372767" y="964880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DBE632-41E7-4949-9C21-DE5992A23624}"/>
                </a:ext>
              </a:extLst>
            </p:cNvPr>
            <p:cNvSpPr/>
            <p:nvPr/>
          </p:nvSpPr>
          <p:spPr>
            <a:xfrm>
              <a:off x="5876131" y="981472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622B159-78A6-421D-8798-53B6D1E48197}"/>
                </a:ext>
              </a:extLst>
            </p:cNvPr>
            <p:cNvSpPr/>
            <p:nvPr/>
          </p:nvSpPr>
          <p:spPr>
            <a:xfrm>
              <a:off x="1895869" y="3810793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C7FFAF-5678-4F68-8420-3B88D078D673}"/>
                </a:ext>
              </a:extLst>
            </p:cNvPr>
            <p:cNvSpPr/>
            <p:nvPr/>
          </p:nvSpPr>
          <p:spPr>
            <a:xfrm>
              <a:off x="5984872" y="2742405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3842B3A-9AFD-4CAD-92DE-7F8DCF40B7CE}"/>
                </a:ext>
              </a:extLst>
            </p:cNvPr>
            <p:cNvSpPr/>
            <p:nvPr/>
          </p:nvSpPr>
          <p:spPr>
            <a:xfrm>
              <a:off x="8310559" y="1514872"/>
              <a:ext cx="102393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312BA02-DB43-4C6D-8355-51F1A32D707E}"/>
                </a:ext>
              </a:extLst>
            </p:cNvPr>
            <p:cNvSpPr/>
            <p:nvPr/>
          </p:nvSpPr>
          <p:spPr>
            <a:xfrm>
              <a:off x="9846924" y="5410606"/>
              <a:ext cx="583409" cy="1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否，为</a:t>
              </a:r>
              <a:r>
                <a:rPr lang="en-US" altLang="zh-CN" sz="800" dirty="0">
                  <a:solidFill>
                    <a:schemeClr val="tx1"/>
                  </a:solidFill>
                </a:rPr>
                <a:t>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3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齐御京</dc:creator>
  <cp:lastModifiedBy>齐御京</cp:lastModifiedBy>
  <cp:revision>9</cp:revision>
  <dcterms:created xsi:type="dcterms:W3CDTF">2022-11-04T13:50:55Z</dcterms:created>
  <dcterms:modified xsi:type="dcterms:W3CDTF">2022-11-06T08:49:41Z</dcterms:modified>
</cp:coreProperties>
</file>