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6" userDrawn="1">
          <p15:clr>
            <a:srgbClr val="A4A3A4"/>
          </p15:clr>
        </p15:guide>
        <p15:guide id="2" pos="38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46"/>
        <p:guide pos="38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8" Type="http://schemas.openxmlformats.org/officeDocument/2006/relationships/notesSlide" Target="../notesSlides/notesSlide1.xml"/><Relationship Id="rId17" Type="http://schemas.openxmlformats.org/officeDocument/2006/relationships/slideLayout" Target="../slideLayouts/slideLayout1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7025" y="4591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只考虑对</a:t>
            </a:r>
            <a:r>
              <a:rPr lang="en-US" altLang="zh-CN"/>
              <a:t>Events</a:t>
            </a:r>
            <a:r>
              <a:rPr lang="zh-CN" altLang="en-US"/>
              <a:t>做</a:t>
            </a:r>
            <a:r>
              <a:rPr lang="zh-CN" altLang="en-US"/>
              <a:t>转写</a:t>
            </a:r>
            <a:endParaRPr lang="zh-CN" altLang="en-US"/>
          </a:p>
        </p:txBody>
      </p:sp>
      <p:sp>
        <p:nvSpPr>
          <p:cNvPr id="4" name="梯形 3"/>
          <p:cNvSpPr/>
          <p:nvPr/>
        </p:nvSpPr>
        <p:spPr>
          <a:xfrm>
            <a:off x="4520565" y="4450715"/>
            <a:ext cx="2834005" cy="1054100"/>
          </a:xfrm>
          <a:prstGeom prst="trapezoid">
            <a:avLst>
              <a:gd name="adj" fmla="val 78313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6" name="梯形 5"/>
          <p:cNvSpPr/>
          <p:nvPr>
            <p:custDataLst>
              <p:tags r:id="rId1"/>
            </p:custDataLst>
          </p:nvPr>
        </p:nvSpPr>
        <p:spPr>
          <a:xfrm rot="10800000">
            <a:off x="4520565" y="2031365"/>
            <a:ext cx="2834005" cy="1054100"/>
          </a:xfrm>
          <a:prstGeom prst="trapezoid">
            <a:avLst>
              <a:gd name="adj" fmla="val 78313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11445" y="59429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Events</a:t>
            </a:r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201545" y="47783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Transformer-</a:t>
            </a:r>
            <a:r>
              <a:rPr lang="en-US" altLang="zh-CN"/>
              <a:t>Encoder</a:t>
            </a:r>
            <a:endParaRPr lang="en-US" altLang="zh-CN"/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2201545" y="23114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Transformer-</a:t>
            </a:r>
            <a:r>
              <a:rPr lang="en-US" altLang="zh-CN"/>
              <a:t>Decoder</a:t>
            </a:r>
            <a:endParaRPr lang="en-US" altLang="zh-CN"/>
          </a:p>
        </p:txBody>
      </p:sp>
      <p:sp>
        <p:nvSpPr>
          <p:cNvPr id="10" name="上箭头 9"/>
          <p:cNvSpPr/>
          <p:nvPr/>
        </p:nvSpPr>
        <p:spPr>
          <a:xfrm>
            <a:off x="5691505" y="4026535"/>
            <a:ext cx="421640" cy="374650"/>
          </a:xfrm>
          <a:prstGeom prst="up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上箭头 10"/>
          <p:cNvSpPr/>
          <p:nvPr>
            <p:custDataLst>
              <p:tags r:id="rId3"/>
            </p:custDataLst>
          </p:nvPr>
        </p:nvSpPr>
        <p:spPr>
          <a:xfrm>
            <a:off x="5691505" y="5581015"/>
            <a:ext cx="421640" cy="374650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440430" y="3528060"/>
            <a:ext cx="3600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3800475" y="3528060"/>
            <a:ext cx="3600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4161790" y="3528060"/>
            <a:ext cx="3600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>
            <p:custDataLst>
              <p:tags r:id="rId6"/>
            </p:custDataLst>
          </p:nvPr>
        </p:nvSpPr>
        <p:spPr>
          <a:xfrm>
            <a:off x="4520565" y="3528060"/>
            <a:ext cx="3600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>
            <p:custDataLst>
              <p:tags r:id="rId7"/>
            </p:custDataLst>
          </p:nvPr>
        </p:nvSpPr>
        <p:spPr>
          <a:xfrm>
            <a:off x="4880610" y="3528060"/>
            <a:ext cx="3600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>
            <p:custDataLst>
              <p:tags r:id="rId8"/>
            </p:custDataLst>
          </p:nvPr>
        </p:nvSpPr>
        <p:spPr>
          <a:xfrm>
            <a:off x="5241925" y="3528060"/>
            <a:ext cx="3600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599430" y="34874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20" name="矩形 19"/>
          <p:cNvSpPr/>
          <p:nvPr>
            <p:custDataLst>
              <p:tags r:id="rId9"/>
            </p:custDataLst>
          </p:nvPr>
        </p:nvSpPr>
        <p:spPr>
          <a:xfrm>
            <a:off x="5963285" y="3537585"/>
            <a:ext cx="3600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>
            <p:custDataLst>
              <p:tags r:id="rId10"/>
            </p:custDataLst>
          </p:nvPr>
        </p:nvSpPr>
        <p:spPr>
          <a:xfrm>
            <a:off x="6323330" y="3537585"/>
            <a:ext cx="3600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>
            <p:custDataLst>
              <p:tags r:id="rId11"/>
            </p:custDataLst>
          </p:nvPr>
        </p:nvSpPr>
        <p:spPr>
          <a:xfrm>
            <a:off x="6684645" y="3537585"/>
            <a:ext cx="3600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>
            <p:custDataLst>
              <p:tags r:id="rId12"/>
            </p:custDataLst>
          </p:nvPr>
        </p:nvSpPr>
        <p:spPr>
          <a:xfrm>
            <a:off x="7043420" y="3537585"/>
            <a:ext cx="3600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>
            <p:custDataLst>
              <p:tags r:id="rId13"/>
            </p:custDataLst>
          </p:nvPr>
        </p:nvSpPr>
        <p:spPr>
          <a:xfrm>
            <a:off x="7403465" y="3537585"/>
            <a:ext cx="3600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>
            <p:custDataLst>
              <p:tags r:id="rId14"/>
            </p:custDataLst>
          </p:nvPr>
        </p:nvSpPr>
        <p:spPr>
          <a:xfrm>
            <a:off x="7764780" y="3537585"/>
            <a:ext cx="3600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上箭头 25"/>
          <p:cNvSpPr/>
          <p:nvPr>
            <p:custDataLst>
              <p:tags r:id="rId15"/>
            </p:custDataLst>
          </p:nvPr>
        </p:nvSpPr>
        <p:spPr>
          <a:xfrm>
            <a:off x="5691505" y="3124200"/>
            <a:ext cx="421640" cy="374650"/>
          </a:xfrm>
          <a:prstGeom prst="up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>
            <p:custDataLst>
              <p:tags r:id="rId16"/>
            </p:custDataLst>
          </p:nvPr>
        </p:nvSpPr>
        <p:spPr>
          <a:xfrm>
            <a:off x="5338445" y="13938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Summarization</a:t>
            </a:r>
            <a:r>
              <a:rPr lang="zh-CN" altLang="en-US"/>
              <a:t>文本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WPS 演示</Application>
  <PresentationFormat>宽屏</PresentationFormat>
  <Paragraphs>12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养生</cp:lastModifiedBy>
  <cp:revision>29</cp:revision>
  <dcterms:created xsi:type="dcterms:W3CDTF">2024-05-31T13:54:26Z</dcterms:created>
  <dcterms:modified xsi:type="dcterms:W3CDTF">2024-05-31T13:54:26Z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2052-6.6.0.8801</vt:lpwstr>
  </property>
  <property fmtid="{D5CDD505-2E9C-101B-9397-08002B2CF9AE}" pid="3" name="ICV">
    <vt:lpwstr>9BB237D11E9D2CDD97D559665D6F9CBE_41</vt:lpwstr>
  </property>
</Properties>
</file>