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57275" y="3266440"/>
            <a:ext cx="1621155" cy="18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本地仓库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990" y="3266440"/>
            <a:ext cx="1621155" cy="18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本地仓库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11490" y="3266440"/>
            <a:ext cx="1621155" cy="18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本地仓库</a:t>
            </a:r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5640705" y="3266440"/>
            <a:ext cx="1621155" cy="18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本地仓库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78430" y="296545"/>
            <a:ext cx="4583430" cy="134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远程仓库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195830" y="1777365"/>
            <a:ext cx="915670" cy="133413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251325" y="1777365"/>
            <a:ext cx="85725" cy="133413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660390" y="1798955"/>
            <a:ext cx="421005" cy="13303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19925" y="1777365"/>
            <a:ext cx="1313815" cy="12636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7235825" y="1745615"/>
            <a:ext cx="1346835" cy="1295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5888990" y="1798955"/>
            <a:ext cx="445770" cy="124206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532630" y="1788160"/>
            <a:ext cx="84455" cy="12388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825625" y="1703705"/>
            <a:ext cx="1045845" cy="14077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759075" y="3998595"/>
            <a:ext cx="534670" cy="139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106035" y="3984625"/>
            <a:ext cx="534670" cy="139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409815" y="3998595"/>
            <a:ext cx="534670" cy="139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352665" y="4166870"/>
            <a:ext cx="591820" cy="139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970145" y="4180840"/>
            <a:ext cx="591820" cy="139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678430" y="4349750"/>
            <a:ext cx="591820" cy="139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2880" y="1016000"/>
            <a:ext cx="11826240" cy="5288915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68875" y="3949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本地仓库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65760" y="1337945"/>
            <a:ext cx="2688590" cy="464629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377565" y="1337945"/>
            <a:ext cx="2688590" cy="464629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476365" y="1188720"/>
            <a:ext cx="5334635" cy="4646295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27430" y="13658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工作区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279265" y="1422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221345" y="13658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仓库区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829560" y="3590290"/>
            <a:ext cx="98552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730240" y="3590290"/>
            <a:ext cx="98552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5855970" y="3238500"/>
            <a:ext cx="620395" cy="139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2757170" y="3112135"/>
            <a:ext cx="97345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867025" y="3689350"/>
            <a:ext cx="753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5"/>
                </a:solidFill>
              </a:rPr>
              <a:t>add</a:t>
            </a:r>
            <a:endParaRPr lang="en-US" altLang="zh-CN" sz="2800" b="1">
              <a:solidFill>
                <a:schemeClr val="accent5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30240" y="3689350"/>
            <a:ext cx="1386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5"/>
                </a:solidFill>
              </a:rPr>
              <a:t>commit</a:t>
            </a:r>
            <a:endParaRPr lang="en-US" altLang="zh-CN" sz="2800" b="1">
              <a:solidFill>
                <a:schemeClr val="accent5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30240" y="2367915"/>
            <a:ext cx="1386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5"/>
                </a:solidFill>
              </a:rPr>
              <a:t>reset</a:t>
            </a:r>
            <a:endParaRPr lang="en-US" altLang="zh-CN" sz="2800" b="1">
              <a:solidFill>
                <a:schemeClr val="accent5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96820" y="2464435"/>
            <a:ext cx="1650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5"/>
                </a:solidFill>
              </a:rPr>
              <a:t>checkout</a:t>
            </a:r>
            <a:endParaRPr lang="en-US" altLang="zh-CN" sz="2800" b="1">
              <a:solidFill>
                <a:schemeClr val="accent5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9290" y="1790700"/>
            <a:ext cx="1414145" cy="377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index.html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4015105" y="1890395"/>
            <a:ext cx="1414145" cy="377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index.html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6702425" y="1790700"/>
            <a:ext cx="1414145" cy="47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index.html</a:t>
            </a:r>
            <a:endParaRPr lang="en-US" altLang="zh-CN"/>
          </a:p>
          <a:p>
            <a:pPr algn="ctr"/>
            <a:r>
              <a:rPr lang="en-US" altLang="zh-CN"/>
              <a:t>8372</a:t>
            </a:r>
            <a:endParaRPr lang="en-US" altLang="zh-CN"/>
          </a:p>
        </p:txBody>
      </p:sp>
      <p:grpSp>
        <p:nvGrpSpPr>
          <p:cNvPr id="43" name="组合 42"/>
          <p:cNvGrpSpPr/>
          <p:nvPr/>
        </p:nvGrpSpPr>
        <p:grpSpPr>
          <a:xfrm>
            <a:off x="8279130" y="3322955"/>
            <a:ext cx="1729740" cy="377825"/>
            <a:chOff x="12954" y="2898"/>
            <a:chExt cx="2724" cy="595"/>
          </a:xfrm>
        </p:grpSpPr>
        <p:sp>
          <p:nvSpPr>
            <p:cNvPr id="40" name="矩形 39"/>
            <p:cNvSpPr/>
            <p:nvPr/>
          </p:nvSpPr>
          <p:spPr>
            <a:xfrm>
              <a:off x="13931" y="2898"/>
              <a:ext cx="1747" cy="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H="1" flipV="1">
              <a:off x="12954" y="3184"/>
              <a:ext cx="977" cy="2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6715760" y="2439670"/>
            <a:ext cx="1414145" cy="546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index.html    6007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6807200" y="3238500"/>
            <a:ext cx="1414145" cy="546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index.html    </a:t>
            </a:r>
            <a:endParaRPr lang="en-US" altLang="zh-CN"/>
          </a:p>
          <a:p>
            <a:pPr algn="ctr"/>
            <a:r>
              <a:rPr lang="en-US" altLang="zh-CN"/>
              <a:t>50c7</a:t>
            </a:r>
            <a:endParaRPr lang="en-US" altLang="zh-CN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7496175" y="2058035"/>
            <a:ext cx="6350" cy="406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7511415" y="2916555"/>
            <a:ext cx="6350" cy="406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968875" y="3949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本地仓库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73430" y="1105535"/>
            <a:ext cx="10968990" cy="4646295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221345" y="13658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仓库区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412875" y="2726055"/>
            <a:ext cx="1414145" cy="47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index.html</a:t>
            </a:r>
            <a:endParaRPr lang="en-US" altLang="zh-CN"/>
          </a:p>
          <a:p>
            <a:pPr algn="ctr"/>
            <a:r>
              <a:rPr lang="en-US" altLang="zh-CN"/>
              <a:t>8372</a:t>
            </a:r>
            <a:endParaRPr lang="en-US" altLang="zh-CN"/>
          </a:p>
        </p:txBody>
      </p:sp>
      <p:grpSp>
        <p:nvGrpSpPr>
          <p:cNvPr id="43" name="组合 42"/>
          <p:cNvGrpSpPr/>
          <p:nvPr/>
        </p:nvGrpSpPr>
        <p:grpSpPr>
          <a:xfrm>
            <a:off x="7678420" y="4984115"/>
            <a:ext cx="1624330" cy="377825"/>
            <a:chOff x="13931" y="2898"/>
            <a:chExt cx="2558" cy="595"/>
          </a:xfrm>
        </p:grpSpPr>
        <p:sp>
          <p:nvSpPr>
            <p:cNvPr id="40" name="矩形 39"/>
            <p:cNvSpPr/>
            <p:nvPr/>
          </p:nvSpPr>
          <p:spPr>
            <a:xfrm>
              <a:off x="13931" y="2898"/>
              <a:ext cx="1747" cy="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HEAD</a:t>
              </a:r>
              <a:endParaRPr lang="en-US" altLang="zh-CN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5308" y="3182"/>
              <a:ext cx="1181" cy="27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3554730" y="2691130"/>
            <a:ext cx="1414145" cy="546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index.html    6007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5763895" y="2726055"/>
            <a:ext cx="1414145" cy="546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index.html    </a:t>
            </a:r>
            <a:endParaRPr lang="en-US" altLang="zh-CN"/>
          </a:p>
          <a:p>
            <a:pPr algn="ctr"/>
            <a:r>
              <a:rPr lang="en-US" altLang="zh-CN"/>
              <a:t>50c7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39" idx="3"/>
          </p:cNvCxnSpPr>
          <p:nvPr/>
        </p:nvCxnSpPr>
        <p:spPr>
          <a:xfrm flipV="1">
            <a:off x="2827020" y="2939415"/>
            <a:ext cx="689610" cy="25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059680" y="2884170"/>
            <a:ext cx="605790" cy="692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598660" y="1176655"/>
            <a:ext cx="1109345" cy="755650"/>
            <a:chOff x="13931" y="2898"/>
            <a:chExt cx="1747" cy="1190"/>
          </a:xfrm>
        </p:grpSpPr>
        <p:sp>
          <p:nvSpPr>
            <p:cNvPr id="5" name="矩形 4"/>
            <p:cNvSpPr/>
            <p:nvPr/>
          </p:nvSpPr>
          <p:spPr>
            <a:xfrm>
              <a:off x="13931" y="2898"/>
              <a:ext cx="1747" cy="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dev</a:t>
              </a:r>
              <a:endParaRPr lang="en-US" altLang="zh-CN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>
              <a:off x="14783" y="3316"/>
              <a:ext cx="42" cy="77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9446260" y="4460875"/>
            <a:ext cx="1109345" cy="901065"/>
            <a:chOff x="13931" y="2074"/>
            <a:chExt cx="1747" cy="1419"/>
          </a:xfrm>
        </p:grpSpPr>
        <p:sp>
          <p:nvSpPr>
            <p:cNvPr id="12" name="矩形 11"/>
            <p:cNvSpPr/>
            <p:nvPr/>
          </p:nvSpPr>
          <p:spPr>
            <a:xfrm>
              <a:off x="13931" y="2898"/>
              <a:ext cx="1747" cy="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master</a:t>
              </a:r>
              <a:endParaRPr lang="en-US" altLang="zh-CN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 flipV="1">
              <a:off x="14774" y="2074"/>
              <a:ext cx="60" cy="82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7535545" y="1932305"/>
            <a:ext cx="141414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index.html  </a:t>
            </a:r>
            <a:endParaRPr lang="en-US" altLang="zh-CN"/>
          </a:p>
          <a:p>
            <a:pPr algn="ctr"/>
            <a:r>
              <a:rPr lang="en-US" altLang="zh-CN"/>
              <a:t>index.js  </a:t>
            </a:r>
            <a:endParaRPr lang="en-US" altLang="zh-CN"/>
          </a:p>
          <a:p>
            <a:pPr algn="ctr"/>
            <a:r>
              <a:rPr lang="en-US" altLang="zh-CN"/>
              <a:t>cc434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073900" y="2346325"/>
            <a:ext cx="604520" cy="46863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78420" y="3203575"/>
            <a:ext cx="1414145" cy="879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index.html </a:t>
            </a:r>
            <a:endParaRPr lang="en-US" altLang="zh-CN"/>
          </a:p>
          <a:p>
            <a:pPr algn="ctr"/>
            <a:r>
              <a:rPr lang="en-US" altLang="zh-CN"/>
              <a:t>demo.js   </a:t>
            </a:r>
            <a:endParaRPr lang="en-US" altLang="zh-CN"/>
          </a:p>
          <a:p>
            <a:pPr algn="ctr"/>
            <a:r>
              <a:rPr lang="en-US" altLang="zh-CN"/>
              <a:t>72204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137400" y="3077845"/>
            <a:ext cx="477520" cy="7016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446260" y="1932305"/>
            <a:ext cx="1414145" cy="726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index.html  </a:t>
            </a:r>
            <a:endParaRPr lang="en-US" altLang="zh-CN"/>
          </a:p>
          <a:p>
            <a:pPr algn="ctr"/>
            <a:r>
              <a:rPr lang="en-US" altLang="zh-CN"/>
              <a:t>index.js  </a:t>
            </a:r>
            <a:endParaRPr lang="en-US" altLang="zh-CN"/>
          </a:p>
          <a:p>
            <a:pPr algn="ctr"/>
            <a:r>
              <a:rPr lang="en-US" altLang="zh-CN"/>
              <a:t>ao11</a:t>
            </a:r>
            <a:endParaRPr lang="en-US" altLang="zh-CN"/>
          </a:p>
        </p:txBody>
      </p:sp>
      <p:cxnSp>
        <p:nvCxnSpPr>
          <p:cNvPr id="19" name="直接箭头连接符 18"/>
          <p:cNvCxnSpPr>
            <a:endCxn id="18" idx="1"/>
          </p:cNvCxnSpPr>
          <p:nvPr/>
        </p:nvCxnSpPr>
        <p:spPr>
          <a:xfrm flipV="1">
            <a:off x="8787765" y="2295525"/>
            <a:ext cx="658495" cy="50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445625" y="3272790"/>
            <a:ext cx="1414145" cy="1188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index.html </a:t>
            </a:r>
            <a:endParaRPr lang="en-US" altLang="zh-CN"/>
          </a:p>
          <a:p>
            <a:pPr algn="ctr"/>
            <a:r>
              <a:rPr lang="en-US" altLang="zh-CN"/>
              <a:t>demo.js  </a:t>
            </a:r>
            <a:endParaRPr lang="en-US" altLang="zh-CN"/>
          </a:p>
          <a:p>
            <a:pPr algn="ctr"/>
            <a:r>
              <a:rPr lang="en-US" altLang="zh-CN"/>
              <a:t>index.js </a:t>
            </a:r>
            <a:endParaRPr lang="en-US" altLang="zh-CN"/>
          </a:p>
          <a:p>
            <a:pPr algn="ctr"/>
            <a:r>
              <a:rPr lang="en-US" altLang="zh-CN"/>
              <a:t>72204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949690" y="3617595"/>
            <a:ext cx="658495" cy="50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9941560" y="2639695"/>
            <a:ext cx="88265" cy="6191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556385" y="1005840"/>
            <a:ext cx="2898775" cy="356743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52625" y="556260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执行栈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92925" y="637540"/>
            <a:ext cx="144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任务队列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01790" y="1005840"/>
            <a:ext cx="3279140" cy="356743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37360" y="4989830"/>
            <a:ext cx="9713595" cy="1306195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6055" y="5459095"/>
            <a:ext cx="144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回调函数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19065" y="294640"/>
            <a:ext cx="1943100" cy="62992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console.log(1)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117465" y="375920"/>
            <a:ext cx="1943100" cy="62992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console.log(2)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219065" y="375920"/>
            <a:ext cx="1943100" cy="62992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console.log(3)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124450" y="294640"/>
            <a:ext cx="1943100" cy="62992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for(i=5)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631055" y="1971040"/>
            <a:ext cx="1872615" cy="2252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060565" y="1851660"/>
            <a:ext cx="2561590" cy="115760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setTimeout(function () {</a:t>
            </a:r>
            <a:endParaRPr lang="en-US" altLang="zh-CN"/>
          </a:p>
          <a:p>
            <a:pPr algn="ctr"/>
            <a:r>
              <a:rPr lang="en-US" altLang="zh-CN"/>
              <a:t>        console.log(i)</a:t>
            </a:r>
            <a:endParaRPr lang="en-US" altLang="zh-CN"/>
          </a:p>
          <a:p>
            <a:pPr algn="ctr"/>
            <a:r>
              <a:rPr lang="en-US" altLang="zh-CN"/>
              <a:t>      }, 10)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892925" y="3235325"/>
            <a:ext cx="2561590" cy="115760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setTimeout(function () {</a:t>
            </a:r>
            <a:endParaRPr lang="en-US" altLang="zh-CN"/>
          </a:p>
          <a:p>
            <a:pPr algn="ctr"/>
            <a:r>
              <a:rPr lang="en-US" altLang="zh-CN"/>
              <a:t>        console.log(i)</a:t>
            </a:r>
            <a:endParaRPr lang="en-US" altLang="zh-CN"/>
          </a:p>
          <a:p>
            <a:pPr algn="ctr"/>
            <a:r>
              <a:rPr lang="en-US" altLang="zh-CN"/>
              <a:t>      }, 10)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949190" y="818515"/>
            <a:ext cx="1943735" cy="942975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function () {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        console.log(i)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      }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50390" y="3449955"/>
            <a:ext cx="1943735" cy="942975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function(){}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75455" y="5172075"/>
            <a:ext cx="1943735" cy="942975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function () {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        console.log(i)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      }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396355" y="5171440"/>
            <a:ext cx="1943735" cy="942975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function () {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        console.log(i)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      }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513445" y="5172075"/>
            <a:ext cx="1943735" cy="942975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function () {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        console.log(i)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      }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369810" y="1131570"/>
            <a:ext cx="1943100" cy="62992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box.onclick = function(){}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3223260" y="4392930"/>
            <a:ext cx="0" cy="422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-5651500" y="1329055"/>
            <a:ext cx="15093950" cy="2077720"/>
            <a:chOff x="-4078" y="2022"/>
            <a:chExt cx="23770" cy="3272"/>
          </a:xfrm>
        </p:grpSpPr>
        <p:grpSp>
          <p:nvGrpSpPr>
            <p:cNvPr id="11" name="组合 10"/>
            <p:cNvGrpSpPr/>
            <p:nvPr/>
          </p:nvGrpSpPr>
          <p:grpSpPr>
            <a:xfrm>
              <a:off x="-4078" y="2022"/>
              <a:ext cx="23770" cy="3273"/>
              <a:chOff x="632" y="2022"/>
              <a:chExt cx="23942" cy="3273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32" y="2022"/>
                <a:ext cx="23942" cy="3273"/>
                <a:chOff x="1267" y="2022"/>
                <a:chExt cx="22846" cy="3273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1267" y="2022"/>
                  <a:ext cx="22846" cy="32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199" y="2137"/>
                  <a:ext cx="4481" cy="299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6000"/>
                    <a:t>图片一</a:t>
                  </a:r>
                  <a:endParaRPr lang="zh-CN" altLang="en-US" sz="600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0036" y="2137"/>
                  <a:ext cx="4481" cy="299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6000"/>
                    <a:t>图片二</a:t>
                  </a:r>
                  <a:endParaRPr lang="zh-CN" altLang="en-US" sz="600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4741" y="2161"/>
                  <a:ext cx="4343" cy="299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6000"/>
                    <a:t>图片三</a:t>
                  </a:r>
                  <a:endParaRPr lang="zh-CN" altLang="en-US" sz="6000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632" y="2161"/>
                <a:ext cx="3943" cy="299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6000"/>
                  <a:t>图片三</a:t>
                </a:r>
                <a:endParaRPr lang="zh-CN" altLang="en-US" sz="6000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4771" y="2161"/>
              <a:ext cx="4681" cy="29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6000"/>
                <a:t>图片一</a:t>
              </a:r>
              <a:endParaRPr lang="zh-CN" altLang="en-US" sz="6000"/>
            </a:p>
          </p:txBody>
        </p:sp>
      </p:grpSp>
      <p:sp>
        <p:nvSpPr>
          <p:cNvPr id="4" name="矩形 3"/>
          <p:cNvSpPr/>
          <p:nvPr/>
        </p:nvSpPr>
        <p:spPr>
          <a:xfrm>
            <a:off x="3238500" y="1062990"/>
            <a:ext cx="3170555" cy="234378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120390" y="3597275"/>
            <a:ext cx="3124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38500" y="3686175"/>
            <a:ext cx="7048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159250" y="3654425"/>
            <a:ext cx="7048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5080000" y="3686175"/>
            <a:ext cx="7048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357880" y="4943475"/>
            <a:ext cx="1746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num=len-1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WPS 演示</Application>
  <PresentationFormat>宽屏</PresentationFormat>
  <Paragraphs>135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10</cp:revision>
  <dcterms:created xsi:type="dcterms:W3CDTF">2019-07-07T08:25:00Z</dcterms:created>
  <dcterms:modified xsi:type="dcterms:W3CDTF">2019-08-05T14:57:23Z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