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28" r:id="rId16"/>
    <p:sldId id="327" r:id="rId17"/>
    <p:sldId id="329" r:id="rId18"/>
    <p:sldId id="330" r:id="rId19"/>
    <p:sldId id="332" r:id="rId20"/>
    <p:sldId id="331" r:id="rId21"/>
    <p:sldId id="333" r:id="rId22"/>
    <p:sldId id="334" r:id="rId23"/>
    <p:sldId id="336" r:id="rId24"/>
    <p:sldId id="337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Undefined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Null类型的值只有一个，就是null；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Undefined类型的值也只有一个，就是undefined；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null和undefined都表示没有；null表示现在没有以后可能有，用来占位；undefined表示现在没有定义，现在没有以后也没有；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Undefined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b="1" dirty="0">
                <a:latin typeface="宋体" panose="02010600030101010101" pitchFamily="2" charset="-122"/>
                <a:sym typeface="+mn-ea"/>
              </a:rPr>
              <a:t>null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常见的几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中情况：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通过id获取元素如果获取不到，返回的值默认为null；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可以给变量赋值为null，来清空变量，可以用来释放堆内存；</a:t>
            </a:r>
            <a:endParaRPr lang="zh-CN" altLang="en-US" sz="24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正则捕获捕获不到内容时，返回值为null</a:t>
            </a:r>
            <a:endParaRPr lang="zh-CN" altLang="en-US" sz="2400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Undefined</a:t>
            </a:r>
            <a:endParaRPr lang="zh-CN" altLang="en-US" sz="2400" b="1" dirty="0">
              <a:latin typeface="宋体" panose="02010600030101010101" pitchFamily="2" charset="-122"/>
              <a:sym typeface="+mn-ea"/>
            </a:endParaRPr>
          </a:p>
          <a:p>
            <a:pPr marL="514350" lvl="0" indent="-514350" fontAlgn="auto">
              <a:lnSpc>
                <a:spcPct val="130000"/>
              </a:lnSpc>
              <a:buAutoNum type="arabicPeriod"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Undefined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常见的几种情况：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如果变量只声明未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定义，默认存储的值为undefined;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获取对象的某个属性是，如果属性不存在，获取的值是undefined;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如果函数的形参没有对应的实参，那么形参默认存储的值是undefined；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如果函数没有return返回值，那么默认的返回值是undefined；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对象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对象是由键值对组成，每组键值对由逗号隔开，键值对由键（属性名）和值（属性值）组成；键和值之间用冒号隔开，前面是键后面是值；（例：{a: 1}）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对象的定义：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首先会开辟一块堆内存空间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把对象的键值对存储都该空间中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把该空间的地址赋值给变量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变量中实际存储的时一个十六进制的空间地址，这个地址是浏览器分配的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对象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获取对象下的某个属性的值：（对象名.属性名）（对象名[属性名]）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新增键值对：（对象名.新属性名=属性值）（对象名[新属性名]=属性值）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修改键值对：（对象名.属性名=属性值）（对象名[“属性名”]=属性值）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删除键值对：（delete 对象名.属性名）（delete 对象名[“属性名”]）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数组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数组由数组成员项组成，成员项之间由逗号隔开；（例： [1, “a”]）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length： 数组由length属性，属性值代表数组成员项的个数；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索引：索引从0开始，依次递增，与数组的成员项一一对应；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数组的定义：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首先在堆内存中开辟一块空间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将数组的成员项通过，索引值一一存储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把空间地址赋值给变量，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中数据类型的检测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typeof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instanceof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constructor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Object.prototype.toString.call();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中数据类型的检测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typeof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是一个操作符，用来检测数据类型的；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用法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typeof(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要检测的数据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或者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typeof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要检测的数据；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typeof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的检测结果是一个字符串；字符串的内容是被检测的数据的数据类型；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局限性：能区分基本数据类型，也能区分函数；但是区分不出对象数据类型下的普通对象、数组、正则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...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typeof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检测对象数据类型时返回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object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，检测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null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时，也是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object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中数据类型的检测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instanceof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是一个操作符，返回值是一个布尔值；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用法：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[] instanceof Array; // true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检测当前对象是否属于某个类；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局限性：只能用来检测引用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数据类型，不能检测基本数据类型；只要在原型链上出现过出现过构造函数都返回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true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，所以检测结果不很准确；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中数据类型的检测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 constructor这个属性存在于构造函数的原型上，指向构造函数,对象可以通过__proto__在其所属类的原型上找到这个属性;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constructor是比较准确判断对象的所属类型的，但是如果有继承的话,检测的结果可能不准确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;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用法：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[].constructor === Array; // true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{}.constructor === Object; // true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“”.constructor === String; // true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lstStyle/>
          <a:p>
            <a:pPr algn="ctr"/>
            <a:r>
              <a:rPr 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姓名：薛振翔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15711019382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中数据类型的检测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 Object.prototype.toString.call()</a:t>
            </a:r>
            <a:r>
              <a:rPr lang="zh-CN" b="1" dirty="0">
                <a:latin typeface="宋体" panose="02010600030101010101" pitchFamily="2" charset="-122"/>
                <a:sym typeface="+mn-ea"/>
              </a:rPr>
              <a:t>；在Object基类原型上</a:t>
            </a:r>
            <a:r>
              <a:rPr lang="zh-CN" b="1" dirty="0">
                <a:latin typeface="宋体" panose="02010600030101010101" pitchFamily="2" charset="-122"/>
                <a:sym typeface="+mn-ea"/>
              </a:rPr>
              <a:t>定义的这个toString()方法，是用来检测数据类型的；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这对数据检测应该是最准确的;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用法：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Object.prototype.toString.call(1); // “[object Number]”</a:t>
            </a:r>
            <a:endParaRPr lang="zh-CN" sz="24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Object.prototype.toString.call(“a”); // “[object String]”</a:t>
            </a:r>
            <a:endParaRPr lang="zh-CN" sz="24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...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中数据类型的比较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b="1" dirty="0">
                <a:latin typeface="宋体" panose="02010600030101010101" pitchFamily="2" charset="-122"/>
                <a:sym typeface="+mn-ea"/>
              </a:rPr>
              <a:t>=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：在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js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中，一个等号是</a:t>
            </a:r>
            <a:r>
              <a:rPr lang="zh-CN" b="1" dirty="0">
                <a:latin typeface="宋体" panose="02010600030101010101" pitchFamily="2" charset="-122"/>
                <a:sym typeface="+mn-ea"/>
              </a:rPr>
              <a:t>赋值号，将等号右边的值赋值给左边；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==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：对等号两边的数据进行比较，返回布尔值；比较之前会先将等号两侧的数据转化成相同类型以后再进行比较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!=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：不等号，和”==”号取值正好相反，也是先进性类型转换，然后在比较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===：绝对比较，先比较数据类型，在比较值；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!==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绝对不相等的意思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，先比较数据类型，然后比较值；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中数据类型的比较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b="1" dirty="0">
                <a:latin typeface="宋体" panose="02010600030101010101" pitchFamily="2" charset="-122"/>
                <a:sym typeface="+mn-ea"/>
              </a:rPr>
              <a:t>==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：两个等号，不同类型之间比较的规律；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944245" y="2682875"/>
          <a:ext cx="1040892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65"/>
                <a:gridCol w="1252220"/>
                <a:gridCol w="5384800"/>
                <a:gridCol w="2045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其他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比较是不是同一个空间地址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对象转字符串，然后比较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对象转字符串，再转数字；布尔转数字；然后</a:t>
                      </a:r>
                      <a:r>
                        <a:rPr lang="zh-CN" altLang="en-US"/>
                        <a:t>比较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</a:t>
                      </a:r>
                      <a:r>
                        <a:rPr lang="zh-CN" altLang="en-US"/>
                        <a:t>是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false</a:t>
                      </a:r>
                      <a:r>
                        <a:rPr lang="zh-CN" altLang="en-US"/>
                        <a:t>是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对象转字符串，再转数字，然比较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布尔转数字，然后比较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</a:t>
                      </a:r>
                      <a:r>
                        <a:rPr lang="zh-CN" altLang="en-US"/>
                        <a:t>是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false</a:t>
                      </a:r>
                      <a:r>
                        <a:rPr lang="zh-CN" altLang="en-US"/>
                        <a:t>是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把字符串</a:t>
                      </a:r>
                      <a:r>
                        <a:rPr lang="zh-CN" altLang="en-US" sz="1800">
                          <a:sym typeface="+mn-ea"/>
                        </a:rPr>
                        <a:t>通过</a:t>
                      </a:r>
                      <a:r>
                        <a:rPr lang="en-US" altLang="zh-CN" sz="1800">
                          <a:sym typeface="+mn-ea"/>
                        </a:rPr>
                        <a:t>Number()</a:t>
                      </a:r>
                      <a:r>
                        <a:rPr lang="zh-CN" altLang="en-US"/>
                        <a:t>转成数字，然后比较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空字符串是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undefined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undefined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其他类型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undeifned</a:t>
                      </a:r>
                      <a:r>
                        <a:rPr lang="zh-CN" altLang="en-US"/>
                        <a:t>和其他类型比较都是</a:t>
                      </a: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没有</a:t>
                      </a:r>
                      <a:r>
                        <a:rPr lang="en-US" altLang="zh-CN"/>
                        <a:t>toString</a:t>
                      </a: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中获取元素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b="1" dirty="0">
                <a:latin typeface="宋体" panose="02010600030101010101" pitchFamily="2" charset="-122"/>
                <a:sym typeface="+mn-ea"/>
              </a:rPr>
              <a:t>js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中操作元素，首先要获取元素；操作那个元素就获取哪个；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通过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Id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名获取元素：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document.getElementById(id名)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；</a:t>
            </a:r>
            <a:endParaRPr lang="zh-CN" altLang="en-US" sz="24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id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名是唯一的，以上方法获取对应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id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名的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dom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元素</a:t>
            </a:r>
            <a:endParaRPr lang="zh-CN" altLang="en-US" sz="24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如果id名不存在，返回null；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中三种判断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当我们需要再不同条件下执行不同的操作时，我们就需要一下三种语句去判断；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语句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switch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语句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三目运算符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语句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用法：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if(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判断条件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){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	// 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判断条件成立时执行该代码块的语句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}</a:t>
            </a: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if(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判断条件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){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	// 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判断条件成立时执行该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代码块中的语句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}else{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	// 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判断条件不成立时执行该代码块中的语句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}</a:t>
            </a: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	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语句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用法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if(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条件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1){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	// 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条件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成立时执行该代码块的语句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}else if(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条件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2){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	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//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条件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成立时执行该代码块的语句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}</a:t>
            </a: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marL="514350" lvl="0" indent="-514350" fontAlgn="auto">
              <a:lnSpc>
                <a:spcPct val="130000"/>
              </a:lnSpc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判断条件是一个布尔值，其他数据类型的会默认转成布尔值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marL="514350" lvl="0" indent="-514350" fontAlgn="auto">
              <a:lnSpc>
                <a:spcPct val="130000"/>
              </a:lnSpc>
              <a:buAutoNum type="arabicPeriod"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if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可以和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else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else if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连用，也可以单独使用；代码从上往下判断一旦条件成立就不再判断下面的分支</a:t>
            </a: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	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switch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语句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用法：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switch(n){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	</a:t>
            </a:r>
            <a:r>
              <a:rPr lang="en-US" sz="2400" b="1" dirty="0">
                <a:latin typeface="宋体" panose="02010600030101010101" pitchFamily="2" charset="-122"/>
                <a:sym typeface="+mn-ea"/>
              </a:rPr>
              <a:t>case 1:</a:t>
            </a:r>
            <a:br>
              <a:rPr lang="en-US" sz="2400" b="1" dirty="0">
                <a:latin typeface="宋体" panose="02010600030101010101" pitchFamily="2" charset="-122"/>
                <a:sym typeface="+mn-ea"/>
              </a:rPr>
            </a:br>
            <a:r>
              <a:rPr lang="en-US" sz="2400" b="1" dirty="0">
                <a:latin typeface="宋体" panose="02010600030101010101" pitchFamily="2" charset="-122"/>
                <a:sym typeface="+mn-ea"/>
              </a:rPr>
              <a:t>		// n === 1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时，执行该代码块中的语句</a:t>
            </a:r>
            <a:br>
              <a:rPr lang="zh-CN" altLang="en-US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		break;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	default: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		// 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默认执行</a:t>
            </a:r>
            <a:br>
              <a:rPr lang="en-US" altLang="zh-CN" sz="2400" b="1" dirty="0">
                <a:latin typeface="宋体" panose="02010600030101010101" pitchFamily="2" charset="-122"/>
                <a:sym typeface="+mn-ea"/>
              </a:rPr>
            </a:b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}</a:t>
            </a: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marL="0" lvl="0" indent="0" fontAlgn="auto">
              <a:lnSpc>
                <a:spcPct val="130000"/>
              </a:lnSpc>
              <a:buNone/>
            </a:pP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	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switch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语句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switch语句一般用于多分支判断；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switch语句判断时，是绝对比较；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break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：是一个关键字，是用来阻止代码不向下一个分支进行的；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default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：是默认匹配分支，当所有条件都不满足时，执行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default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；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marL="0" lvl="0" indent="0" fontAlgn="auto">
              <a:lnSpc>
                <a:spcPct val="130000"/>
              </a:lnSpc>
              <a:buNone/>
            </a:pP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	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三目运算符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用法：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条件 ？ 条件成立时执行 ：条件不成立时执行</a:t>
            </a:r>
            <a:endParaRPr lang="zh-CN" altLang="en-US" sz="2400" b="1" dirty="0">
              <a:latin typeface="宋体" panose="02010600030101010101" pitchFamily="2" charset="-122"/>
              <a:sym typeface="+mn-ea"/>
            </a:endParaRPr>
          </a:p>
          <a:p>
            <a:pPr marL="514350" lvl="0" indent="-514350" fontAlgn="auto">
              <a:lnSpc>
                <a:spcPct val="130000"/>
              </a:lnSpc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三目运算符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一般用于简单的逻辑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判断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marL="0" lvl="0" indent="0" fontAlgn="auto">
              <a:lnSpc>
                <a:spcPct val="130000"/>
              </a:lnSpc>
              <a:buNone/>
            </a:pP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	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中基本数据类型和引用数据类型的区别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基本数据类型存储到栈内存中，引用数据类型存储到堆内存中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基本数据类型操作值的，引用数据类型操作的是空间地址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开关灯案例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marL="0" lvl="0" indent="0" fontAlgn="auto">
              <a:lnSpc>
                <a:spcPct val="130000"/>
              </a:lnSpc>
              <a:buNone/>
            </a:pPr>
            <a:endParaRPr lang="en-US" altLang="zh-CN" sz="2800" b="1" dirty="0">
              <a:latin typeface="宋体" panose="02010600030101010101" pitchFamily="2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	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中数字类型（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Number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数字类型包含了：正数、负数、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NaN;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NaN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not a number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；表示不是一个数字；他也是数字类型的；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typeof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：检测当前的数据类型的；首先返回一个字符串，字符串中包含当前值所对应的数据类型；只能检测基本数据类型，不能区分对象数据类型下具体的对象数组正则；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数字类型可以进行数学运算；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中数字类型（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Number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isNaN</a:t>
            </a:r>
            <a:r>
              <a:rPr lang="en-US" b="1" dirty="0">
                <a:latin typeface="宋体" panose="02010600030101010101" pitchFamily="2" charset="-122"/>
                <a:sym typeface="+mn-ea"/>
              </a:rPr>
              <a:t>()</a:t>
            </a:r>
            <a:r>
              <a:rPr lang="zh-CN" b="1" dirty="0">
                <a:latin typeface="宋体" panose="02010600030101010101" pitchFamily="2" charset="-122"/>
                <a:sym typeface="+mn-ea"/>
              </a:rPr>
              <a:t>：isNaN 这个方法执行时，会先把要校验的值强制转换成number类型的；然后再进行判断；如果是一个有效数字，返回false，如果不是一个有效数字，返回false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;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Number(): 将其他数据类型的值强制转换成number类型；要把其他数据类型转换成number时，首先会调用toString(),转换成字符串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;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中数字类型（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Number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parseInt(): 用于从一个字符串中提取数字的方法，对字符串从左到右识别，直到遇到一个非有效数字停止，返回匹配的数字，如果第一个字符是非有效数字，返回NaN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parseFloat(): 和parseInt用法一样，区别是ParseFloat多识别一位小数点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toFixed(): 保留小数位数的一个方法，返回的是一个字符串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中字符串类型（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String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）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zh-CN" b="1" dirty="0">
                <a:latin typeface="宋体" panose="02010600030101010101" pitchFamily="2" charset="-122"/>
                <a:sym typeface="+mn-ea"/>
              </a:rPr>
              <a:t>概念：</a:t>
            </a:r>
            <a:r>
              <a:rPr b="1" dirty="0">
                <a:latin typeface="宋体" panose="02010600030101010101" pitchFamily="2" charset="-122"/>
                <a:sym typeface="+mn-ea"/>
              </a:rPr>
              <a:t>在js中用引号包含的文本内容称之为字符串，可以是单引号也可以是双引号，</a:t>
            </a:r>
            <a:r>
              <a:rPr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（注意引号是成对出现的）</a:t>
            </a:r>
            <a:endParaRPr b="1" dirty="0">
              <a:solidFill>
                <a:srgbClr val="C00000"/>
              </a:solidFill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索引： 在字符串中，每个字符都有一个与之对应的索引，这个索引是一个数字，从字符串最左侧开始，第一个字符的索引为0，依次递增；可以通过索引找到字符串中的某个字符，(例：str[0])；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中字符串类型（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String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）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length：字符串有一个length属性，属性值代表的是当前字符串中字符的个数；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lang="en-US" b="1" dirty="0">
                <a:latin typeface="宋体" panose="02010600030101010101" pitchFamily="2" charset="-122"/>
                <a:sym typeface="+mn-ea"/>
              </a:rPr>
              <a:t>String()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：将其他数据类型的数据转换成字符串类型的；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 +：拼接符，用来拼接字符串，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38835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-JavaScript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中布尔类型（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Boolean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）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布尔类型常用在条件判断中，他只有两个值true和false；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Boolean(): 把其他类型的值转换成布尔类型，返回值只可能是true或false；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在js中只有0、空字符串、null、undefined、NaN这五个值转成布尔值时是false，其余都是true</a:t>
            </a:r>
            <a:r>
              <a:rPr lang="zh-CN" b="1" dirty="0">
                <a:latin typeface="宋体" panose="02010600030101010101" pitchFamily="2" charset="-122"/>
                <a:sym typeface="+mn-ea"/>
              </a:rPr>
              <a:t>；</a:t>
            </a:r>
            <a:endParaRPr lang="zh-CN"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r>
              <a:rPr b="1" dirty="0">
                <a:latin typeface="宋体" panose="02010600030101010101" pitchFamily="2" charset="-122"/>
                <a:sym typeface="+mn-ea"/>
              </a:rPr>
              <a:t>! : 取反，该符号首先会把后面的值转换成布尔值，然后取反；连用两次取反，会隐式的将其他数据类型转换成布尔型</a:t>
            </a:r>
            <a:r>
              <a:rPr lang="zh-CN" b="1" dirty="0">
                <a:latin typeface="宋体" panose="02010600030101010101" pitchFamily="2" charset="-122"/>
                <a:sym typeface="+mn-ea"/>
              </a:rPr>
              <a:t>；</a:t>
            </a:r>
            <a:endParaRPr b="1" dirty="0">
              <a:latin typeface="宋体" panose="02010600030101010101" pitchFamily="2" charset="-122"/>
              <a:sym typeface="+mn-ea"/>
            </a:endParaRPr>
          </a:p>
          <a:p>
            <a:pPr marL="514350" indent="-514350" fontAlgn="auto">
              <a:lnSpc>
                <a:spcPct val="130000"/>
              </a:lnSpc>
              <a:buAutoNum type="arabicPeriod"/>
            </a:pPr>
            <a:endParaRPr lang="zh-CN" b="1" dirty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4632</Words>
  <Application>WPS 演示</Application>
  <PresentationFormat>宽屏</PresentationFormat>
  <Paragraphs>341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  <vt:lpstr>珠峰培训-JavaScript基础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～～～～</cp:lastModifiedBy>
  <cp:revision>801</cp:revision>
  <dcterms:created xsi:type="dcterms:W3CDTF">2016-10-27T05:16:00Z</dcterms:created>
  <dcterms:modified xsi:type="dcterms:W3CDTF">2019-06-03T12:07:51Z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