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1" d="100"/>
          <a:sy n="51" d="100"/>
        </p:scale>
        <p:origin x="364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3957-0672-4D7C-AB76-50D52109C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56AED-E1A1-4AD3-9122-FAC1C7BD5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82B99-7945-4C34-AD2A-0B12A14E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9958-87FB-45D0-8221-DB3C9F3676C9}" type="datetimeFigureOut">
              <a:rPr lang="en-CA" smtClean="0"/>
              <a:t>2024-12-01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48B57-A136-4945-9DFD-4F8849C4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2DED8-00D9-48B4-9A8D-67B0EF40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31E0-5649-4E3B-B032-2F518E52316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672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A960-1415-412E-9F29-E60D8DF9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5414F-D20D-4F73-A425-53F616594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B604E-F428-41B4-AEDF-20B27C4B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9958-87FB-45D0-8221-DB3C9F3676C9}" type="datetimeFigureOut">
              <a:rPr lang="en-CA" smtClean="0"/>
              <a:t>2024-12-01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2D22-B912-44D3-8D00-C657AA60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EF2B2-2871-4DC5-8291-3F42F2B7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31E0-5649-4E3B-B032-2F518E52316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081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ADFB9-A2E2-45BB-BEDF-50F84A85D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1A451-B5D0-4619-AED8-52B5AC93F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7E5C7-7D1E-48BB-AF46-1307A973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9958-87FB-45D0-8221-DB3C9F3676C9}" type="datetimeFigureOut">
              <a:rPr lang="en-CA" smtClean="0"/>
              <a:t>2024-12-01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8747D-BD7C-4109-A981-58FFD4FB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DB706-1F74-4B4F-9B50-527DB0FA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31E0-5649-4E3B-B032-2F518E52316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026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D7EA-859D-4271-BA31-22745035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4CF90-333D-4E94-A75B-A2A46AE98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D7408-5555-4A85-833D-212D7DF3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9958-87FB-45D0-8221-DB3C9F3676C9}" type="datetimeFigureOut">
              <a:rPr lang="en-CA" smtClean="0"/>
              <a:t>2024-12-01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71FCF-4573-47CD-90BF-A48F601E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015B9-6A86-4624-A79E-E62C3CDC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31E0-5649-4E3B-B032-2F518E52316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741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A084-6B04-49AF-8DA3-AC3FEEF6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0ED61-FE06-4633-B9A8-1B2109757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FBD2-CD59-4455-A914-BF6D59D0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9958-87FB-45D0-8221-DB3C9F3676C9}" type="datetimeFigureOut">
              <a:rPr lang="en-CA" smtClean="0"/>
              <a:t>2024-12-01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0260C-B1FD-425E-8F22-DEA80989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2204C-C286-462A-83A5-40DDAB18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31E0-5649-4E3B-B032-2F518E52316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351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7889-A6D9-4313-A42C-3A7E37F9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D232B-6345-4045-B922-1991D4B08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85576-9500-4DC3-9411-C2D031FD9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C94DE-7568-4AB2-8548-67CEAABA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9958-87FB-45D0-8221-DB3C9F3676C9}" type="datetimeFigureOut">
              <a:rPr lang="en-CA" smtClean="0"/>
              <a:t>2024-12-01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5A5A0-5967-4879-83D6-EBDF1BC0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338ED-3383-4A7C-B5F7-7E160AB4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31E0-5649-4E3B-B032-2F518E52316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500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7148-9191-45E7-A988-56C97540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49771-4CE1-416F-AC2F-FB0EF1561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730A8-9A97-4753-AA4A-7F67DDF25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59768-F621-4E06-AAAB-8180986D7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407171-12F3-4971-B79F-768A023A5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A6A9B-C4D0-45BB-87D4-FD9FC7AA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9958-87FB-45D0-8221-DB3C9F3676C9}" type="datetimeFigureOut">
              <a:rPr lang="en-CA" smtClean="0"/>
              <a:t>2024-12-01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5DAA9-49D9-41DC-816B-FC0BA52A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AD54D-E09B-450E-9FB8-B4930A6C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31E0-5649-4E3B-B032-2F518E52316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680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B6A0-09C2-45E0-8E1E-5AB97762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17D7E-7EE3-4AD0-A7F2-C5654ED6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9958-87FB-45D0-8221-DB3C9F3676C9}" type="datetimeFigureOut">
              <a:rPr lang="en-CA" smtClean="0"/>
              <a:t>2024-12-01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B7575-619C-478A-88E2-0A1BEB22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DB1FE-4F5D-4356-A834-12FDF3D9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31E0-5649-4E3B-B032-2F518E52316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226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D8802-6222-4BAA-8D18-D94C7C3E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9958-87FB-45D0-8221-DB3C9F3676C9}" type="datetimeFigureOut">
              <a:rPr lang="en-CA" smtClean="0"/>
              <a:t>2024-12-01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77ADF-B75F-4276-9F25-EBBD5296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D7809-3A5C-4DD7-AF02-8A5FC716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31E0-5649-4E3B-B032-2F518E52316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735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3F2D-5FAA-427D-962A-AB01FD4FB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AB432-C0F2-4E44-9B28-8A1E9FE4A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487C7-648D-40A9-B333-4BDF6A390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63F1F-62DD-403E-B11C-1D5482A7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9958-87FB-45D0-8221-DB3C9F3676C9}" type="datetimeFigureOut">
              <a:rPr lang="en-CA" smtClean="0"/>
              <a:t>2024-12-01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6D183-450D-4FC8-A47C-94D7C4DD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87BB9-FAD0-4B0C-8D45-429EF2D2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31E0-5649-4E3B-B032-2F518E52316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156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C668-EED7-4604-823A-BF1A58FA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771DE-0488-4A34-A98F-88BA0C9AB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57AB8-B0C7-4042-B7ED-EAE75AE36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B7368-C0EE-4C21-8762-25F27FA7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9958-87FB-45D0-8221-DB3C9F3676C9}" type="datetimeFigureOut">
              <a:rPr lang="en-CA" smtClean="0"/>
              <a:t>2024-12-01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3D8DE-A015-40F2-8E8F-4DABC7D5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C4E7E-B4FA-48D2-B86E-70E0589A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31E0-5649-4E3B-B032-2F518E52316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135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8AC7A-9DAF-47BA-8788-A5C695DD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FCBD2-00C2-4B11-998B-A43C0A517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D806-9212-4138-B6D6-8CEDF313F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79958-87FB-45D0-8221-DB3C9F3676C9}" type="datetimeFigureOut">
              <a:rPr lang="en-CA" smtClean="0"/>
              <a:t>2024-12-01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53700-C858-47A0-A78D-34A34B333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5888D-8035-4853-925A-16C516310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931E0-5649-4E3B-B032-2F518E52316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959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9561-DBA9-4F11-A33A-285CE3779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CA" dirty="0"/>
              <a:t>Academic Exchange Platform</a:t>
            </a:r>
            <a:br>
              <a:rPr lang="en-CA" dirty="0"/>
            </a:br>
            <a:r>
              <a:rPr lang="en-CA" dirty="0"/>
              <a:t>CST8288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D892A-3E79-4878-AFAC-C46D41245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410" y="3829299"/>
            <a:ext cx="9144000" cy="2686467"/>
          </a:xfrm>
        </p:spPr>
        <p:txBody>
          <a:bodyPr>
            <a:normAutofit/>
          </a:bodyPr>
          <a:lstStyle/>
          <a:p>
            <a:r>
              <a:rPr lang="en-CA" sz="3600" dirty="0"/>
              <a:t>JASHANJIT SINGH</a:t>
            </a:r>
          </a:p>
          <a:p>
            <a:r>
              <a:rPr lang="en-CA" sz="3600" dirty="0"/>
              <a:t>CHRIS</a:t>
            </a:r>
          </a:p>
          <a:p>
            <a:r>
              <a:rPr lang="en-CA" sz="3600" dirty="0"/>
              <a:t>MINGAI</a:t>
            </a:r>
          </a:p>
          <a:p>
            <a:r>
              <a:rPr lang="en-CA" sz="3600" dirty="0"/>
              <a:t>MONIKA</a:t>
            </a:r>
          </a:p>
        </p:txBody>
      </p:sp>
    </p:spTree>
    <p:extLst>
      <p:ext uri="{BB962C8B-B14F-4D97-AF65-F5344CB8AC3E}">
        <p14:creationId xmlns:p14="http://schemas.microsoft.com/office/powerpoint/2010/main" val="129332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0A39-65BF-4C46-8913-23BF8ABE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59"/>
            <a:ext cx="10515600" cy="963844"/>
          </a:xfrm>
        </p:spPr>
        <p:txBody>
          <a:bodyPr/>
          <a:lstStyle/>
          <a:p>
            <a:r>
              <a:rPr lang="en-CA" dirty="0"/>
              <a:t>                            PROJECT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CB11-EA71-4A35-BEB7-50609F8A2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603"/>
            <a:ext cx="10515600" cy="546904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Purpose of the Academic Exchange Platform: The Academic Exchange Platform aims to create a collaborative environment for academic institutions and professionals. </a:t>
            </a:r>
          </a:p>
          <a:p>
            <a:endParaRPr lang="en-US" dirty="0"/>
          </a:p>
          <a:p>
            <a:r>
              <a:rPr lang="en-US" b="1" dirty="0"/>
              <a:t>Key Functionalities Explained: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Registration: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Allows new users (students, professors, or administrators) to create accounts by entering their details.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Ensures secure storage of user information and validation to prevent duplicate entries.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Login: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Provides authenticated access to registered users.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Uses credentials (username and password) to ensure secure access to personalized features and 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Profile Creation and Management: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Enables users to create and update their profiles.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Users can add personal information, academic details, and professional credentials.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Profiles help in establishing credibility and building a network within the academic community.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Course Management: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Facilitates the addition, modification, and removal of courses by authorized users.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Allows institutions to list courses, manage course details, and update information dynamically.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900" dirty="0"/>
              <a:t>Provides</a:t>
            </a:r>
            <a:r>
              <a:rPr lang="en-US" dirty="0"/>
              <a:t> a centralized course repository for users to browse and enroll.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Search Functionality: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Users can search for courses, instructors, or academic resources.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Implements filters and keywords to streamline results, helping users find relevant information quickly.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047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6167-AC3A-4374-87A7-DD039CD9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PROJECT REVIEW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564744-A0CE-4697-829E-F096EAFFDF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1"/>
            <a:ext cx="10641246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Structure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src/java/com.academicexchange.servlets/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RegistrationServlet.java: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Manages user registration.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LoginServlet.java: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Handles user login.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CourseServlet.java: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Manages course-related functionalities.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SearchServlet.java: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search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web/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JSP files for each functionality (registration, login, profile, course management, search).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resources/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Contains CSS and JS for the front-end.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61EE3F-35E0-4975-96A3-76B68E077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05" y="176671"/>
            <a:ext cx="5897880" cy="31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0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77A5-D0C7-4CD3-92DC-5AE6C266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   CORE FUNCTIONALITIES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3A3333-8ADF-4494-BB75-878A726631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Core Functionalities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Bullet Points: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Registration and Login: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Explain how users register and log 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Profile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Describe profile creation and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List how courses are added or managed.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Feature: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Highlight the search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83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AECA-C891-4AB4-BC12-BAFA5109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D4442-9937-40AA-8238-4B912D804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Content: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The challenges was to manage the code written by all the group members and combine them.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Secondly to provide the Servelts and jsps  to Chris so that it can be connected to the SQL.</a:t>
            </a:r>
          </a:p>
          <a:p>
            <a:pPr marL="742950" lvl="1" indent="-285750"/>
            <a:r>
              <a:rPr lang="en-US" sz="3200" b="1" dirty="0"/>
              <a:t>Solution:</a:t>
            </a:r>
          </a:p>
          <a:p>
            <a:pPr marL="742950" lvl="1" indent="-285750"/>
            <a:r>
              <a:rPr lang="en-US" sz="3200" dirty="0"/>
              <a:t>The team managed everything and co ordinated which helped us to complete this project.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378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48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370C-0624-45B3-AA60-A8F119B8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6066"/>
            <a:ext cx="10497855" cy="3444657"/>
          </a:xfrm>
        </p:spPr>
        <p:txBody>
          <a:bodyPr/>
          <a:lstStyle/>
          <a:p>
            <a:r>
              <a:rPr lang="en-CA" sz="4000" dirty="0">
                <a:latin typeface="+mn-lt"/>
              </a:rPr>
              <a:t>So this was the presentation of our Demo we did collectively and we hope this was best</a:t>
            </a:r>
            <a:r>
              <a:rPr lang="en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406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427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Office Theme</vt:lpstr>
      <vt:lpstr>Academic Exchange Platform CST8288 FINAL PROJECT</vt:lpstr>
      <vt:lpstr>                            PROJECT REVIEW</vt:lpstr>
      <vt:lpstr>      PROJECT REVIEW</vt:lpstr>
      <vt:lpstr>              CORE FUNCTIONALITIES</vt:lpstr>
      <vt:lpstr>         CHALLENGES AND SOLUTIONS</vt:lpstr>
      <vt:lpstr>So this was the presentation of our Demo we did collectively and we hope this was best.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Exchange Platform CST8288 FINAL PROJECT</dc:title>
  <dc:creator>Jashanjit Singh</dc:creator>
  <cp:lastModifiedBy>Jashanjit Singh</cp:lastModifiedBy>
  <cp:revision>4</cp:revision>
  <dcterms:created xsi:type="dcterms:W3CDTF">2024-12-01T17:42:05Z</dcterms:created>
  <dcterms:modified xsi:type="dcterms:W3CDTF">2024-12-01T18:03:11Z</dcterms:modified>
</cp:coreProperties>
</file>