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2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5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1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9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cleiotechnologies.com/how-to-navigate-screens-using-bottomnavigationbar-flutter/#google_vignette" TargetMode="External"/><Relationship Id="rId2" Type="http://schemas.openxmlformats.org/officeDocument/2006/relationships/hyperlink" Target="https://api.flutter.dev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844189FA-DD8D-FCFA-802B-24835E7DB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9764" r="1" b="394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4DE38-C711-4692-A81A-3D9B099A1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Project 2 CSM3114</a:t>
            </a:r>
            <a:endParaRPr lang="en-MY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B798-D05A-403A-8347-2A44FC2B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Presented by: CHONG QI ZHENG (S65487)</a:t>
            </a:r>
            <a:endParaRPr lang="en-MY" sz="20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1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5ACC0-07C8-43A1-A5B5-81C966D8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4" y="381936"/>
            <a:ext cx="4404724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Summary of Application</a:t>
            </a:r>
            <a:endParaRPr lang="en-MY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5AA8-8BCA-4DE0-9F46-15EA9449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Smart Parking App is an application that helps customer to register for parking slot</a:t>
            </a:r>
          </a:p>
          <a:p>
            <a:r>
              <a:rPr lang="en-US" sz="1800" dirty="0"/>
              <a:t>Main function of this application login, register, update parking status, view parking utilization and complain</a:t>
            </a:r>
            <a:endParaRPr lang="en-MY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4B8D-424D-4EFD-ABFB-8D69ED40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137920"/>
            <a:ext cx="10550025" cy="5138375"/>
          </a:xfrm>
        </p:spPr>
        <p:txBody>
          <a:bodyPr anchor="t">
            <a:normAutofit/>
          </a:bodyPr>
          <a:lstStyle/>
          <a:p>
            <a:r>
              <a:rPr lang="en-US" sz="1800" dirty="0"/>
              <a:t>Customer</a:t>
            </a:r>
          </a:p>
          <a:p>
            <a:pPr lvl="1"/>
            <a:r>
              <a:rPr lang="en-MY" sz="1400" dirty="0"/>
              <a:t>Login</a:t>
            </a:r>
          </a:p>
          <a:p>
            <a:pPr lvl="1"/>
            <a:r>
              <a:rPr lang="en-MY" sz="1400" dirty="0"/>
              <a:t>Register</a:t>
            </a:r>
          </a:p>
          <a:p>
            <a:pPr lvl="1"/>
            <a:r>
              <a:rPr lang="en-MY" sz="1400" dirty="0"/>
              <a:t>Update Parking Status</a:t>
            </a:r>
          </a:p>
          <a:p>
            <a:pPr lvl="1"/>
            <a:r>
              <a:rPr lang="en-MY" sz="1400" dirty="0"/>
              <a:t>View Parking Utilization</a:t>
            </a:r>
          </a:p>
          <a:p>
            <a:pPr lvl="1"/>
            <a:r>
              <a:rPr lang="en-MY" sz="1400" dirty="0"/>
              <a:t>Complain</a:t>
            </a:r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Admin</a:t>
            </a:r>
          </a:p>
          <a:p>
            <a:pPr lvl="1"/>
            <a:r>
              <a:rPr lang="en-US" sz="1400" dirty="0"/>
              <a:t>Login</a:t>
            </a:r>
          </a:p>
          <a:p>
            <a:pPr lvl="1"/>
            <a:r>
              <a:rPr lang="en-US" sz="1400" dirty="0"/>
              <a:t>Update Complain Status</a:t>
            </a:r>
          </a:p>
          <a:p>
            <a:pPr marL="457200" lvl="1" indent="0">
              <a:buNone/>
            </a:pPr>
            <a:endParaRPr lang="en-MY" sz="1400" dirty="0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9A04F-D183-4364-A4DF-9BC83C2E1874}"/>
              </a:ext>
            </a:extLst>
          </p:cNvPr>
          <p:cNvSpPr txBox="1"/>
          <p:nvPr/>
        </p:nvSpPr>
        <p:spPr>
          <a:xfrm>
            <a:off x="803775" y="245795"/>
            <a:ext cx="237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Use Case</a:t>
            </a:r>
            <a:endParaRPr kumimoji="0" lang="en-MY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DFEF-C572-4558-8D94-30F1E69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3C3B-D609-428F-A5FD-A85AF241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MY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Flutter-Dart API docs. (n.d.). </a:t>
            </a:r>
            <a:r>
              <a:rPr lang="en-MY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Api.flutter.dev</a:t>
            </a:r>
            <a:r>
              <a:rPr lang="en-MY" sz="18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MY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</a:t>
            </a:r>
            <a:r>
              <a:rPr lang="en-MY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://api.flutter.dev/index.html</a:t>
            </a: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M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Lomibao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L. (2022, May 17). How to Navigate Screens Using </a:t>
            </a:r>
            <a:r>
              <a:rPr lang="en-M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BottomNavigationBar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 Flutter. </a:t>
            </a:r>
            <a:r>
              <a:rPr lang="en-M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Nucleio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Technologies IT Solutions. </a:t>
            </a:r>
            <a:r>
              <a:rPr lang="en-MY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https://www.nucleiotechnologies.com/how-to-navigate-screens-using-bottomnavigationbar-flutter/#google_vignette</a:t>
            </a: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72810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Nova</vt:lpstr>
      <vt:lpstr>Times New Roman</vt:lpstr>
      <vt:lpstr>Univers</vt:lpstr>
      <vt:lpstr>GradientVTI</vt:lpstr>
      <vt:lpstr>Project 2 CSM3114</vt:lpstr>
      <vt:lpstr>Summary of Application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CSM3114</dc:title>
  <dc:creator>Chong  Qi Zheng</dc:creator>
  <cp:lastModifiedBy>Chong  Qi Zheng</cp:lastModifiedBy>
  <cp:revision>2</cp:revision>
  <dcterms:created xsi:type="dcterms:W3CDTF">2024-01-14T06:32:15Z</dcterms:created>
  <dcterms:modified xsi:type="dcterms:W3CDTF">2024-01-14T06:43:12Z</dcterms:modified>
</cp:coreProperties>
</file>