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71" r:id="rId5"/>
    <p:sldId id="272" r:id="rId6"/>
    <p:sldId id="273" r:id="rId7"/>
    <p:sldId id="274" r:id="rId8"/>
    <p:sldId id="275" r:id="rId9"/>
    <p:sldId id="259" r:id="rId10"/>
    <p:sldId id="257" r:id="rId11"/>
    <p:sldId id="260" r:id="rId12"/>
    <p:sldId id="261" r:id="rId13"/>
    <p:sldId id="276" r:id="rId14"/>
    <p:sldId id="266" r:id="rId15"/>
    <p:sldId id="278" r:id="rId16"/>
    <p:sldId id="267" r:id="rId17"/>
    <p:sldId id="280" r:id="rId18"/>
    <p:sldId id="281" r:id="rId19"/>
    <p:sldId id="287" r:id="rId20"/>
    <p:sldId id="291" r:id="rId21"/>
    <p:sldId id="262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33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4" y="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4:27:54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 24575,'72'2'0,"81"-4"0,-142 0 0,0 0 0,-1-1 0,1 0 0,12-5 0,-12 3 0,1 1 0,-1 1 0,17-3 0,26 2 0,86 4 0,-50 2 0,1851-2 0,-1938 0 0,-1 0 0,1 0 0,-1 0 0,1 0 0,-1 1 0,1-1 0,-1 1 0,1-1 0,-1 1 0,1 0 0,-1 0 0,0 0 0,0 0 0,1 0 0,3 4 0,-4-3 0,-1 0 0,1 1 0,0 0 0,-1-1 0,0 1 0,1 0 0,-1 0 0,0-1 0,0 1 0,-1 0 0,1 0 0,0 0 0,-1 4 0,3 12 0,2 21 0,2 0 0,15 49 0,-16-68 0,-2 1 0,0 0 0,-2 0 0,0 0 0,-2 0 0,-1 23 0,-1-23 0,2 0 0,0-1 0,2 1 0,0-1 0,2 0 0,7 28 0,-6-31 0,-1-1 0,0 1 0,-1 1 0,0 22 0,-1-21 0,-1-14 0,0 1 0,0-1 0,1 0 0,0 0 0,1 0 0,3 7 0,-2-7 0,-1 1 0,-1-1 0,1 1 0,1 11 0,1 19 0,-5-30 0,0 1 0,1-1 0,0 0 0,0 0 0,1 1 0,0-1 0,0 0 0,1 0 0,0-1 0,0 1 0,1-1 0,4 7 0,-4-6 0,0 1 0,0-1 0,-1 1 0,0-1 0,0 1 0,-1 0 0,0 0 0,0 0 0,-1 1 0,1 8 0,4 21 0,-2-17 0,-2 1 0,-1-1 0,-1 25 0,0-24 0,0 0 0,1-1 0,5 23 0,3-2 0,-2-15 0,-2 0 0,0 0 0,0 36 0,-6 815 0,1-870 0,0 1 0,1 0 0,0-1 0,1 1 0,5 16 0,-7-23 0,1 1 0,0-1 0,0 1 0,0-1 0,1 0 0,-1 1 0,1-1 0,-1 0 0,1 0 0,0 0 0,0 0 0,0 0 0,0-1 0,0 1 0,0 0 0,0-1 0,0 0 0,1 1 0,-1-1 0,1 0 0,-1 0 0,5 1 0,21 1 0,-1-2 0,52-3 0,-14-1 0,1525 2 0,-801 2 0,-786-1 0,-1 1 0,1-1 0,-1-1 0,1 1 0,-1 0 0,0-1 0,1 1 0,-1-1 0,0 0 0,1 1 0,-1-1 0,0 0 0,0-1 0,0 1 0,0 0 0,0 0 0,0-1 0,0 0 0,3-3 0,-3 2 0,-1 1 0,1-1 0,-1 0 0,0-1 0,0 1 0,0 0 0,0 0 0,0 0 0,-1-1 0,0 1 0,0 0 0,0 0 0,0-1 0,-1-5 0,0 4 0,0 1 0,0-1 0,-1 0 0,1 0 0,-1 1 0,0-1 0,-1 1 0,1-1 0,-1 1 0,-4-5 0,4 6 0,1-1 0,-1 1 0,1-1 0,0 0 0,0 0 0,0 0 0,0 0 0,1 0 0,-1 0 0,1 0 0,0-1 0,0 1 0,0-7 0,3-14 0,11-47 0,-8 49 0,-1 1 0,1-40 0,-5 51 0,0 0 0,0 0 0,1-1 0,1 1 0,0 0 0,0 0 0,1 0 0,1 0 0,6-14 0,-6 16 0,-1 0 0,0 0 0,3-17 0,-5 17 0,2-1 0,-1 1 0,1 0 0,5-10 0,26-64 0,-7 14 0,-15 32 0,-11 31 0,1 0 0,-1 0 0,1 0 0,1 0 0,5-10 0,-4 6 0,1 0 0,-1-1 0,-1 1 0,0-1 0,0 0 0,-1 1 0,2-23 0,1-7 0,-1 14 0,-1 10 0,0 0 0,0 0 0,10-23 0,-8 23 0,-1 1 0,-1-1 0,0 0 0,-1 0 0,0 0 0,-2-1 0,-2-29 0,3-38 0,0 82 0,-1 0 0,1 0 0,-1 0 0,1 0 0,0 0 0,0 0 0,0 1 0,0-1 0,0 0 0,0 1 0,0-1 0,0 1 0,1-1 0,-1 1 0,1-1 0,-1 1 0,1 0 0,-1 0 0,1 0 0,0 0 0,0 0 0,-1 0 0,1 0 0,0 1 0,0-1 0,2 0 0,9-2 0,0 0 0,0 1 0,14 0 0,3-1 0,5-6 0,37-12 0,26-7 0,-29 9 0,7-2 0,43 1 0,-93 16 0,39-11 0,9-3 0,-67 16 0,1 0 0,-1 0 0,0-1 0,1 0 0,5-4 0,-5 3 0,0 1 0,1-1 0,10-2 0,-12 4 0,-2 1 0,1 0 0,-1-1 0,0 1 0,10-6 0,-13 6 0,-1 0 0,0 0 0,1 0 0,-1 0 0,0 0 0,0 0 0,0 0 0,0 0 0,0-1 0,0 1 0,0 0 0,0-1 0,0 1 0,-1-1 0,1 1 0,-1-1 0,1 1 0,-1-1 0,1 0 0,-1 1 0,0-3 0,1 3 0,-1-1 0,1 0 0,-1 1 0,1-1 0,0 0 0,0 1 0,0-1 0,0 1 0,0-1 0,0 1 0,0 0 0,0-1 0,1 1 0,-1 0 0,0 0 0,1 0 0,-1 0 0,1 0 0,-1 0 0,1 0 0,0 1 0,-1-1 0,1 1 0,0-1 0,-1 1 0,1-1 0,0 1 0,0 0 0,2 0 0,9-2 0,1 2 0,25 0 0,-25 1 0,48-1 0,-22 0 0,-1 1 0,70 11 0,-72-5 0,-16-3 0,0 1 0,28 9 0,5 1 0,-44-13 0,0 0 0,0 1 0,-1 0 0,1 0 0,-1 1 0,15 9 0,-10-6 0,0 0 0,1-1 0,0-1 0,-1 0 0,2-1 0,-1-1 0,0 0 0,20 0 0,45 11 0,-1 8 0,-46-12 0,1-1 0,0-1 0,0-2 0,59 3 0,833-11 0,-923 2 0,1 0 0,-1 0 0,0 0 0,0 1 0,0-1 0,0 1 0,0-1 0,0 1 0,0 0 0,0 0 0,0 1 0,0-1 0,2 2 0,-3-1 0,0 0 0,-1-1 0,1 1 0,-1 0 0,0 0 0,0 0 0,0 0 0,0 0 0,0 1 0,0-1 0,0 0 0,0 0 0,-1 1 0,1-1 0,-1 0 0,0 1 0,0-1 0,0 4 0,-1 124 0,-2-76 0,10 97 0,3-38 0,-7 167 0,-5-145 0,0-20 0,5 123 0,-2-224 0,1 0 0,1-1 0,1 1 0,0-1 0,0 0 0,2 0 0,-1-1 0,2 0 0,10 16 0,-15-25 0,0-1 0,1 1 0,-1-1 0,1 0 0,0 0 0,0 0 0,0 0 0,0-1 0,0 1 0,0-1 0,0 0 0,0 0 0,0 0 0,1 0 0,-1 0 0,1-1 0,5 1 0,8-1 0,1 0 0,22-3 0,-3 0 0,704 0 0,-380 5 0,891-2 0,-1232-2 0,-16 2 0,1-1 0,-1 1 0,1 0 0,-1 0 0,8 1 0,-11-1 0,0 0 0,0 1 0,0-1 0,0 0 0,0 1 0,0-1 0,0 1 0,0 0 0,0-1 0,0 1 0,0 0 0,0-1 0,0 1 0,-1 0 0,1 0 0,0 0 0,0 0 0,-1 0 0,1 0 0,-1 0 0,1 0 0,-1 0 0,1 0 0,-1 0 0,0 0 0,1 2 0,1 16 0,-1 0 0,0-1 0,-1 1 0,-3 19 0,0 17 0,3 842 0,0-890-227,1 0-1,0-1 1,0 1-1,0-1 1,3 9-1,0-3-6598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4:39:36.9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59 24575,'0'0'0,"0"1"0,1 0 0,-1 0 0,0 0 0,1-1 0,-1 1 0,1 0 0,-1 0 0,1-1 0,-1 1 0,1 0 0,0-1 0,-1 1 0,1-1 0,0 1 0,-1-1 0,1 1 0,0-1 0,0 1 0,0-1 0,-1 0 0,1 1 0,0-1 0,0 0 0,0 0 0,0 0 0,1 0 0,29 4 0,-28-4 0,5 1 0,-1 0 0,1 1 0,-1 0 0,0 0 0,0 0 0,13 7 0,3 1 0,-1-4 0,0 0 0,1-1 0,0-1 0,27 1 0,205-3 0,-136-3 0,946 1 0,-1051-2 0,0 0 0,0 0 0,1-1 0,-2-1 0,1 0 0,13-7 0,15-4 0,2 0 0,-23 7 0,1 1 0,-1 1 0,2 1 0,-1 1 0,0 0 0,24 1 0,-5 4 0,-25 0 0,1 0 0,-1-1 0,1-1 0,-1 0 0,0-1 0,1-1 0,-1 0 0,17-7 0,-21 5 0,1 1 0,0 1 0,0 0 0,0 1 0,21-2 0,69 5 0,-43 0 0,-57-1 0,-1 0 0,1 0 0,0 0 0,-1 1 0,1-1 0,0 1 0,-1-1 0,1 1 0,0 0 0,-1 0 0,1 0 0,-1 0 0,0 0 0,5 4 0,-6-4 0,1 1 0,-1 0 0,1 0 0,-1 1 0,0-1 0,1 0 0,-1 0 0,0 1 0,-1-1 0,1 0 0,0 1 0,-1-1 0,1 1 0,-1-1 0,0 1 0,0 2 0,0 63 0,-1-46 0,1-1 0,1 0 0,3 22 0,3 6 0,-3 0 0,-4 90 0,2 32 0,-1-161 0,1-1 0,0 1 0,1-1 0,7 17 0,-6-17 0,-1 0 0,0 0 0,0 1 0,-1-1 0,1 12 0,-1 200 0,-4-108 0,2 1009 0,0-1120 0,0 1 0,0-1 0,0 0 0,0 1 0,0-1 0,1 1 0,-1-1 0,1 0 0,-1 0 0,1 1 0,0-1 0,0 0 0,0 0 0,0 0 0,1 0 0,-1 0 0,3 3 0,0-2 0,0-1 0,-1 1 0,1-1 0,0-1 0,0 1 0,0 0 0,1-1 0,7 2 0,26 6 0,1-1 0,-1-2 0,56 2 0,51-10 0,42 1 0,-141 3 0,0 2 0,46 10 0,-42-5 0,97 4 0,53-14 0,-73-1 0,1686 2 0,-1810 0 0,0 0 0,-1 0 0,1 0 0,0 0 0,0-1 0,-1 1 0,1-1 0,0 0 0,-1 1 0,1-1 0,-1 0 0,1-1 0,-1 1 0,4-3 0,-4 3 0,-1-1 0,1 0 0,-1 0 0,0 0 0,1 0 0,-1-1 0,0 1 0,0 0 0,0 0 0,-1-1 0,1 1 0,0 0 0,-1-1 0,0 1 0,1-1 0,-1-3 0,-1-156 0,-1 59 0,2 64 0,1 15 0,-1 0 0,0 0 0,-2-1 0,-1 1 0,-1 0 0,-11-35 0,10 44 0,1 0 0,1-1 0,0 1 0,-1-31 0,5-66 0,2 40 0,-4-251 0,1 320 0,0 0 0,0 0 0,0 0 0,1 0 0,-1 0 0,1 0 0,0 1 0,-1-1 0,1 0 0,0 0 0,1 1 0,-1-1 0,2-3 0,0 3 0,0 0 0,1 0 0,-1 0 0,1 0 0,-1 1 0,1-1 0,8-3 0,8-3 0,0 1 0,0 1 0,1 1 0,35-6 0,17-5 0,73-26 0,-122 36 0,0 2 0,33-5 0,-33 7 0,-1-1 0,37-12 0,-18 4 0,0 1 0,1 3 0,0 1 0,58-1 0,246 5 0,-184 5 0,964-2 0,-1121 0 0,-1-1 0,1 1 0,0-1 0,-1-1 0,0 1 0,1-1 0,-1 0 0,0 0 0,8-4 0,9-5 0,-8 7 0,1 1 0,0 0 0,0 1 0,0 1 0,0 0 0,0 1 0,28 3 0,6-1 0,2-3 0,47 3 0,-96-2 0,0 0 0,0 1 0,0-1 0,-1 1 0,1-1 0,0 1 0,0 0 0,-1 0 0,1 0 0,0 0 0,-1 0 0,1 0 0,-1 0 0,1 0 0,-1 1 0,0-1 0,1 0 0,-1 1 0,0-1 0,0 1 0,0 0 0,0-1 0,0 1 0,-1 0 0,1 0 0,0-1 0,-1 1 0,1 0 0,-1 0 0,0 2 0,2 8 0,-1 0 0,-1-1 0,-2 24 0,0-12 0,1 394 0,13-311 0,-4-50 0,-8-55 0,2 15 0,-1 0 0,0 1 0,-2 28 0,-3 51 0,5-70 0,-2 0 0,-7 47 0,3-46 0,-3 36 0,7-52 0,1 1 0,1-1 0,-1 0 0,2 1 0,4 21 0,-4-24 0,-1 0 0,0 0 0,0 0 0,-1 1 0,-1-1 0,1 0 0,-5 17 0,0 20 0,4-33 0,2 142 0,0-151 0,-1-1 0,1 0 0,0 1 0,0-1 0,1 0 0,-1 0 0,1 0 0,-1 0 0,1 0 0,0-1 0,0 1 0,0 0 0,0-1 0,1 1 0,-1-1 0,1 0 0,-1 0 0,1 0 0,0 0 0,0 0 0,0-1 0,0 1 0,0-1 0,0 0 0,0 0 0,6 1 0,6 2 0,1-2 0,-1 1 0,0-2 0,22 0 0,2418-3 0,-2448 1 0,-1 0 0,1 0 0,-1-1 0,0 0 0,0 0 0,0-1 0,0 0 0,0 0 0,9-7 0,31-13 0,-43 22 0,-1 0 0,1 0 0,0 0 0,0 1 0,0-1 0,0 1 0,-1 0 0,1 0 0,0 0 0,0 0 0,0 1 0,0-1 0,0 1 0,3 0 0,-4 0 0,0 0 0,-1 0 0,1 0 0,-1 1 0,1-1 0,-1 0 0,0 0 0,1 1 0,-1-1 0,0 1 0,0-1 0,0 1 0,0 0 0,0-1 0,0 1 0,0 0 0,0 3 0,10 37 0,-8-24 0,4 4 0,-2 1 0,0 0 0,-2 0 0,-1 0 0,0 0 0,-2 29 0,-2-45 0,1-1 0,-1-1 0,0 1 0,0 0 0,0 0 0,-6 7 0,5-7 0,0 1 0,0-1 0,0 0 0,1 1 0,-2 7 0,1 20 0,0 0 0,5 65 0,0-24 0,-1-36 0,-3 0 0,-8 51 0,5-45 0,1 0 0,5 85 0,0-47 0,-1-81 0,0 57 0,-11 97 0,6-114 0,3 0 0,3 51 0,-3 50 0,0-134 0,0 0 0,0 0 0,-1-1 0,-6 15 0,5-13 0,0-1 0,1 1 0,-3 14 0,3 39 0,4-51 0,-1-1 0,-1 1 0,0 0 0,-1 0 0,-5 21 0,1-13 0,0 0 0,2 0 0,-5 40 0,7 62 0,2-106 0,0 357 0,-1-358 0,0-1 0,-6 24 0,3-22 0,2-1 0,-1 17 0,10 77 0,-14 81 0,-3-70 0,5-80 0,0 43 0,6-50 0,-3 0 0,-7 51 0,-18 47 0,27-130 0,0 1 0,-1 0 0,1 0 0,-1 0 0,1-1 0,-1 1 0,0 0 0,0-1 0,0 1 0,0-1 0,0 1 0,0-1 0,0 1 0,0-1 0,-1 1 0,1-1 0,0 0 0,-1 0 0,1 0 0,-1 0 0,0 0 0,1 0 0,-1 0 0,0-1 0,-2 2 0,-4 0 0,-1-1 0,1 0 0,-1 0 0,-14-1 0,17 0 0,0 0 0,0 0 0,0 0 0,0 1 0,0 0 0,0 0 0,0 0 0,-11 5 0,9-2 0,0 0 0,-1 0 0,1-1 0,-1-1 0,0 1 0,1-1 0,-1-1 0,-12 1 0,-11-1 0,-33-3 0,11 0 0,25 2 0,12-1 0,0 1 0,0 0 0,0 1 0,0 1 0,0 0 0,0 2 0,1 0 0,-17 6 0,10-2 0,1-2 0,0 0 0,-1-1 0,-25 1 0,-9-1 0,-96-5 0,63-1 0,-8-1 0,-106 4 0,125 6 0,-42 2 0,-815-10 0,930 0 0,-1 0 0,0 1 0,1 1 0,-1-1 0,1 1 0,-1 0 0,1 0 0,0 1 0,0 0 0,0 0 0,0 0 0,0 1 0,1 0 0,-1 0 0,1 0 0,0 1 0,-8 9 0,5-4 0,-1 2 0,1-1 0,1 1 0,0 0 0,1 0 0,1 1 0,-8 23 0,-6 58 0,-6 48 0,23-135 0,0 0 0,0 0 0,0-1 0,-1 1 0,-3 6 0,2-6 0,1 0 0,0-1 0,1 1 0,-4 14 0,4 11 0,0 0 0,2 0 0,2 1 0,1-1 0,7 32 0,-4-28 0,1 9 0,-2-19 0,-2 0 0,1 26 0,-2-25 0,1 1 0,11 47 0,-8-49 0,-1 1 0,2 52 0,-5-62 0,0 1 0,0-1 0,2 0 0,5 17 0,-4-16 0,-1 0 0,0 0 0,1 30 0,-6 307 0,2-348 0,0 1 0,0-1 0,1 0 0,0 1 0,0-1 0,0 0 0,6 10 0,-4-9 0,0 0 0,-1 1 0,-1-1 0,1 1 0,1 11 0,-2 180 0,-4-101 0,2-74 0,0 14 0,-1 0 0,-10 64 0,6-69 0,2 0 0,2 1 0,2 34 0,0-17 0,-1-46 0,0-1 0,1 1 0,0-1 0,0 1 0,1-1 0,0 0 0,-1 0 0,2 1 0,3 6 0,5 11 0,-9-15 0,0 1 0,0-1 0,0 1 0,-1 0 0,0-1 0,-1 1 0,0 9 0,-1-11 0,1-1 0,0 1 0,0-1 0,0 1 0,1-1 0,0 0 0,1 1 0,-1-1 0,1 0 0,0 0 0,1 0 0,0 0 0,4 8 0,-2-8 0,-1 1 0,0 0 0,0 0 0,-1 0 0,0 0 0,0 1 0,0-1 0,-1 1 0,0 0 0,-1 0 0,1 8 0,1-4 0,0 0 0,0-1 0,1 1 0,10 20 0,-9-23 0,-1 1 0,0-1 0,0 1 0,-1 0 0,-1 0 0,1 1 0,0 10 0,6 62 0,-5-53 0,2 43 0,-6-49 0,-1 1 0,0-1 0,-10 42 0,6-37 0,2 0 0,1 1 0,1-1 0,3 39 0,0 1 0,-2-39 0,-2 0 0,-7 41 0,4-34 0,1 0 0,2 0 0,2 0 0,4 38 0,-3-71 0,-1-1 0,0 0 0,1 1 0,0-1 0,0 0 0,0 1 0,0-1 0,0 0 0,1 0 0,-1 0 0,1 0 0,0 0 0,0-1 0,0 1 0,0 0 0,1-1 0,3 4 0,-2-3 0,0-1 0,0 0 0,1 0 0,-1 0 0,0 0 0,1-1 0,-1 1 0,1-1 0,-1 0 0,1-1 0,0 1 0,5-1 0,7 1 0,0 2 0,-1 0 0,27 8 0,-26-6 0,-1-1 0,1-1 0,29 3 0,34 3 0,-53-5 0,34 1 0,-6-6 0,-16 0 0,1 2 0,69 11 0,-85-9 0,1-1 0,47-1 0,12 1 0,-78-1 0,0 0 0,0 1 0,0 0 0,-1 0 0,1 0 0,8 5 0,-8-4 0,1 0 0,-1 0 0,1 0 0,12 2 0,-10-3 0,0 1 0,1 0 0,-1 0 0,-1 1 0,16 9 0,-16-8 0,-1-1 0,1 0 0,1 0 0,-1-1 0,0 0 0,1-1 0,14 3 0,47 4 0,-37-4 0,50 1 0,459-7 0,-524 0 0,0 0 0,24-6 0,-23 3 0,34-2 0,-4 5 0,48-2 0,-86 1 0,0 0 0,0 0 0,0-1 0,-1 0 0,1-1 0,17-9 0,-11 6 0,1 0 0,-1 1 0,1 1 0,1 1 0,-1 0 0,26-1 0,-43 5 0,38-3-110,44 2 0,-55 2-1035,-12-1-5681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4:39:45.3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58 24575,'6'-1'0,"1"0"0,-1 0 0,1-1 0,-1 1 0,0-2 0,1 1 0,-1-1 0,0 0 0,-1 0 0,9-6 0,-7 4 0,0 1 0,1 0 0,0 0 0,0 1 0,9-3 0,-14 5 0,0 1 0,0-1 0,0 1 0,0 0 0,1 0 0,-1 0 0,0 0 0,0 1 0,0-1 0,0 1 0,1 0 0,-1 0 0,0 0 0,-1 0 0,1 1 0,0-1 0,0 1 0,2 1 0,10 9 0,-1 1 0,0 0 0,-1 1 0,-1 0 0,0 1 0,13 22 0,-4 0 0,17 39 0,-30-57 0,12 16 0,-16-29 0,-1 0 0,1 0 0,-1 0 0,0 0 0,-1 1 0,1-1 0,-1 1 0,-1 0 0,3 13 0,-3 0 0,-1 1 0,-1 0 0,-1-1 0,0 0 0,-2 1 0,0-1 0,-1 0 0,-16 37 0,14-43 0,-1-1 0,-1-1 0,0 0 0,-18 20 0,0 0 0,-35 31 0,56-56 0,0-1 0,-1 1 0,-12 9 0,8-6 0,10-10 0,1 0 0,0 0 0,0 0 0,0 0 0,0 0 0,0 0 0,0 0 0,0 0 0,0 0 0,0 0 0,0 0 0,0 0 0,0 1 0,0-1 0,-1 0 0,1 0 0,0 0 0,0 0 0,0 0 0,0 0 0,0 0 0,0 0 0,0 1 0,0-1 0,0 0 0,0 0 0,0 0 0,0 0 0,0 0 0,0 0 0,0 0 0,0 0 0,1 1 0,-1-1 0,0 0 0,0 0 0,0 0 0,0 0 0,0 0 0,0 0 0,0 0 0,0 0 0,0 0 0,0 0 0,0 1 0,0-1 0,0 0 0,1 0 0,-1 0 0,0 0 0,0 0 0,0 0 0,0 0 0,0 0 0,0 0 0,0 0 0,0 0 0,1 0 0,-1 0 0,0 0 0,0 0 0,0 0 0,0 0 0,14 2 0,14-2 0,236-2-66,-186 2-1233,-62 0-5527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4:39:46.8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24575,'339'0'0,"-336"0"0,1 0 0,0 0 0,0 1 0,0-1 0,-1 1 0,1 0 0,0 0 0,-1 0 0,1 0 0,0 1 0,-1-1 0,0 1 0,1 0 0,-1 0 0,0 0 0,0 1 0,0-1 0,0 1 0,0 0 0,3 4 0,-3-4 0,1 0 0,-1-1 0,1 1 0,-1-1 0,1 0 0,0 0 0,0 0 0,9 2 0,-9-3 0,0 0 0,0 1 0,0 0 0,0-1 0,0 2 0,-1-1 0,1 0 0,-1 1 0,7 5 0,-5-1 0,0-1 0,0 1 0,-1 0 0,0 1 0,0-1 0,-1 1 0,0 0 0,0 0 0,-1 0 0,0 0 0,2 16 0,-2 7 0,-3 59 0,-1-39 0,3 20 0,-3 60 0,1-114 0,-1-1 0,-1 0 0,0-1 0,-1 1 0,0-1 0,-1 1 0,-1-1 0,-10 19 0,-12 5 0,-13 19 0,34-47 0,0-1 0,-1 0 0,0 0 0,-16 13 0,13-13 0,1 0 0,1 1 0,-11 14 0,18-22 0,-1 0 0,1 0 0,-1 0 0,0-1 0,1 1 0,-1-1 0,0 1 0,-1-1 0,1 0 0,0 0 0,-5 1 0,54-2 0,338-3 129,-221 3-1623,-147-1-5332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4:28:05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24575,'-1'75'0,"3"86"0,7-83 0,-4-42 0,0 45 0,-6-2 0,2 85 0,-1-162-76,0 1 1,1 0-1,-1-1 0,1 1 0,-1-1 0,1 1 0,0-1 0,0 1 1,0-1-1,0 1 0,1-1 0,-1 0 0,1 0 0,-1 0 1,1 0-1,0 0 0,2 2 0,8 4-6750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4:28:08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 24575,'8'-1'0,"-1"0"0,1 0 0,-1-1 0,1 0 0,-1 0 0,1 0 0,8-6 0,-7 4 0,-1 1 0,0 0 0,1 0 0,0 1 0,11-1 0,77-13 0,-94 16 0,-1 0 0,0-1 0,0 1 0,0 0 0,0 0 0,0 1 0,0-1 0,0 0 0,1 1 0,-1-1 0,0 1 0,0 0 0,0 0 0,-1-1 0,1 1 0,0 0 0,0 1 0,0-1 0,-1 0 0,1 0 0,0 1 0,1 2 0,3 3 0,-2 0 0,1 0 0,-1 0 0,5 13 0,13 20 0,-9-22 0,-8-13 0,-1 0 0,0 1 0,0 0 0,0 0 0,-1 0 0,0 0 0,0 0 0,2 10 0,15 75 0,-19-80 0,0-1 0,-1 1 0,0-1 0,0 1 0,-1 0 0,-4 17 0,4-26 0,0 1 0,0-1 0,0 0 0,0 1 0,0-1 0,-1 0 0,1 0 0,-1 0 0,0 0 0,1 0 0,-1 0 0,0 0 0,0-1 0,0 1 0,0-1 0,0 1 0,-1-1 0,1 0 0,0 0 0,-1 0 0,1 0 0,-1 0 0,1 0 0,-1-1 0,1 1 0,-3-1 0,-10 2 0,1-1 0,-1-1 0,-23-3 0,7 1 0,13 2 0,-17 1 0,34-1 0,-1 0 0,0-1 0,0 1 0,0 0 0,0-1 0,0 1 0,1-1 0,-1 1 0,0-1 0,0 0 0,1 0 0,-4-2 0,5 3 0,0 0 0,0-1 0,0 1 0,0 0 0,0 0 0,0 0 0,0-1 0,0 1 0,0 0 0,0 0 0,0-1 0,0 1 0,0 0 0,0 0 0,0 0 0,0-1 0,0 1 0,0 0 0,1 0 0,-1 0 0,0-1 0,0 1 0,0 0 0,0 0 0,1 0 0,-1 0 0,0-1 0,0 1 0,0 0 0,0 0 0,1 0 0,-1 0 0,0 0 0,0 0 0,1 0 0,-1 0 0,0 0 0,0 0 0,0 0 0,1-1 0,-1 1 0,0 0 0,0 1 0,1-1 0,-1 0 0,0 0 0,14-3 0,-3 2 0,1 0 0,-1 0 0,1 1 0,-1 1 0,13 1 0,-19-1 0,1 1 0,-1-1 0,0 1 0,0 0 0,0 0 0,0 1 0,0 0 0,0-1 0,-1 1 0,1 1 0,-1-1 0,7 8 0,-5-6 0,1 1 0,-1-1 0,1-1 0,0 1 0,1-1 0,-1-1 0,1 1 0,15 4 0,-13-5 0,0 1 0,-1 0 0,1 0 0,-1 1 0,13 9 0,-12-6 0,-1 0 0,0 1 0,0 0 0,0 0 0,-1 1 0,-1 0 0,1 0 0,-2 1 0,0 0 0,0 0 0,-1 1 0,0-1 0,-1 1 0,0 0 0,-1 1 0,0-1 0,-1 0 0,1 16 0,-3-23 0,0 0 0,0 0 0,0 1 0,-1-1 0,0 0 0,0 0 0,0 0 0,-3 6 0,3-9 0,-1 1 0,1-1 0,-1 0 0,0 1 0,0-1 0,0 0 0,0 0 0,0 0 0,0-1 0,0 1 0,-1 0 0,1-1 0,-1 1 0,1-1 0,-1 0 0,-4 1 0,-13 6 0,7-4 0,1 0 0,0 1 0,0 1 0,-22 14 0,29-17 0,0 0 0,0-1 0,0 1 0,0-1 0,-1 0 0,1-1 0,-1 1 0,1-1 0,-1 0 0,-9 0 0,-10 0 0,-29-3 0,13 0 0,4 1-1365,21 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4:28:53.98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43 1 24575,'0'0'0,"-1"0"0,0 0 0,0 1 0,0-1 0,0 1 0,1-1 0,-1 1 0,0-1 0,0 1 0,1-1 0,-1 1 0,0 0 0,1-1 0,-1 1 0,1 0 0,-1 0 0,1 0 0,-1-1 0,1 1 0,0 0 0,-1 0 0,1 0 0,0 0 0,-1 0 0,1-1 0,0 1 0,0 0 0,0 0 0,0 0 0,0 1 0,0 30 0,13 48 0,8 60 0,-17-117 0,1-1 0,8 25 0,5 21 0,5 44 0,12 63 0,-28-131 0,-3 0 0,0 46 0,-4-7 0,-2 57 0,-15-29 0,15-103 0,0-1 0,-1 1 0,1-1 0,-8 15 0,6-16 0,1 0 0,1 1 0,-1-1 0,1 1 0,0 0 0,1 0 0,-2 7 0,0 11 0,-1-1 0,-1 0 0,-1-1 0,-16 43 0,12-41 0,6-11 0,-1 0 0,-1 0 0,-1-1 0,-9 16 0,12-22 0,0 0 0,1 0 0,0 1 0,0-1 0,1 1 0,-1-1 0,2 1 0,-1 0 0,0 12 0,1 11 0,3 36 0,0-17 0,-3 42 0,3 76 0,7-105 0,-5-41 0,2 43 0,-8-5 0,1-38 0,0 0 0,1 0 0,1-1 0,5 26 0,-3-37 0,1-1 0,0 1 0,0-1 0,1 0 0,10 16 0,-9-18 0,-2 0 0,1 1 0,-1 0 0,0-1 0,-1 1 0,0 0 0,0 1 0,-1-1 0,2 11 0,-1 32 0,-2-25 0,5 27 0,-6-49 0,2 10 0,1-1 0,0 1 0,0-1 0,1 0 0,1 0 0,8 15 0,-6-12 0,0 1 0,0-1 0,-2 1 0,5 21 0,4 15 0,-8-33 0,-2 0 0,0 0 0,-1 0 0,0 22 0,-4 84 0,-1-45 0,2-69 0,0-6 0,1-1 0,-1 0 0,0 0 0,-1 1 0,1-1 0,-1 0 0,0 0 0,0 0 0,-1 0 0,0 0 0,0 0 0,0 0 0,0 0 0,-4 4 0,3-4 0,1 1 0,-1-1 0,1 0 0,0 1 0,0-1 0,1 1 0,-1-1 0,1 1 0,0 0 0,1 5 0,-1-5 0,1 0 0,-1 0 0,0 0 0,-1 0 0,1 0 0,-1 0 0,0-1 0,-1 1 0,-3 5 0,3-4 0,0-1 0,0 1 0,0 0 0,1-1 0,0 1 0,1 1 0,-1-1 0,1 0 0,0 13 0,1 4 0,4 38 0,-4-60 0,0 0 0,1 0 0,0 0 0,-1 0 0,1 0 0,0 0 0,0 0 0,0 0 0,0-1 0,0 1 0,0 0 0,1-1 0,-1 1 0,0-1 0,1 1 0,-1-1 0,1 0 0,0 1 0,-1-1 0,1 0 0,0 0 0,0 0 0,0 0 0,0-1 0,0 1 0,0 0 0,0-1 0,0 0 0,0 1 0,3-1 0,8 1 0,1 0 0,-1-1 0,24-3 0,-11 1 0,-13 2 0,44-3 0,-1 3 0,1 2 0,79 13 0,-87-6 0,1-2 0,100 2 0,-106-7 0,1 2 0,75 17 0,-68-11 0,69 6 0,185-14 0,-158-4 0,-145 2 0,-1 0 0,1 0 0,-1 0 0,1 1 0,-1-1 0,0 0 0,1 1 0,-1 0 0,1-1 0,-1 1 0,0 0 0,0 0 0,1 1 0,-1-1 0,4 3 0,-5-2 0,1 0 0,-1 0 0,1 1 0,-1-1 0,0 0 0,0 0 0,0 1 0,0-1 0,0 1 0,0-1 0,-1 1 0,1 0 0,-1-1 0,0 1 0,0 3 0,-1 167 0,-1-63 0,2 189 0,-1-285 0,0-1 0,-7 27 0,5-25 0,0-1 0,-1 20 0,4-17 0,0 0 0,-2 0 0,0-1 0,-1 1 0,-1-1 0,0 1 0,-1-1 0,-1-1 0,-8 17 0,8-17 0,0-1 0,0 2 0,2-1 0,0 0 0,1 1 0,-3 30 0,5-38 0,0 1 0,-1-1 0,1 0 0,-7 14 0,7-19 0,0 0 0,-1 0 0,1 0 0,-1 0 0,0-1 0,0 1 0,0 0 0,0-1 0,-1 0 0,1 1 0,-1-1 0,1 0 0,-1 0 0,-3 1 0,44-1 0,675-6 0,-393 6 0,171-2 0,-488 0 0,0 0 0,-1 0 0,1 0 0,0 0 0,-1 0 0,1 1 0,0 0 0,-1-1 0,1 1 0,-1 0 0,1 0 0,-1 0 0,0 1 0,5 2 0,-6-2 0,1 0 0,-1 0 0,1 0 0,-1 0 0,0 0 0,1 0 0,-1 0 0,0 1 0,-1-1 0,1 0 0,0 1 0,-1-1 0,1 1 0,-1-1 0,0 1 0,0 2 0,-1 169 0,-1-64 0,2 245 0,-1-347 0,0 1 0,0 0 0,0-1 0,-1 1 0,-1-1 0,0 0 0,0 0 0,0 0 0,-1 0 0,-6 9 0,2-1 0,3-4 0,1 0 0,0 1 0,0-1 0,-2 24 0,0-6 0,-11 63 0,14-85 0,2 1 0,-1-1 0,1 1 0,0-1 0,1 1 0,0 0 0,2 10 0,-2-16 0,0-1 0,1 0 0,0 1 0,-1-1 0,1 0 0,0 0 0,0 0 0,0 0 0,1 0 0,-1 0 0,0 0 0,1 0 0,-1 0 0,1 0 0,0-1 0,-1 1 0,1-1 0,0 1 0,0-1 0,0 0 0,0 0 0,0 0 0,0 0 0,1 0 0,-1 0 0,0 0 0,0-1 0,1 1 0,-1-1 0,4 0 0,34 2 0,52-4 0,-14-1 0,870 3 0,-918-1 0,40-8 0,-39 5 0,37-2 0,765 7 0,-815-2 0,0-1 0,23-5 0,-22 3 0,34-1 0,-41 4 0,-4 2 0,0-1 0,-1-1 0,1 1 0,0-1 0,-1-1 0,1 1 0,-1-1 0,1-1 0,-1 1 0,13-8 0,-18 9 0,-1 0 0,1 0 0,-1 1 0,1-1 0,0 0 0,-1 1 0,1-1 0,-1 0 0,1 1 0,0 0 0,0-1 0,-1 1 0,1 0 0,0 0 0,0 0 0,-1 0 0,1 1 0,0-1 0,2 1 0,-3-1 0,0 1 0,0 0 0,1 0 0,-1 0 0,0 0 0,0 0 0,0 0 0,0 0 0,0 0 0,0 1 0,0-1 0,0 0 0,-1 1 0,1-1 0,0 0 0,-1 1 0,1 2 0,2 7 0,-1 0 0,0 1 0,-1-1 0,-1 21 0,0-12 0,0-18 0,0 0 0,0-1 0,0 1 0,0 0 0,1-1 0,-1 1 0,0-1 0,1 1 0,-1-1 0,1 1 0,0 0 0,-1-1 0,1 0 0,0 1 0,0-1 0,0 0 0,0 1 0,0-1 0,0 0 0,1 0 0,-1 0 0,0 0 0,0 0 0,1 0 0,1 1 0,2-1 0,-1 0 0,1 0 0,0 0 0,-1 0 0,1-1 0,0 0 0,5 0 0,-5 0 0,0 0 0,1 0 0,-1 1 0,1-1 0,7 3 0,-11-2 0,-1 0 0,1-1 0,-1 1 0,1 0 0,-1 0 0,0 0 0,1 0 0,-1 0 0,0 0 0,0 0 0,0 0 0,0 1 0,0-1 0,0 0 0,0 1 0,0-1 0,0 0 0,-1 1 0,1-1 0,0 1 0,-1-1 0,0 1 0,1 2 0,2 16 0,-2 0 0,0 1 0,-1 0 0,-3 23 0,0 16 0,2 1031 0,2-556 0,-2-512 0,-7 39 0,4-39 0,-2 37 0,6-12 0,2 91 0,-2-137 0,0 0 0,1-1 0,-1 1 0,1 0 0,-1 0 0,1 0 0,0 0 0,0-1 0,0 1 0,0 0 0,0-1 0,0 1 0,0-1 0,0 1 0,1-1 0,-1 1 0,1-1 0,-1 0 0,1 0 0,-1 0 0,1 0 0,0 0 0,0 0 0,-1 0 0,1-1 0,0 1 0,0 0 0,0-1 0,0 0 0,3 1 0,7 0 0,0 0 0,0-1 0,24-2 0,-14 0 0,690-1 0,-383 5 0,1407-2 0,-1734 0 0,1 0 0,-1 1 0,0-1 0,0 0 0,0-1 0,0 1 0,0 0 0,1 0 0,-1-1 0,0 0 0,0 1 0,0-1 0,0 0 0,0 0 0,0 0 0,-1 0 0,1 0 0,0 0 0,0-1 0,-1 1 0,1-1 0,-1 1 0,1-1 0,-1 1 0,1-1 0,-1 0 0,0 0 0,0 0 0,0 0 0,0 1 0,0-1 0,-1-1 0,1 1 0,-1 0 0,1 0 0,-1 0 0,0 0 0,1 0 0,-1 0 0,-1-5 0,-1-124 0,0 83 0,4-56 0,7 42 0,-5 39 0,2-41 0,-8-25 0,4-65 0,6 104 0,-4 36 0,-2-1 0,2-18 0,-3 7 0,7-28 0,-4 29 0,2-38 0,-6 40 0,-1 17 0,0 0 0,1 0 0,0 0 0,1 0 0,-1 0 0,1 1 0,0-1 0,0 0 0,1 1 0,0-1 0,0 0 0,0 1 0,6-9 0,-2 3 0,-1 1 0,0-1 0,-1 0 0,0 0 0,-1 0 0,0-1 0,0 1 0,-2-1 0,1 0 0,-1-14 0,8-41 0,2-2 0,-6 40 0,0 0 0,13-40 0,-11 49 0,-2 0 0,0 0 0,-2-1 0,2-25 0,-3-85 0,-2 98 0,0 16 0,2-1 0,5-25 0,-3 23 0,2-31 0,-8-97 0,4-59 0,-1 95 0,-1 109 0,1 0 0,0 0 0,0 0 0,0 0 0,0 0 0,0 0 0,1 1 0,-1-1 0,1 0 0,0 1 0,3-5 0,26-25 0,-26 28 0,1 0 0,0 1 0,0 0 0,0 0 0,0 0 0,1 1 0,-1 0 0,1 0 0,-1 1 0,1 0 0,0 0 0,10 0 0,16-3 0,-22 2 0,-1 0 0,0-1 0,0 0 0,0 0 0,18-10 0,-18 9 0,-1 0 0,1 1 0,0 0 0,0 1 0,1 0 0,-1 0 0,0 1 0,1 1 0,-1 0 0,18 2 0,-14-1 0,0-1 0,1-1 0,-1 0 0,25-5 0,16-5 0,-39 8 0,1 0 0,-1-1 0,0-1 0,21-9 0,-25 8 0,1 1 0,0 1 0,1 0 0,-1 1 0,1 0 0,25-1 0,87 4 0,-53 3 0,-37-4 0,-19 0 0,-1 0 0,1 2 0,0 0 0,-1 0 0,1 2 0,-1 0 0,23 8 0,-19-5 0,-1 0 0,1-1 0,37 3 0,-10-1 0,155 45 0,-188-49 0,0 0 0,0-1 0,-1-1 0,20 0 0,-22-1 0,1 0 0,0 1 0,-1 0 0,0 1 0,1 0 0,20 7 0,-18-3 0,1-1 0,0-1 0,0-1 0,0 0 0,29 2 0,82-6 0,-50-1 0,-61 2 0,10-1 0,0 2 0,-1 0 0,44 9 0,1 7 0,97 9 0,-36-23 0,-126-3 0,0 1 0,0 0 0,0 0 0,0 1 0,-1-1 0,1 1 0,-1 0 0,1 0 0,3 3 0,-3-3 0,0 1 0,0-1 0,0 0 0,1 0 0,-1 0 0,8 2 0,4-2 0,1-1 0,21 0 0,-22-1 0,0 1 0,28 4 0,30 7 0,-65-11 0,-1 0 0,0-1 0,0 0 0,0 0 0,0-1 0,1-1 0,8-1 0,-15 2 0,0 0 0,0 0 0,0 0 0,1 0 0,-1-1 0,-1 1 0,1 0 0,0-1 0,0 0 0,0 1 0,-1-1 0,1 0 0,-1 0 0,1 0 0,-1 0 0,0 0 0,0 0 0,0 0 0,0 0 0,1-4 0,0-4 0,0 0 0,0 0 0,0-17 0,1-5 0,5-29 0,-4 0 0,-5-93 0,0 54 0,1-423 0,-1 514 0,0 0 0,0 0 0,-1 0 0,0 0 0,0 1 0,-1-1 0,-7-14 0,8 17 0,1 0 0,0 0 0,0 0 0,1 0 0,0 0 0,0-1 0,0 1 0,0 0 0,3-10 0,1-13 0,-3-11 0,-1 17 0,1 0 0,1 0 0,6-26 0,-5 34 0,-1 1 0,-1-1 0,-1 0 0,0 1 0,0-1 0,-1 0 0,-1 1 0,-6-21 0,6 22 0,-2-24 0,1 0 0,4-72 0,1 35 0,-4 1 0,4-79 0,0 134 0,-1 11 0,0 0 0,-1 0 0,0 0 0,0 0 0,0 0 0,-1 0 0,0 0 0,-3-12 0,-15-53 0,13 44 0,-12-33 0,15 52 55,1 0-1,0-1 0,0 1 1,1-1-1,1-18 0,0 17-476,-1-1-1,0 1 0,-3-13 0,1 12-6403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4:29:07.6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24575,'0'24'0,"4"78"0,-3-91 0,1 0 0,0 0 0,1 0 0,0-1 0,1 1 0,0-1 0,6 11 0,-6-13 0,0 0 0,-1 0 0,-1 0 0,1 0 0,1 13 0,5 14 0,-7-28 0,1-1 0,0 1 0,1-1 0,7 11 0,-7-12 0,-1 0 0,1 0 0,-1 1 0,-1-1 0,1 1 0,-1 0 0,3 8 0,-3 5 0,0 0 0,-1 32 0,-2-31 0,2 0 0,3 25 0,1-2 0,-1-1 0,-3 57 0,1 28 0,-1-122 19,-1 0 0,1 0 0,1 0 0,-1 0-1,1 0 1,0-1 0,0 1 0,0 0 0,5 6-1,30 35 131,-30-39-320,-1-1 1,0 1 0,-1 0 0,0 0 0,0 1 0,0 0-1,-1-1 1,0 2 0,4 12 0,-5-6-6656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4:29:10.8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489 96 24575,'-9'-1'0,"0"1"0,0-2 0,1 1 0,-1-1 0,0-1 0,1 1 0,-1-2 0,-7-3 0,-63-39 0,60 34 0,14 10 0,0-1 0,0 1 0,0 0 0,0 1 0,0-1 0,0 1 0,-1 0 0,1 1 0,0-1 0,-1 1 0,1 0 0,0 0 0,-1 0 0,1 1 0,0 0 0,0 0 0,-1 0 0,1 1 0,0 0 0,0 0 0,-9 5 0,-2 2 0,0 0 0,1 2 0,0 0 0,1 0 0,-14 15 0,26-23 0,-1 0 0,1 0 0,0 0 0,0 1 0,1-1 0,-1 0 0,1 1 0,-1-1 0,1 1 0,0 0 0,1-1 0,-1 1 0,0 0 0,1-1 0,0 1 0,0 0 0,1 4 0,-1-3 0,0 0 0,0 0 0,-1 0 0,1-1 0,-1 1 0,0 0 0,0 0 0,-1-1 0,1 1 0,-3 4 0,-1-2 0,0 1 0,0 0 0,0 0 0,1 1 0,0 0 0,0 0 0,1 0 0,0 0 0,1 0 0,0 0 0,0 1 0,0 9 0,1-6 0,1-1 0,1 1 0,0-1 0,0 0 0,1 0 0,1 1 0,0-1 0,8 18 0,-6-16 0,-1 0 0,0 0 0,-1 1 0,2 20 0,-5-34 0,0 1 0,1 0 0,0 0 0,-1 0 0,1 0 0,0 0 0,0 0 0,0 0 0,0 0 0,1 0 0,-1-1 0,0 1 0,1 0 0,-1-1 0,1 1 0,0-1 0,-1 0 0,1 1 0,0-1 0,0 0 0,0 0 0,0 0 0,0 0 0,0 0 0,3 0 0,7 2 0,-1 0 0,1-1 0,16 2 0,-16-3 0,-6 0 0,-2 0 0,1-1 0,0 1 0,-1-1 0,1 0 0,5-1 0,-9 1 0,0 0 0,0-1 0,1 1 0,-1 0 0,0-1 0,0 1 0,0-1 0,0 1 0,0-1 0,0 0 0,-1 1 0,1-1 0,0 0 0,0 1 0,0-1 0,-1 0 0,1 0 0,0 0 0,-1 0 0,1 0 0,0 0 0,-1 0 0,1 0 0,-1 0 0,0 0 0,1-2 0,1-3 0,0 0 0,0 1 0,1-1 0,0 1 0,0-1 0,6-7 0,10-17 0,-16 25 0,0 1 0,1-1 0,0 1 0,0 0 0,0 0 0,0 0 0,1 0 0,0 1 0,5-4 0,4-2 0,-12 7 0,3-1 0,-1 0 0,0 0 0,0 0 0,0 0 0,-1-1 0,1 1 0,-1-1 0,1 0 0,-1 0 0,-1 0 0,1 0 0,0-1 0,-1 1 0,0-1 0,3-8 0,0-1 0,0 1 0,11-20 0,-11 25 0,-1-1 0,0 1 0,0-1 0,-1 0 0,0 0 0,-1 0 0,1 0 0,0-13 0,-2 15 0,0 0 0,0 0 0,1 1 0,0-1 0,1 0 0,0 1 0,3-8 0,11-29 0,-17 50 0,0 1 0,0-1 0,1 1 0,0-1 0,1 1 0,2 8 0,5 29 0,-4-15 0,11 39 0,-8-37 0,-3-14 0,1-1 0,10 21 0,8 19 0,-7-1 0,19 112 0,-33-160 0,0 1 0,0-1 0,1 0 0,0 0 0,0 0 0,1-1 0,8 11 0,-3-6 0,-1 1 0,-1 1 0,0-1 0,6 16 0,70 178 0,-81-199-273,0-1 0,-1 1 0,0 0 0,2 11 0,-3-4-6553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4:37:20.89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97 1 24575,'-1'73'0,"3"79"0,7-102 0,-6-36 0,0-1 0,1 22 0,-3 234 0,-3-127 0,1-121 0,-1 0 0,-7 27 0,2-8 0,-1-2 0,5-25 0,0 0 0,-1 17 0,-5 46 0,4-51 0,0 42 0,5 418 0,-1-470 0,0-1 0,-6 24 0,4-22 0,0 0 0,0 16 0,3-25 0,0 7 0,0 1 0,-1 0 0,-1 0 0,0-1 0,-1 1 0,-1-1 0,-6 17 0,6-19 0,0-1 0,1 1 0,0 0 0,1 0 0,-1 22 0,4 64 0,1-37 0,-3 6 0,3 71 0,7-87 0,-6-38 0,0 1 0,1 20 0,-3-21 0,1-1 0,0 0 0,1 1 0,7 20 0,-5-21 0,-1 0 0,-1 0 0,0 0 0,2 26 0,-5 247 0,-2-122 0,2-151 0,-1-1 0,-5 19 0,5-23 0,-1 0 0,1-1 0,0 1 0,0 0 0,1 0 0,0 0 0,0 0 0,1 0 0,0 0 0,2 9 0,15 31 0,-13-35 0,0 1 0,0 0 0,-1 0 0,-1 0 0,0 0 0,1 24 0,-6-4 0,1-25 0,1 0 0,-1 0 0,1 0 0,1 1 0,0-1 0,0 0 0,2 10 0,-2-16 0,0 0 0,0-1 0,0 1 0,1-1 0,-1 1 0,0-1 0,1 1 0,-1-1 0,0 0 0,1 0 0,0 1 0,-1-1 0,1 0 0,0-1 0,-1 1 0,1 0 0,0 0 0,0-1 0,0 1 0,0-1 0,-1 1 0,5-1 0,5 1 0,0 0 0,21-3 0,-17 1 0,110 1 0,37-3 0,-89-6 0,-43 5 0,39-2 0,819 7 0,-886-2 0,0 1 0,0 0 0,0 0 0,0 0 0,1 0 0,-1 0 0,0 1 0,0-1 0,0 0 0,0 1 0,0 0 0,0-1 0,0 1 0,0 0 0,0 0 0,0 0 0,0 0 0,-1 1 0,1-1 0,0 0 0,-1 1 0,1-1 0,-1 1 0,0 0 0,1-1 0,-1 1 0,0 0 0,0 0 0,0 0 0,0 0 0,0 0 0,0 0 0,-1 0 0,1 0 0,-1 0 0,1 0 0,-1 0 0,0 0 0,0 0 0,0 0 0,0 3 0,-1 171 0,-2-65 0,3 390 0,0-490 0,-2 0 0,1 0 0,-2 0 0,1-1 0,-9 20 0,7-19 0,1 1 0,-1-1 0,2 0 0,-1 1 0,0 14 0,3-22 0,0 4 0,-1 0 0,1 0 0,1 0 0,0 0 0,0-1 0,2 10 0,-2-16 0,0 1 0,-1-1 0,1 1 0,0-1 0,0 1 0,0-1 0,0 1 0,0-1 0,0 0 0,0 0 0,1 1 0,-1-1 0,0 0 0,1 0 0,-1 0 0,1 0 0,-1-1 0,1 1 0,-1 0 0,1-1 0,0 1 0,-1-1 0,1 1 0,0-1 0,-1 0 0,1 1 0,0-1 0,0 0 0,-1 0 0,1-1 0,0 1 0,0 0 0,2-1 0,54-8 0,97-2 0,943 12 0,-1094-1 0,0 0 0,0 0 0,0 0 0,0 1 0,1 0 0,-1 0 0,0 0 0,-1 0 0,1 0 0,7 4 0,-9-3 0,0-1 0,-1 1 0,1-1 0,0 1 0,0 0 0,-1 0 0,1 0 0,-1 0 0,0 0 0,0 0 0,1 0 0,-1 0 0,-1 1 0,1-1 0,0 0 0,0 0 0,-1 1 0,0-1 0,1 5 0,8 58 0,21 77 0,-14-98 0,-13-36 0,1 1 0,-1 0 0,0-1 0,-1 1 0,2 16 0,-3 6 0,-2-25 0,1-1 0,0 1 0,0 0 0,0-1 0,1 1 0,0-1 0,0 1 0,1-1 0,-1 1 0,1-1 0,0 0 0,6 10 0,-5-9 0,0 0 0,0 0 0,0 1 0,-1-1 0,0 1 0,-1 0 0,1 0 0,-1-1 0,-1 1 0,1 7 0,-1-5 0,1-1 0,0 1 0,1-1 0,0 1 0,5 14 0,-1-7 0,-1 0 0,0 0 0,-1 1 0,2 27 0,-3-23 0,1 0 0,8 27 0,-4-25 0,-1 1 0,-1 1 0,-1-1 0,-2 1 0,0 0 0,-1 31 0,-3 238 0,0-291 0,1-1 0,0 1 0,0-1 0,1 1 0,-1-1 0,0 1 0,1-1 0,0 0 0,-1 1 0,1-1 0,0 0 0,0 1 0,0-1 0,1 0 0,-1 0 0,0 0 0,4 3 0,-3-3 0,1 0 0,0-1 0,-1 1 0,1-1 0,0 0 0,0 0 0,0 0 0,0 0 0,1 0 0,-1-1 0,0 1 0,0-1 0,5 0 0,110-2 0,-72 0 0,48 3 0,-65 3 0,41 10 0,-48-8 0,2-1 0,-1-1 0,32 1 0,2112-6 0,-2164 1 0,0 0 0,-1 0 0,1 0 0,0 0 0,-1 1 0,1-1 0,0 1 0,-1-1 0,1 1 0,-1 0 0,1 0 0,-1 1 0,1-1 0,3 3 0,-5-2 0,1-1 0,0 1 0,-1 0 0,0 1 0,1-1 0,-1 0 0,0 0 0,0 0 0,0 1 0,-1-1 0,1 1 0,-1-1 0,1 0 0,-1 1 0,0-1 0,1 4 0,-3 76 0,1-61 0,0 0 0,2 1 0,5 41 0,4-17 0,-1 1 0,-3-1 0,0 58 0,-7-55 0,2 70 0,6-79 0,-5-33 0,-1 0 0,1 0 0,-2 1 0,1-1 0,-1 0 0,0 1 0,-2 13 0,-22 167 0,20-148 0,3-34 0,1 1 0,-1 0 0,1 0 0,-2 0 0,1-1 0,-1 1 0,0 0 0,-1-1 0,1 0 0,-1 1 0,-5 6 0,4-7 0,0 0 0,0 0 0,0 1 0,1-1 0,0 1 0,1-1 0,-1 1 0,1 0 0,-1 12 0,1 0 0,0 1 0,3 23 0,-1-31 0,0 15 0,-8 47 0,-1 11 0,10 84 0,-2 58 0,-9-161 0,6-45 0,-2 39 0,7 371 0,-1-428 0,0-1 0,0 1 0,0-1 0,1 1 0,-1-1 0,0 1 0,1-1 0,0 1 0,0-1 0,0 0 0,0 1 0,0-1 0,0 0 0,0 0 0,1 0 0,-1 0 0,1 0 0,0 0 0,2 3 0,1-3 0,-1 1 0,0-1 0,1 1 0,-1-1 0,1-1 0,0 1 0,0-1 0,0 0 0,5 1 0,26 2 0,-1-1 0,68-4 0,-30-1 0,-50 2 0,18 0 0,1-1 0,54-9 0,38-17 0,-127 26 0,0-1 0,0 0 0,-1-1 0,1 0 0,6-3 0,-7 3 0,0 0 0,1 0 0,0 0 0,13-2 0,18 1 0,-1 2 0,56 4 0,-17 0 0,412-2 0,-470 1 0,0 1 0,-1 1 0,0 0 0,22 8 0,23 4 0,-6-6 0,0-2 0,89-2 0,-105-5 0,-1 2 0,44 7 0,-25-3 0,-1-2 0,76-5 0,-40-1 0,635 2 0,-726 0 0,1 0 0,-1 0 0,1 0 0,-1 0 0,0 0 0,1 1 0,-1-1 0,1 1 0,-1-1 0,0 1 0,0 0 0,0 0 0,1 0 0,-1 0 0,0 1 0,0-1 0,2 3 0,-1-1 0,-1 0 0,0 1 0,0-1 0,0 1 0,-1 0 0,1-1 0,-1 1 0,0 0 0,1 7 0,33 117 0,0-13 0,-26-85 0,-1 1 0,-1 0 0,-2 0 0,-1 0 0,0 58 0,-4-71 0,2-1 0,5 27 0,-3-24 0,1 30 0,5 54 0,0 17 0,-11 308 0,1-426 0,0-1 0,0 0 0,0 1 0,0-1 0,0 1 0,1-1 0,-1 0 0,1 1 0,-1-1 0,1 0 0,0 1 0,0-1 0,0 0 0,1 0 0,-1 0 0,0 0 0,4 3 0,-3-3 0,1 0 0,0 0 0,0-1 0,-1 0 0,1 0 0,0 0 0,0 0 0,0 0 0,1 0 0,-1-1 0,0 1 0,0-1 0,5 0 0,18 0 0,1-2 0,41-7 0,-38 4 0,46-1 0,-53 6 0,-1 0 0,0 0 0,0-2 0,39-7 0,-33 5 0,0 0 0,0 2 0,0 1 0,36 3 0,-2 0 0,1690-2-1365,-1736 0-5461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4:37:32.68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135 1 24575,'0'16'0,"0"0"0,-2 0 0,0 0 0,0 0 0,-2 0 0,0-1 0,-1 0 0,0 0 0,-2 0 0,-13 25 0,13-24 0,0 0 0,1 1 0,1 0 0,1 0 0,0 1 0,-2 23 0,3-19 0,0 0 0,-2 0 0,-10 30 0,10-40 0,2 0 0,0 0 0,0 1 0,1-1 0,-1 20 0,5 68 0,0-38 0,-2-33 0,-1-4 0,2 0 0,0 0 0,10 46 0,-6-39-1365,-3-18-5461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4:37:35.0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470 1 24575,'-3'0'0,"1"0"0,-1 1 0,1-1 0,-1 1 0,1-1 0,-1 1 0,1 0 0,-1 0 0,1 0 0,0 1 0,0-1 0,0 0 0,-1 1 0,1-1 0,0 1 0,1 0 0,-1 0 0,0 0 0,-2 3 0,-3 6 0,0 0 0,1 0 0,-5 12 0,7-14 0,-1 1 0,-11 16 0,-9 7 0,-7 8 0,-45 44 0,70-77 0,1 1 0,0-1 0,1 1 0,0 0 0,0 0 0,1 1 0,0 0 0,-4 14 0,-4 9 0,6-17 0,4-10 0,0 0 0,-1-1 0,1 1 0,-1-1 0,0 1 0,-1-1 0,1 0 0,-1 0 0,-5 5 0,2-3 0,1-1 0,0 1 0,0 0 0,1 1 0,0-1 0,0 1 0,-4 11 0,0 2 0,-9 38 0,-3 2 0,14-44 0,1 0 0,1 1 0,0 0 0,-1 20 0,3 186 0,5-115 0,-2-89 0,-1-13 0,0 0 0,1 0 0,0 0 0,1 0 0,-1 0 0,1-1 0,0 1 0,1 0 0,0-1 0,0 1 0,0-1 0,1 1 0,0-1 0,4 7 0,-2-8 0,0 2 0,0 0 0,1 0 0,0-1 0,7 6 0,-10-10 0,0 0 0,0 0 0,1 0 0,-1 0 0,1-1 0,-1 0 0,1 1 0,-1-1 0,1-1 0,0 1 0,-1-1 0,6 1 0,51 1 0,68-7 0,-123 4 0,0 0 0,0 0 0,0 0 0,0 0 0,0-1 0,0 0 0,0 0 0,0-1 0,-1 1 0,1-1 0,-1 0 0,0 0 0,0 0 0,5-6 0,-3 6 0,-1 0 0,1 0 0,0 0 0,-1 1 0,1 0 0,0 0 0,1 0 0,-1 1 0,0 0 0,0 0 0,1 1 0,-1-1 0,8 2 0,35-6 0,37-22 0,-85 27 0,1-1 0,0 1 0,0-1 0,-1 0 0,1 1 0,-1-1 0,1 0 0,-1 0 0,1 0 0,-1 0 0,1 0 0,-1-1 0,0 1 0,0 0 0,1-1 0,-1 1 0,0 0 0,0-1 0,1-2 0,0-1 0,-1 0 0,1 0 0,-1-1 0,0 1 0,0-6 0,-1 7 0,1 0 0,-1-1 0,1 1 0,0 0 0,0 0 0,0 1 0,1-1 0,-1 0 0,1 0 0,0 0 0,3-4 0,-1 4 0,-1 0 0,1 0 0,-1-1 0,0 1 0,0-1 0,0 0 0,-1 0 0,0 0 0,0 0 0,0 0 0,0 0 0,-1 0 0,0-1 0,0 1 0,0-1 0,-1-10 0,0 12 0,1-6 0,-1 1 0,0-1 0,-1 1 0,0-1 0,-4-13 0,5 21 0,-1 0 0,0-1 0,0 1 0,0 0 0,-1 0 0,1 0 0,0 0 0,-1 0 0,1 0 0,-1 1 0,0-1 0,1 0 0,-1 1 0,0-1 0,0 1 0,0 0 0,0-1 0,0 1 0,-1 0 0,1 0 0,0 1 0,0-1 0,-1 0 0,1 1 0,0-1 0,-5 1 0,-37-3 0,-56 5 0,18 1 0,29-4 0,-61 2 0,104 1 0,1-1 0,1 2 0,-1-1 0,0 1 0,1 1 0,-1-1 0,1 1 0,-13 9 0,10-5 0,0-1 0,1 1 0,1 1 0,-1 0 0,-12 16 0,12-11-1365,3-1-5461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670ED1-EA3D-7157-9AEF-A4287776F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BE3C24-C714-F716-8FDB-C78C72801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C2291B-BE0C-5EBF-2535-79FD1A4E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C2BE-FB54-41A8-B923-A3879F02C21E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1116C4-A470-F6F3-B9EC-A9305C90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4DCC11-4015-50A7-9BA3-ED68C18C9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2D3C-B8DE-451D-85D5-49A73E071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26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DBFAF-93A0-2B03-08FB-5FAD1608D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073C3B-6E87-6709-21BD-9FE6F20CE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FAFB3B-3C5B-59D8-F656-276E54577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C2BE-FB54-41A8-B923-A3879F02C21E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D3C3B6-41A8-682C-DED4-E1B26751D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0CC6B-B175-75AF-35ED-8CD6AD0E4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2D3C-B8DE-451D-85D5-49A73E071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755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AABBE1-A657-00A9-35B0-D7EBCA5DF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AFCCD9-54F3-89B7-B876-4E968F634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3777EF-34C5-DB6E-5A99-3576DCAD1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C2BE-FB54-41A8-B923-A3879F02C21E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9DA7FC-E24B-17E9-8167-8C485F04D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405150-8614-04BA-583E-B6F36F178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2D3C-B8DE-451D-85D5-49A73E071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78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F993E-7710-47BD-4479-18263E705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84DE40-A979-C4C7-4699-B49656D07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DD357D-6E69-CF9F-A96D-EC383F75E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C2BE-FB54-41A8-B923-A3879F02C21E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7843AB-A081-A4C4-A9D6-5A6842B6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C70E57-04C7-0005-B5CB-67D2C7E79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2D3C-B8DE-451D-85D5-49A73E071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658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E7E78-8F03-11DC-39E9-C17067011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73EA6B-24B6-DD62-156A-656739517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EEE73D-53EC-3402-8F19-37786C27E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C2BE-FB54-41A8-B923-A3879F02C21E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828397-B2BD-2EAE-6500-F4CE3BCB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C7CB64-CEF6-998F-B2AF-73901811C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2D3C-B8DE-451D-85D5-49A73E071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690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53C24-01FA-FBAF-E78F-75F06A39A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44A446-CD64-1CFE-8721-CAE05FA85A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E0A733-5F4B-6E04-BE66-6056A3F42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27335B-7942-BFE7-AAC7-ACCD60E79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C2BE-FB54-41A8-B923-A3879F02C21E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FC83EF-6CBF-0C3E-46BA-CF7AC081A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01AE01-00CE-9431-8962-6F1EC0117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2D3C-B8DE-451D-85D5-49A73E071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41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EB663-47C3-BB84-3905-2AADF132E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3D0B07-DF3D-50D8-6828-949B7FB6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0B079E-CBF9-2088-447B-343FF9F46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7B62C0B-4F95-8598-3891-556AB569E8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AA2874-32C8-BB42-8481-A6AFB763FE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882341-2987-7D94-F8BA-436436C4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C2BE-FB54-41A8-B923-A3879F02C21E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79948D-245E-A992-E74F-51A7BB07F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0DC869-9835-7A57-4D26-8CF1BDEBC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2D3C-B8DE-451D-85D5-49A73E071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365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32C69-AE5C-4D8B-2F3B-AE628E4B7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20167A-CECB-B6E4-F200-172BEE72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C2BE-FB54-41A8-B923-A3879F02C21E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F96767-9CFA-8EC2-AE90-CBC03896F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4D3FC5-010F-7A9A-24FC-06DC30BB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2D3C-B8DE-451D-85D5-49A73E071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530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9F227F-2064-66DD-7FB4-43AD61F98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C2BE-FB54-41A8-B923-A3879F02C21E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E46558-CFE8-AC9F-8BD6-5574B87ED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70246F-F966-3D5E-3CC2-7F198B349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2D3C-B8DE-451D-85D5-49A73E071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59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7A9767-91CD-249C-E2D3-3F9DC7CE2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C39333-34C9-BE27-BB5A-CC41D76F1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B4FECB-B83D-4D43-46DA-0D9561953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065879-736B-1EB6-6BB6-02196775E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C2BE-FB54-41A8-B923-A3879F02C21E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934061-6DA3-5AA2-1651-354EAB741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975798-B472-A906-8735-10485ADD5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2D3C-B8DE-451D-85D5-49A73E071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171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E0A7CF-7C9D-87A7-369F-1BD433CD8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CEEDC9-BB2F-20D4-1086-1F9288FEAB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4FFDB4-F95F-E192-536B-5EE9B54DE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6463CB-319D-5853-98C0-8B880D1F6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C2BE-FB54-41A8-B923-A3879F02C21E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6331BB-D823-BA64-DE8C-2A0ACD80A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A5F826-1481-696B-7627-E8532C5BC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2D3C-B8DE-451D-85D5-49A73E071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55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43DD965-03A1-6558-8ACD-F45816F18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FDA479-C5E2-2259-7466-FA1466BCF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C008A9-4E60-59EF-73E6-E242427E4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5C2BE-FB54-41A8-B923-A3879F02C21E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1F9E73-6E85-EEF2-9514-02729A07D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8BEE7A-2196-FB8A-F52F-6464273D4E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52D3C-B8DE-451D-85D5-49A73E071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329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11.png"/><Relationship Id="rId1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13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12" Type="http://schemas.openxmlformats.org/officeDocument/2006/relationships/customXml" Target="../ink/ink12.xml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.xm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5" Type="http://schemas.openxmlformats.org/officeDocument/2006/relationships/image" Target="../media/image22.png"/><Relationship Id="rId10" Type="http://schemas.openxmlformats.org/officeDocument/2006/relationships/customXml" Target="../ink/ink11.xml"/><Relationship Id="rId4" Type="http://schemas.openxmlformats.org/officeDocument/2006/relationships/customXml" Target="../ink/ink8.xml"/><Relationship Id="rId9" Type="http://schemas.openxmlformats.org/officeDocument/2006/relationships/image" Target="../media/image18.png"/><Relationship Id="rId1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8C1C7-063D-44FB-A925-E5D9C4B53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4361"/>
            <a:ext cx="9144000" cy="1059371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DFS(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深度优先搜索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基础入门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DEA3CE-3B81-BFBB-C637-7684DE366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3832" y="4661409"/>
            <a:ext cx="5722925" cy="574941"/>
          </a:xfrm>
        </p:spPr>
        <p:txBody>
          <a:bodyPr/>
          <a:lstStyle/>
          <a:p>
            <a:r>
              <a:rPr lang="en-US" altLang="zh-CN" dirty="0"/>
              <a:t>1033220222-</a:t>
            </a:r>
            <a:r>
              <a:rPr lang="zh-CN" altLang="en-US" dirty="0"/>
              <a:t>计科</a:t>
            </a:r>
            <a:r>
              <a:rPr lang="en-US" altLang="zh-CN" dirty="0"/>
              <a:t>2202-</a:t>
            </a:r>
            <a:r>
              <a:rPr lang="zh-CN" altLang="en-US" dirty="0"/>
              <a:t>齐政杨</a:t>
            </a:r>
          </a:p>
        </p:txBody>
      </p:sp>
    </p:spTree>
    <p:extLst>
      <p:ext uri="{BB962C8B-B14F-4D97-AF65-F5344CB8AC3E}">
        <p14:creationId xmlns:p14="http://schemas.microsoft.com/office/powerpoint/2010/main" val="1374161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950204F-BED9-B734-7107-F5EE3C729816}"/>
              </a:ext>
            </a:extLst>
          </p:cNvPr>
          <p:cNvSpPr txBox="1"/>
          <p:nvPr/>
        </p:nvSpPr>
        <p:spPr>
          <a:xfrm>
            <a:off x="0" y="0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一、深度优先搜索（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DFS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A63AA8B-0A3C-067A-58C5-C29CCAFD8552}"/>
              </a:ext>
            </a:extLst>
          </p:cNvPr>
          <p:cNvGrpSpPr/>
          <p:nvPr/>
        </p:nvGrpSpPr>
        <p:grpSpPr>
          <a:xfrm>
            <a:off x="0" y="2155083"/>
            <a:ext cx="4408382" cy="2889256"/>
            <a:chOff x="1108865" y="2328046"/>
            <a:chExt cx="4087727" cy="2341395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6C8120E-8077-0ADA-871F-CA92572A18A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88" r="3384"/>
            <a:stretch/>
          </p:blipFill>
          <p:spPr bwMode="auto">
            <a:xfrm>
              <a:off x="1108865" y="2328046"/>
              <a:ext cx="4087727" cy="2341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1904649A-F28E-97F4-C1A1-8C75A4B8E0A0}"/>
                </a:ext>
              </a:extLst>
            </p:cNvPr>
            <p:cNvSpPr txBox="1"/>
            <p:nvPr/>
          </p:nvSpPr>
          <p:spPr>
            <a:xfrm rot="1067989">
              <a:off x="3901217" y="2526131"/>
              <a:ext cx="1179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剪枝？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B608A1C5-7E26-D617-A556-890C0822F8AF}"/>
              </a:ext>
            </a:extLst>
          </p:cNvPr>
          <p:cNvGrpSpPr/>
          <p:nvPr/>
        </p:nvGrpSpPr>
        <p:grpSpPr>
          <a:xfrm>
            <a:off x="4008826" y="1617917"/>
            <a:ext cx="3780263" cy="3547535"/>
            <a:chOff x="5127765" y="1623973"/>
            <a:chExt cx="3380707" cy="3202363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1F66235A-ADAE-9A2B-7323-FD9B615459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604" b="3781"/>
            <a:stretch/>
          </p:blipFill>
          <p:spPr bwMode="auto">
            <a:xfrm>
              <a:off x="5127765" y="1623973"/>
              <a:ext cx="2612015" cy="3202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C9E63EF-5A9F-53E3-065C-7BC539F0F507}"/>
                </a:ext>
              </a:extLst>
            </p:cNvPr>
            <p:cNvSpPr txBox="1"/>
            <p:nvPr/>
          </p:nvSpPr>
          <p:spPr>
            <a:xfrm rot="611097">
              <a:off x="7395667" y="1931213"/>
              <a:ext cx="11128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回溯？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ABD35C6-B6B7-0F84-F4E1-C70CAE51EAF2}"/>
              </a:ext>
            </a:extLst>
          </p:cNvPr>
          <p:cNvGrpSpPr/>
          <p:nvPr/>
        </p:nvGrpSpPr>
        <p:grpSpPr>
          <a:xfrm>
            <a:off x="7545315" y="2361930"/>
            <a:ext cx="4247512" cy="2761132"/>
            <a:chOff x="7821139" y="2361931"/>
            <a:chExt cx="3971687" cy="2098044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745E293B-A3F2-2A1C-6DA2-AD7C7D57B5C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86" b="11069"/>
            <a:stretch/>
          </p:blipFill>
          <p:spPr bwMode="auto">
            <a:xfrm>
              <a:off x="7821139" y="2481572"/>
              <a:ext cx="3971687" cy="19784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DD21744-81D3-12D0-4685-BDC63C24E46D}"/>
                </a:ext>
              </a:extLst>
            </p:cNvPr>
            <p:cNvSpPr txBox="1"/>
            <p:nvPr/>
          </p:nvSpPr>
          <p:spPr>
            <a:xfrm rot="1187940">
              <a:off x="10215847" y="2361931"/>
              <a:ext cx="11128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递归？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297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27AB6B5-D8B6-6CCC-0A5A-71FB7D6CA3D2}"/>
              </a:ext>
            </a:extLst>
          </p:cNvPr>
          <p:cNvSpPr txBox="1"/>
          <p:nvPr/>
        </p:nvSpPr>
        <p:spPr>
          <a:xfrm>
            <a:off x="0" y="0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一、深度优先搜索（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DFS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0196F8-405F-C4BD-11A0-193EC8DF7DED}"/>
              </a:ext>
            </a:extLst>
          </p:cNvPr>
          <p:cNvSpPr txBox="1"/>
          <p:nvPr/>
        </p:nvSpPr>
        <p:spPr>
          <a:xfrm>
            <a:off x="645459" y="2105495"/>
            <a:ext cx="56909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递归出口：</a:t>
            </a:r>
            <a:r>
              <a:rPr lang="en-US" altLang="zh-CN" dirty="0"/>
              <a:t>if(</a:t>
            </a:r>
            <a:r>
              <a:rPr lang="zh-CN" altLang="en-US" dirty="0"/>
              <a:t>满足找到了一种可行解条件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                       </a:t>
            </a:r>
            <a:r>
              <a:rPr lang="zh-CN" altLang="en-US" dirty="0"/>
              <a:t>标记找到了解：</a:t>
            </a:r>
            <a:r>
              <a:rPr lang="en-US" altLang="zh-CN" dirty="0" err="1"/>
              <a:t>foundSolution</a:t>
            </a:r>
            <a:r>
              <a:rPr lang="en-US" altLang="zh-CN" dirty="0"/>
              <a:t>=true;</a:t>
            </a:r>
          </a:p>
          <a:p>
            <a:r>
              <a:rPr lang="en-US" altLang="zh-CN" dirty="0"/>
              <a:t>                               </a:t>
            </a:r>
            <a:r>
              <a:rPr lang="zh-CN" altLang="en-US" dirty="0"/>
              <a:t>执行相应打印操作：</a:t>
            </a:r>
            <a:r>
              <a:rPr lang="en-US" altLang="zh-CN" dirty="0"/>
              <a:t>print();</a:t>
            </a:r>
          </a:p>
          <a:p>
            <a:r>
              <a:rPr lang="en-US" altLang="zh-CN" dirty="0"/>
              <a:t>                               </a:t>
            </a:r>
            <a:r>
              <a:rPr lang="en-US" altLang="zh-CN" dirty="0">
                <a:solidFill>
                  <a:srgbClr val="FF0000"/>
                </a:solidFill>
              </a:rPr>
              <a:t>return</a:t>
            </a:r>
            <a:r>
              <a:rPr lang="zh-CN" altLang="en-US" dirty="0">
                <a:solidFill>
                  <a:srgbClr val="FF0000"/>
                </a:solidFill>
              </a:rPr>
              <a:t>；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                        }</a:t>
            </a:r>
            <a:endParaRPr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CF7A2E87-107A-B52D-C14A-56E5AA24F835}"/>
              </a:ext>
            </a:extLst>
          </p:cNvPr>
          <p:cNvGrpSpPr/>
          <p:nvPr/>
        </p:nvGrpSpPr>
        <p:grpSpPr>
          <a:xfrm>
            <a:off x="6641434" y="760167"/>
            <a:ext cx="5446061" cy="1774983"/>
            <a:chOff x="6423207" y="538292"/>
            <a:chExt cx="5446061" cy="1774983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F08B973-BE24-7996-6E08-74B94229C077}"/>
                </a:ext>
              </a:extLst>
            </p:cNvPr>
            <p:cNvSpPr txBox="1"/>
            <p:nvPr/>
          </p:nvSpPr>
          <p:spPr>
            <a:xfrm>
              <a:off x="6423209" y="538292"/>
              <a:ext cx="54460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//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二维深搜传入俩个参数</a:t>
              </a:r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(</a:t>
              </a:r>
              <a:r>
                <a:rPr lang="en-US" altLang="zh-CN" dirty="0" err="1">
                  <a:latin typeface="宋体" panose="02010600030101010101" pitchFamily="2" charset="-122"/>
                  <a:ea typeface="宋体" panose="02010600030101010101" pitchFamily="2" charset="-122"/>
                </a:rPr>
                <a:t>x,y</a:t>
              </a:r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)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代表坐标，当递归到了矩阵的最后一个坐标就表示找到了一种可行解。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CCE97AC-1038-E795-824C-4B61CB3BE016}"/>
                </a:ext>
              </a:extLst>
            </p:cNvPr>
            <p:cNvSpPr txBox="1"/>
            <p:nvPr/>
          </p:nvSpPr>
          <p:spPr>
            <a:xfrm>
              <a:off x="6423208" y="1102618"/>
              <a:ext cx="54460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//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一维深搜传入一个参数</a:t>
              </a:r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(k)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代表层数，当递归到了最后一层就表示找到了一种可行解。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319F1FB-7676-9747-1E45-41B5AE35EB04}"/>
                </a:ext>
              </a:extLst>
            </p:cNvPr>
            <p:cNvSpPr txBox="1"/>
            <p:nvPr/>
          </p:nvSpPr>
          <p:spPr>
            <a:xfrm>
              <a:off x="6423207" y="1666944"/>
              <a:ext cx="54460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//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 当还需要求解步数时，可以再传入一个参数</a:t>
              </a:r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step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，每次递归</a:t>
              </a:r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step+1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。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5D127132-E5E3-1939-9E22-9320ED306B99}"/>
              </a:ext>
            </a:extLst>
          </p:cNvPr>
          <p:cNvSpPr txBox="1"/>
          <p:nvPr/>
        </p:nvSpPr>
        <p:spPr>
          <a:xfrm>
            <a:off x="1768288" y="3582823"/>
            <a:ext cx="468269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for(</a:t>
            </a:r>
            <a:r>
              <a:rPr lang="zh-CN" altLang="en-US" dirty="0"/>
              <a:t>遍历该结点的所有下一分支可能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if(</a:t>
            </a:r>
            <a:r>
              <a:rPr lang="zh-CN" altLang="en-US" dirty="0"/>
              <a:t>该分支符合条件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      </a:t>
            </a:r>
            <a:r>
              <a:rPr lang="zh-CN" altLang="en-US" dirty="0"/>
              <a:t>执行相应操作：赋值或标记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      </a:t>
            </a:r>
            <a:r>
              <a:rPr lang="zh-CN" altLang="en-US" dirty="0"/>
              <a:t>递归：</a:t>
            </a:r>
            <a:r>
              <a:rPr lang="en-US" altLang="zh-CN" dirty="0" err="1"/>
              <a:t>dfs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chemeClr val="accent2"/>
                </a:solidFill>
              </a:rPr>
              <a:t>tx</a:t>
            </a:r>
            <a:r>
              <a:rPr lang="en-US" altLang="zh-CN" dirty="0">
                <a:solidFill>
                  <a:schemeClr val="accent2"/>
                </a:solidFill>
              </a:rPr>
              <a:t>, ty   ||  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k+1  ||  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step+1</a:t>
            </a:r>
            <a:r>
              <a:rPr lang="en-US" altLang="zh-CN" dirty="0"/>
              <a:t>);</a:t>
            </a:r>
          </a:p>
          <a:p>
            <a:r>
              <a:rPr lang="zh-CN" altLang="en-US" dirty="0"/>
              <a:t>              回溯：撤销相应操作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25C5355-897E-668C-7EBC-2C1B61D62FB4}"/>
              </a:ext>
            </a:extLst>
          </p:cNvPr>
          <p:cNvGrpSpPr/>
          <p:nvPr/>
        </p:nvGrpSpPr>
        <p:grpSpPr>
          <a:xfrm>
            <a:off x="322731" y="860149"/>
            <a:ext cx="4390463" cy="5215664"/>
            <a:chOff x="322731" y="860149"/>
            <a:chExt cx="4390463" cy="5215664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5C1239C-3B98-B22B-0848-08F41D73099A}"/>
                </a:ext>
              </a:extLst>
            </p:cNvPr>
            <p:cNvSpPr txBox="1"/>
            <p:nvPr/>
          </p:nvSpPr>
          <p:spPr>
            <a:xfrm>
              <a:off x="322731" y="860149"/>
              <a:ext cx="4390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void </a:t>
              </a:r>
              <a:r>
                <a:rPr lang="en-US" altLang="zh-CN" dirty="0" err="1"/>
                <a:t>dfs</a:t>
              </a:r>
              <a:r>
                <a:rPr lang="en-US" altLang="zh-CN" dirty="0"/>
                <a:t>(</a:t>
              </a:r>
              <a:r>
                <a:rPr lang="en-US" altLang="zh-CN" dirty="0">
                  <a:solidFill>
                    <a:schemeClr val="accent2"/>
                  </a:solidFill>
                </a:rPr>
                <a:t>int x, int y   ||   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</a:rPr>
                <a:t>int k  ||    </a:t>
              </a:r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</a:rPr>
                <a:t>int step</a:t>
              </a:r>
              <a:r>
                <a:rPr lang="en-US" altLang="zh-CN" dirty="0"/>
                <a:t>){  </a:t>
              </a:r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8576CA0-0152-32C3-F747-FAC0B4EAA014}"/>
                </a:ext>
              </a:extLst>
            </p:cNvPr>
            <p:cNvSpPr txBox="1"/>
            <p:nvPr/>
          </p:nvSpPr>
          <p:spPr>
            <a:xfrm>
              <a:off x="393467" y="5152483"/>
              <a:ext cx="83869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zh-CN" dirty="0"/>
            </a:p>
            <a:p>
              <a:r>
                <a:rPr lang="en-US" altLang="zh-CN" dirty="0">
                  <a:solidFill>
                    <a:srgbClr val="FF0000"/>
                  </a:solidFill>
                </a:rPr>
                <a:t>return;</a:t>
              </a:r>
            </a:p>
            <a:p>
              <a:r>
                <a:rPr lang="en-US" altLang="zh-CN" dirty="0"/>
                <a:t>}</a:t>
              </a:r>
              <a:endParaRPr lang="zh-CN" altLang="en-US" dirty="0"/>
            </a:p>
          </p:txBody>
        </p:sp>
      </p:grpSp>
      <p:sp>
        <p:nvSpPr>
          <p:cNvPr id="13" name="对话气泡: 圆角矩形 12">
            <a:extLst>
              <a:ext uri="{FF2B5EF4-FFF2-40B4-BE49-F238E27FC236}">
                <a16:creationId xmlns:a16="http://schemas.microsoft.com/office/drawing/2014/main" id="{5D59511C-1831-B25F-B463-5B7CE6912F07}"/>
              </a:ext>
            </a:extLst>
          </p:cNvPr>
          <p:cNvSpPr/>
          <p:nvPr/>
        </p:nvSpPr>
        <p:spPr>
          <a:xfrm>
            <a:off x="2368120" y="1818415"/>
            <a:ext cx="2439204" cy="1079426"/>
          </a:xfrm>
          <a:prstGeom prst="wedgeRoundRectCallou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找到一种解，主动退出该层递归，但只是该层递归调用结束，不代表整个函数体结束。</a:t>
            </a:r>
          </a:p>
        </p:txBody>
      </p:sp>
      <p:sp>
        <p:nvSpPr>
          <p:cNvPr id="14" name="对话气泡: 圆角矩形 13">
            <a:extLst>
              <a:ext uri="{FF2B5EF4-FFF2-40B4-BE49-F238E27FC236}">
                <a16:creationId xmlns:a16="http://schemas.microsoft.com/office/drawing/2014/main" id="{879D9070-1DDA-35AC-B931-FA22EC9746CE}"/>
              </a:ext>
            </a:extLst>
          </p:cNvPr>
          <p:cNvSpPr/>
          <p:nvPr/>
        </p:nvSpPr>
        <p:spPr>
          <a:xfrm>
            <a:off x="87406" y="4287975"/>
            <a:ext cx="2514600" cy="1029270"/>
          </a:xfrm>
          <a:prstGeom prst="wedgeRoundRectCallou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遍历该结点的该分支可能的所有下一分支可能仍未找到一种解，被迫退出该层递归。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B888ABF-4851-44F6-95BD-6CE7F7EB44F7}"/>
              </a:ext>
            </a:extLst>
          </p:cNvPr>
          <p:cNvSpPr txBox="1"/>
          <p:nvPr/>
        </p:nvSpPr>
        <p:spPr>
          <a:xfrm>
            <a:off x="6641434" y="3112567"/>
            <a:ext cx="5494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特别注意：因为没有明确的函数体退出出口，它会遍历所有可能，直至找到所有的可行解或无解才会结束。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若只要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找到一种可行解就退出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，修改：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EF81BBE-56AD-9D31-8306-8A021AE54AFD}"/>
              </a:ext>
            </a:extLst>
          </p:cNvPr>
          <p:cNvSpPr txBox="1"/>
          <p:nvPr/>
        </p:nvSpPr>
        <p:spPr>
          <a:xfrm>
            <a:off x="1769165" y="1449083"/>
            <a:ext cx="249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if(</a:t>
            </a:r>
            <a:r>
              <a:rPr lang="en-US" altLang="zh-CN" dirty="0" err="1"/>
              <a:t>foundSolution</a:t>
            </a:r>
            <a:r>
              <a:rPr lang="en-US" altLang="zh-CN" dirty="0"/>
              <a:t>)return;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123DD82-7C1F-ED1E-5F6D-F13889288757}"/>
              </a:ext>
            </a:extLst>
          </p:cNvPr>
          <p:cNvSpPr/>
          <p:nvPr/>
        </p:nvSpPr>
        <p:spPr>
          <a:xfrm>
            <a:off x="2548219" y="3052447"/>
            <a:ext cx="941294" cy="2147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exit(-1);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箭头: 上弧形 18">
            <a:extLst>
              <a:ext uri="{FF2B5EF4-FFF2-40B4-BE49-F238E27FC236}">
                <a16:creationId xmlns:a16="http://schemas.microsoft.com/office/drawing/2014/main" id="{841F3AF3-21A0-4156-D6EC-99B8BB5822E2}"/>
              </a:ext>
            </a:extLst>
          </p:cNvPr>
          <p:cNvSpPr/>
          <p:nvPr/>
        </p:nvSpPr>
        <p:spPr>
          <a:xfrm rot="12672241" flipV="1">
            <a:off x="3758022" y="1351736"/>
            <a:ext cx="4078588" cy="1213978"/>
          </a:xfrm>
          <a:prstGeom prst="curved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箭头: 左 19">
            <a:extLst>
              <a:ext uri="{FF2B5EF4-FFF2-40B4-BE49-F238E27FC236}">
                <a16:creationId xmlns:a16="http://schemas.microsoft.com/office/drawing/2014/main" id="{3BAB0D89-5591-5E8B-96F2-A9C2B473CC39}"/>
              </a:ext>
            </a:extLst>
          </p:cNvPr>
          <p:cNvSpPr/>
          <p:nvPr/>
        </p:nvSpPr>
        <p:spPr>
          <a:xfrm rot="565931">
            <a:off x="3444463" y="3327236"/>
            <a:ext cx="3425115" cy="319080"/>
          </a:xfrm>
          <a:prstGeom prst="left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43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3" grpId="0" animBg="1"/>
      <p:bldP spid="13" grpId="1" animBg="1"/>
      <p:bldP spid="14" grpId="0" animBg="1"/>
      <p:bldP spid="14" grpId="1" animBg="1"/>
      <p:bldP spid="15" grpId="0"/>
      <p:bldP spid="16" grpId="0"/>
      <p:bldP spid="17" grpId="0" animBg="1"/>
      <p:bldP spid="19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977E015-9776-F7C0-0CCB-7A7E2680DDD6}"/>
              </a:ext>
            </a:extLst>
          </p:cNvPr>
          <p:cNvSpPr txBox="1"/>
          <p:nvPr/>
        </p:nvSpPr>
        <p:spPr>
          <a:xfrm>
            <a:off x="0" y="0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一、深度优先搜索（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DFS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E1F0FF3-F497-D8EB-EBC3-2C071B93F2BC}"/>
              </a:ext>
            </a:extLst>
          </p:cNvPr>
          <p:cNvSpPr txBox="1"/>
          <p:nvPr/>
        </p:nvSpPr>
        <p:spPr>
          <a:xfrm>
            <a:off x="477370" y="461665"/>
            <a:ext cx="7622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输入一个值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，将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1~n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这些数字的所有可能排列按照字典序列出。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BDA395EC-2DA7-4AA3-281B-F88A2692AE4E}"/>
              </a:ext>
            </a:extLst>
          </p:cNvPr>
          <p:cNvSpPr txBox="1"/>
          <p:nvPr/>
        </p:nvSpPr>
        <p:spPr>
          <a:xfrm>
            <a:off x="1445623" y="1832408"/>
            <a:ext cx="35500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dfs</a:t>
            </a:r>
            <a:r>
              <a:rPr lang="en-US" altLang="zh-CN" dirty="0"/>
              <a:t>(int k){</a:t>
            </a:r>
          </a:p>
          <a:p>
            <a:r>
              <a:rPr lang="en-US" altLang="zh-CN" dirty="0"/>
              <a:t>   if(</a:t>
            </a:r>
            <a:r>
              <a:rPr lang="zh-CN" altLang="en-US" dirty="0"/>
              <a:t>找到一种解</a:t>
            </a:r>
            <a:r>
              <a:rPr lang="en-US" altLang="zh-CN" dirty="0"/>
              <a:t>){print();return;}</a:t>
            </a:r>
          </a:p>
          <a:p>
            <a:endParaRPr lang="en-US" altLang="zh-CN" dirty="0"/>
          </a:p>
          <a:p>
            <a:r>
              <a:rPr lang="en-US" altLang="zh-CN" dirty="0"/>
              <a:t>   for(</a:t>
            </a:r>
            <a:r>
              <a:rPr lang="zh-CN" altLang="en-US" dirty="0"/>
              <a:t>遍历分支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if(</a:t>
            </a:r>
            <a:r>
              <a:rPr lang="zh-CN" altLang="en-US" dirty="0"/>
              <a:t>符合条件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   </a:t>
            </a:r>
            <a:r>
              <a:rPr lang="zh-CN" altLang="en-US" dirty="0"/>
              <a:t>执行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   </a:t>
            </a:r>
            <a:r>
              <a:rPr lang="zh-CN" altLang="en-US" dirty="0"/>
              <a:t>递归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   </a:t>
            </a:r>
            <a:r>
              <a:rPr lang="zh-CN" altLang="en-US" dirty="0"/>
              <a:t>撤销；</a:t>
            </a:r>
            <a:endParaRPr lang="en-US" altLang="zh-CN" dirty="0"/>
          </a:p>
          <a:p>
            <a:r>
              <a:rPr lang="en-US" altLang="zh-CN" dirty="0"/>
              <a:t>       }</a:t>
            </a:r>
          </a:p>
          <a:p>
            <a:r>
              <a:rPr lang="en-US" altLang="zh-CN" dirty="0"/>
              <a:t>   }</a:t>
            </a:r>
          </a:p>
          <a:p>
            <a:endParaRPr lang="en-US" altLang="zh-CN" dirty="0"/>
          </a:p>
          <a:p>
            <a:r>
              <a:rPr lang="en-US" altLang="zh-CN" dirty="0"/>
              <a:t>return;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9735CBD2-4DB6-5ABF-B9B8-2DE6EE208E19}"/>
              </a:ext>
            </a:extLst>
          </p:cNvPr>
          <p:cNvSpPr/>
          <p:nvPr/>
        </p:nvSpPr>
        <p:spPr>
          <a:xfrm>
            <a:off x="1902716" y="2152685"/>
            <a:ext cx="1129595" cy="302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k==n+1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6013262C-3F69-6152-D288-1EAAD01A9F6E}"/>
              </a:ext>
            </a:extLst>
          </p:cNvPr>
          <p:cNvSpPr/>
          <p:nvPr/>
        </p:nvSpPr>
        <p:spPr>
          <a:xfrm>
            <a:off x="2045786" y="2706323"/>
            <a:ext cx="1973050" cy="302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int 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=1;i&lt;=</a:t>
            </a:r>
            <a:r>
              <a:rPr lang="en-US" altLang="zh-CN" dirty="0" err="1">
                <a:solidFill>
                  <a:schemeClr val="tx1"/>
                </a:solidFill>
              </a:rPr>
              <a:t>n;i</a:t>
            </a:r>
            <a:r>
              <a:rPr lang="en-US" altLang="zh-CN" dirty="0">
                <a:solidFill>
                  <a:schemeClr val="tx1"/>
                </a:solidFill>
              </a:rPr>
              <a:t>++){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388419FB-3737-D084-6C5A-11F66F2A5BB3}"/>
              </a:ext>
            </a:extLst>
          </p:cNvPr>
          <p:cNvSpPr/>
          <p:nvPr/>
        </p:nvSpPr>
        <p:spPr>
          <a:xfrm>
            <a:off x="2177925" y="2966834"/>
            <a:ext cx="1552880" cy="2835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visited[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]==0){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60C83414-E482-2505-0D26-33BD4AB35BBD}"/>
              </a:ext>
            </a:extLst>
          </p:cNvPr>
          <p:cNvSpPr/>
          <p:nvPr/>
        </p:nvSpPr>
        <p:spPr>
          <a:xfrm>
            <a:off x="2155654" y="3242511"/>
            <a:ext cx="2112976" cy="302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visited[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]=1;arr[k]=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;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80D2D45C-2690-BA54-46E6-54414A611518}"/>
              </a:ext>
            </a:extLst>
          </p:cNvPr>
          <p:cNvSpPr/>
          <p:nvPr/>
        </p:nvSpPr>
        <p:spPr>
          <a:xfrm>
            <a:off x="2111862" y="3504259"/>
            <a:ext cx="1129595" cy="302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dfs</a:t>
            </a:r>
            <a:r>
              <a:rPr lang="en-US" altLang="zh-CN" dirty="0">
                <a:solidFill>
                  <a:schemeClr val="tx1"/>
                </a:solidFill>
              </a:rPr>
              <a:t>(k+1);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96DB52F4-2DBD-D792-8426-061228780295}"/>
              </a:ext>
            </a:extLst>
          </p:cNvPr>
          <p:cNvSpPr/>
          <p:nvPr/>
        </p:nvSpPr>
        <p:spPr>
          <a:xfrm>
            <a:off x="2153216" y="3783362"/>
            <a:ext cx="2176489" cy="302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visited[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]=0;arr[k]=0;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3B1BE286-D912-8462-8D2A-7DFD1AE48B32}"/>
              </a:ext>
            </a:extLst>
          </p:cNvPr>
          <p:cNvGrpSpPr/>
          <p:nvPr/>
        </p:nvGrpSpPr>
        <p:grpSpPr>
          <a:xfrm>
            <a:off x="6871266" y="1670041"/>
            <a:ext cx="5204194" cy="4824141"/>
            <a:chOff x="6871266" y="1670041"/>
            <a:chExt cx="5204194" cy="4824141"/>
          </a:xfrm>
        </p:grpSpPr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9C822B9E-C693-66D0-E134-07DED820FCDB}"/>
                </a:ext>
              </a:extLst>
            </p:cNvPr>
            <p:cNvGrpSpPr/>
            <p:nvPr/>
          </p:nvGrpSpPr>
          <p:grpSpPr>
            <a:xfrm>
              <a:off x="6871266" y="1670041"/>
              <a:ext cx="5204194" cy="4824141"/>
              <a:chOff x="6871265" y="1670041"/>
              <a:chExt cx="5388997" cy="4824141"/>
            </a:xfrm>
          </p:grpSpPr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710EF6D0-2BB7-C8D8-7A48-1B1F211FF185}"/>
                  </a:ext>
                </a:extLst>
              </p:cNvPr>
              <p:cNvGrpSpPr/>
              <p:nvPr/>
            </p:nvGrpSpPr>
            <p:grpSpPr>
              <a:xfrm>
                <a:off x="6871265" y="1670041"/>
                <a:ext cx="5388997" cy="4192226"/>
                <a:chOff x="6096000" y="1676764"/>
                <a:chExt cx="5388997" cy="4192226"/>
              </a:xfrm>
            </p:grpSpPr>
            <p:cxnSp>
              <p:nvCxnSpPr>
                <p:cNvPr id="50" name="直接连接符 49">
                  <a:extLst>
                    <a:ext uri="{FF2B5EF4-FFF2-40B4-BE49-F238E27FC236}">
                      <a16:creationId xmlns:a16="http://schemas.microsoft.com/office/drawing/2014/main" id="{40555BD5-C1D4-FE68-0D54-51DCB7C7BB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84874" y="4433310"/>
                  <a:ext cx="539512" cy="723198"/>
                </a:xfrm>
                <a:prstGeom prst="line">
                  <a:avLst/>
                </a:prstGeom>
                <a:ln w="2857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grpSp>
              <p:nvGrpSpPr>
                <p:cNvPr id="58" name="组合 57">
                  <a:extLst>
                    <a:ext uri="{FF2B5EF4-FFF2-40B4-BE49-F238E27FC236}">
                      <a16:creationId xmlns:a16="http://schemas.microsoft.com/office/drawing/2014/main" id="{38C0A4B4-C6D2-62F4-E8D8-913053488A74}"/>
                    </a:ext>
                  </a:extLst>
                </p:cNvPr>
                <p:cNvGrpSpPr/>
                <p:nvPr/>
              </p:nvGrpSpPr>
              <p:grpSpPr>
                <a:xfrm>
                  <a:off x="6096000" y="1676764"/>
                  <a:ext cx="5388997" cy="4192226"/>
                  <a:chOff x="6753228" y="1777617"/>
                  <a:chExt cx="5388997" cy="4192226"/>
                </a:xfrm>
              </p:grpSpPr>
              <p:grpSp>
                <p:nvGrpSpPr>
                  <p:cNvPr id="4" name="组合 3">
                    <a:extLst>
                      <a:ext uri="{FF2B5EF4-FFF2-40B4-BE49-F238E27FC236}">
                        <a16:creationId xmlns:a16="http://schemas.microsoft.com/office/drawing/2014/main" id="{FD6DC465-1EFA-D713-8089-575F662A006D}"/>
                      </a:ext>
                    </a:extLst>
                  </p:cNvPr>
                  <p:cNvGrpSpPr/>
                  <p:nvPr/>
                </p:nvGrpSpPr>
                <p:grpSpPr>
                  <a:xfrm>
                    <a:off x="6753228" y="1777617"/>
                    <a:ext cx="5388997" cy="3950103"/>
                    <a:chOff x="5959852" y="1670040"/>
                    <a:chExt cx="5388997" cy="3950103"/>
                  </a:xfrm>
                </p:grpSpPr>
                <p:grpSp>
                  <p:nvGrpSpPr>
                    <p:cNvPr id="5" name="组合 4">
                      <a:extLst>
                        <a:ext uri="{FF2B5EF4-FFF2-40B4-BE49-F238E27FC236}">
                          <a16:creationId xmlns:a16="http://schemas.microsoft.com/office/drawing/2014/main" id="{7CCD75B9-4935-4809-5C24-2A935324AE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959852" y="2133652"/>
                      <a:ext cx="5388997" cy="3486491"/>
                      <a:chOff x="5959852" y="2133652"/>
                      <a:chExt cx="5388997" cy="3486491"/>
                    </a:xfrm>
                  </p:grpSpPr>
                  <p:sp>
                    <p:nvSpPr>
                      <p:cNvPr id="7" name="流程图: 接点 6">
                        <a:extLst>
                          <a:ext uri="{FF2B5EF4-FFF2-40B4-BE49-F238E27FC236}">
                            <a16:creationId xmlns:a16="http://schemas.microsoft.com/office/drawing/2014/main" id="{2CE524F6-920C-4261-17A0-2EDBFEBA4E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31458" y="2133652"/>
                        <a:ext cx="510988" cy="484246"/>
                      </a:xfrm>
                      <a:prstGeom prst="flowChartConnector">
                        <a:avLst/>
                      </a:prstGeom>
                      <a:solidFill>
                        <a:schemeClr val="accent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b="1" dirty="0">
                            <a:solidFill>
                              <a:schemeClr val="tx1"/>
                            </a:solidFill>
                          </a:rPr>
                          <a:t>根</a:t>
                        </a:r>
                      </a:p>
                    </p:txBody>
                  </p:sp>
                  <p:sp>
                    <p:nvSpPr>
                      <p:cNvPr id="8" name="流程图: 接点 7">
                        <a:extLst>
                          <a:ext uri="{FF2B5EF4-FFF2-40B4-BE49-F238E27FC236}">
                            <a16:creationId xmlns:a16="http://schemas.microsoft.com/office/drawing/2014/main" id="{1D78BEB4-AB93-CB8E-DD83-40CC151003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80968" y="3097307"/>
                        <a:ext cx="510988" cy="484246"/>
                      </a:xfrm>
                      <a:prstGeom prst="flowChartConnector">
                        <a:avLst/>
                      </a:prstGeom>
                      <a:solidFill>
                        <a:schemeClr val="accent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b="1" dirty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zh-CN" altLang="en-US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9" name="流程图: 接点 8">
                        <a:extLst>
                          <a:ext uri="{FF2B5EF4-FFF2-40B4-BE49-F238E27FC236}">
                            <a16:creationId xmlns:a16="http://schemas.microsoft.com/office/drawing/2014/main" id="{D576B29C-202E-86DA-DDF2-3F40F06E15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52170" y="3092351"/>
                        <a:ext cx="510988" cy="484246"/>
                      </a:xfrm>
                      <a:prstGeom prst="flowChartConnector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b="1" dirty="0">
                            <a:solidFill>
                              <a:schemeClr val="tx1"/>
                            </a:solidFill>
                          </a:rPr>
                          <a:t>2</a:t>
                        </a:r>
                        <a:endParaRPr lang="zh-CN" altLang="en-US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0" name="流程图: 接点 9">
                        <a:extLst>
                          <a:ext uri="{FF2B5EF4-FFF2-40B4-BE49-F238E27FC236}">
                            <a16:creationId xmlns:a16="http://schemas.microsoft.com/office/drawing/2014/main" id="{F3659538-D839-273C-DD77-D2D25C6DB9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876079" y="3108597"/>
                        <a:ext cx="510988" cy="484246"/>
                      </a:xfrm>
                      <a:prstGeom prst="flowChartConnector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b="1" dirty="0">
                            <a:solidFill>
                              <a:schemeClr val="tx1"/>
                            </a:solidFill>
                          </a:rPr>
                          <a:t>3</a:t>
                        </a:r>
                        <a:endParaRPr lang="zh-CN" altLang="en-US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1" name="流程图: 接点 10">
                        <a:extLst>
                          <a:ext uri="{FF2B5EF4-FFF2-40B4-BE49-F238E27FC236}">
                            <a16:creationId xmlns:a16="http://schemas.microsoft.com/office/drawing/2014/main" id="{C63AE2FF-8514-5DBB-00F3-6C8F58149A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54847" y="3977798"/>
                        <a:ext cx="510988" cy="484246"/>
                      </a:xfrm>
                      <a:prstGeom prst="flowChartConnector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b="1" dirty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zh-CN" altLang="en-US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2" name="流程图: 接点 11">
                        <a:extLst>
                          <a:ext uri="{FF2B5EF4-FFF2-40B4-BE49-F238E27FC236}">
                            <a16:creationId xmlns:a16="http://schemas.microsoft.com/office/drawing/2014/main" id="{5845405E-E149-563D-FB6B-559DDC7E47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52840" y="3977798"/>
                        <a:ext cx="510988" cy="484246"/>
                      </a:xfrm>
                      <a:prstGeom prst="flowChartConnector">
                        <a:avLst/>
                      </a:prstGeom>
                      <a:solidFill>
                        <a:schemeClr val="accent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b="1" dirty="0">
                            <a:solidFill>
                              <a:schemeClr val="tx1"/>
                            </a:solidFill>
                          </a:rPr>
                          <a:t>2</a:t>
                        </a:r>
                        <a:endParaRPr lang="zh-CN" altLang="en-US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3" name="流程图: 接点 12">
                        <a:extLst>
                          <a:ext uri="{FF2B5EF4-FFF2-40B4-BE49-F238E27FC236}">
                            <a16:creationId xmlns:a16="http://schemas.microsoft.com/office/drawing/2014/main" id="{337AEBD6-8C12-7C89-8362-E702B734CA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18919" y="3982635"/>
                        <a:ext cx="510988" cy="484246"/>
                      </a:xfrm>
                      <a:prstGeom prst="flowChartConnector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b="1" dirty="0">
                            <a:solidFill>
                              <a:schemeClr val="tx1"/>
                            </a:solidFill>
                          </a:rPr>
                          <a:t>3</a:t>
                        </a:r>
                        <a:endParaRPr lang="zh-CN" altLang="en-US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4" name="文本框 13">
                        <a:extLst>
                          <a:ext uri="{FF2B5EF4-FFF2-40B4-BE49-F238E27FC236}">
                            <a16:creationId xmlns:a16="http://schemas.microsoft.com/office/drawing/2014/main" id="{F6C556E6-9AB5-3FFD-846B-8DC55D2331F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523990" y="3119887"/>
                        <a:ext cx="614271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400" b="1" dirty="0"/>
                          <a:t>…n</a:t>
                        </a:r>
                        <a:endParaRPr lang="zh-CN" altLang="en-US" sz="2400" b="1" dirty="0"/>
                      </a:p>
                    </p:txBody>
                  </p:sp>
                  <p:sp>
                    <p:nvSpPr>
                      <p:cNvPr id="15" name="文本框 14">
                        <a:extLst>
                          <a:ext uri="{FF2B5EF4-FFF2-40B4-BE49-F238E27FC236}">
                            <a16:creationId xmlns:a16="http://schemas.microsoft.com/office/drawing/2014/main" id="{FFB37696-3C40-5AF4-106A-5319DFCD26E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750824" y="3993925"/>
                        <a:ext cx="614271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400" b="1" dirty="0"/>
                          <a:t>…n</a:t>
                        </a:r>
                        <a:endParaRPr lang="zh-CN" altLang="en-US" sz="2400" b="1" dirty="0"/>
                      </a:p>
                    </p:txBody>
                  </p:sp>
                  <p:cxnSp>
                    <p:nvCxnSpPr>
                      <p:cNvPr id="16" name="直接连接符 15">
                        <a:extLst>
                          <a:ext uri="{FF2B5EF4-FFF2-40B4-BE49-F238E27FC236}">
                            <a16:creationId xmlns:a16="http://schemas.microsoft.com/office/drawing/2014/main" id="{352F42E9-68F0-0BD5-7C24-603AC619C847}"/>
                          </a:ext>
                        </a:extLst>
                      </p:cNvPr>
                      <p:cNvCxnSpPr>
                        <a:cxnSpLocks/>
                        <a:stCxn id="7" idx="3"/>
                        <a:endCxn id="8" idx="7"/>
                      </p:cNvCxnSpPr>
                      <p:nvPr/>
                    </p:nvCxnSpPr>
                    <p:spPr>
                      <a:xfrm flipH="1">
                        <a:off x="7417124" y="2546982"/>
                        <a:ext cx="489166" cy="621241"/>
                      </a:xfrm>
                      <a:prstGeom prst="line">
                        <a:avLst/>
                      </a:prstGeom>
                      <a:ln w="28575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arrow" w="med" len="med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" name="直接连接符 16">
                        <a:extLst>
                          <a:ext uri="{FF2B5EF4-FFF2-40B4-BE49-F238E27FC236}">
                            <a16:creationId xmlns:a16="http://schemas.microsoft.com/office/drawing/2014/main" id="{49A240D5-5216-0AD5-D0AF-21F5ACBB08BB}"/>
                          </a:ext>
                        </a:extLst>
                      </p:cNvPr>
                      <p:cNvCxnSpPr>
                        <a:cxnSpLocks/>
                        <a:stCxn id="7" idx="4"/>
                        <a:endCxn id="9" idx="1"/>
                      </p:cNvCxnSpPr>
                      <p:nvPr/>
                    </p:nvCxnSpPr>
                    <p:spPr>
                      <a:xfrm>
                        <a:off x="8086952" y="2617898"/>
                        <a:ext cx="40050" cy="545369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" name="直接连接符 17">
                        <a:extLst>
                          <a:ext uri="{FF2B5EF4-FFF2-40B4-BE49-F238E27FC236}">
                            <a16:creationId xmlns:a16="http://schemas.microsoft.com/office/drawing/2014/main" id="{FA41AEB2-524F-B63E-0B28-61E437C513DE}"/>
                          </a:ext>
                        </a:extLst>
                      </p:cNvPr>
                      <p:cNvCxnSpPr>
                        <a:cxnSpLocks/>
                        <a:stCxn id="7" idx="5"/>
                        <a:endCxn id="10" idx="1"/>
                      </p:cNvCxnSpPr>
                      <p:nvPr/>
                    </p:nvCxnSpPr>
                    <p:spPr>
                      <a:xfrm>
                        <a:off x="8267614" y="2546982"/>
                        <a:ext cx="683297" cy="632531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直接连接符 18">
                        <a:extLst>
                          <a:ext uri="{FF2B5EF4-FFF2-40B4-BE49-F238E27FC236}">
                            <a16:creationId xmlns:a16="http://schemas.microsoft.com/office/drawing/2014/main" id="{CA6AFE36-A13E-71D9-316C-7649CB984E55}"/>
                          </a:ext>
                        </a:extLst>
                      </p:cNvPr>
                      <p:cNvCxnSpPr>
                        <a:cxnSpLocks/>
                        <a:stCxn id="8" idx="3"/>
                        <a:endCxn id="11" idx="7"/>
                      </p:cNvCxnSpPr>
                      <p:nvPr/>
                    </p:nvCxnSpPr>
                    <p:spPr>
                      <a:xfrm flipH="1">
                        <a:off x="6591003" y="3510637"/>
                        <a:ext cx="464797" cy="538077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" name="直接连接符 19">
                        <a:extLst>
                          <a:ext uri="{FF2B5EF4-FFF2-40B4-BE49-F238E27FC236}">
                            <a16:creationId xmlns:a16="http://schemas.microsoft.com/office/drawing/2014/main" id="{66A64437-B442-4478-1762-EF0CAFF08F3B}"/>
                          </a:ext>
                        </a:extLst>
                      </p:cNvPr>
                      <p:cNvCxnSpPr>
                        <a:cxnSpLocks/>
                        <a:stCxn id="8" idx="4"/>
                        <a:endCxn id="12" idx="0"/>
                      </p:cNvCxnSpPr>
                      <p:nvPr/>
                    </p:nvCxnSpPr>
                    <p:spPr>
                      <a:xfrm flipH="1">
                        <a:off x="7208334" y="3581553"/>
                        <a:ext cx="28128" cy="396245"/>
                      </a:xfrm>
                      <a:prstGeom prst="line">
                        <a:avLst/>
                      </a:prstGeom>
                      <a:ln w="28575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arrow" w="med" len="med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" name="直接连接符 20">
                        <a:extLst>
                          <a:ext uri="{FF2B5EF4-FFF2-40B4-BE49-F238E27FC236}">
                            <a16:creationId xmlns:a16="http://schemas.microsoft.com/office/drawing/2014/main" id="{084ECF5E-84E7-9995-90FC-0C79B229814F}"/>
                          </a:ext>
                        </a:extLst>
                      </p:cNvPr>
                      <p:cNvCxnSpPr>
                        <a:cxnSpLocks/>
                        <a:stCxn id="8" idx="5"/>
                        <a:endCxn id="13" idx="1"/>
                      </p:cNvCxnSpPr>
                      <p:nvPr/>
                    </p:nvCxnSpPr>
                    <p:spPr>
                      <a:xfrm>
                        <a:off x="7417124" y="3510637"/>
                        <a:ext cx="776627" cy="542914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" name="直接连接符 21">
                        <a:extLst>
                          <a:ext uri="{FF2B5EF4-FFF2-40B4-BE49-F238E27FC236}">
                            <a16:creationId xmlns:a16="http://schemas.microsoft.com/office/drawing/2014/main" id="{350BF23D-D5D5-875E-A20D-FC85D05F9B13}"/>
                          </a:ext>
                        </a:extLst>
                      </p:cNvPr>
                      <p:cNvCxnSpPr>
                        <a:cxnSpLocks/>
                        <a:stCxn id="12" idx="3"/>
                        <a:endCxn id="28" idx="7"/>
                      </p:cNvCxnSpPr>
                      <p:nvPr/>
                    </p:nvCxnSpPr>
                    <p:spPr>
                      <a:xfrm flipH="1">
                        <a:off x="6594282" y="4391128"/>
                        <a:ext cx="433390" cy="794114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直接连接符 22">
                        <a:extLst>
                          <a:ext uri="{FF2B5EF4-FFF2-40B4-BE49-F238E27FC236}">
                            <a16:creationId xmlns:a16="http://schemas.microsoft.com/office/drawing/2014/main" id="{12F4B4E0-27B0-1F1D-3421-09CAEE69CEC0}"/>
                          </a:ext>
                        </a:extLst>
                      </p:cNvPr>
                      <p:cNvCxnSpPr>
                        <a:cxnSpLocks/>
                        <a:stCxn id="12" idx="4"/>
                        <a:endCxn id="26" idx="0"/>
                      </p:cNvCxnSpPr>
                      <p:nvPr/>
                    </p:nvCxnSpPr>
                    <p:spPr>
                      <a:xfrm flipH="1">
                        <a:off x="7142686" y="4462044"/>
                        <a:ext cx="65648" cy="652282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6" name="流程图: 接点 25">
                        <a:extLst>
                          <a:ext uri="{FF2B5EF4-FFF2-40B4-BE49-F238E27FC236}">
                            <a16:creationId xmlns:a16="http://schemas.microsoft.com/office/drawing/2014/main" id="{5CD33663-036E-A25A-760A-C0D5B12F1B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87192" y="5114326"/>
                        <a:ext cx="510988" cy="484246"/>
                      </a:xfrm>
                      <a:prstGeom prst="flowChartConnector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b="1" dirty="0">
                            <a:solidFill>
                              <a:schemeClr val="tx1"/>
                            </a:solidFill>
                          </a:rPr>
                          <a:t>2</a:t>
                        </a:r>
                        <a:endParaRPr lang="zh-CN" altLang="en-US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7" name="流程图: 接点 26">
                        <a:extLst>
                          <a:ext uri="{FF2B5EF4-FFF2-40B4-BE49-F238E27FC236}">
                            <a16:creationId xmlns:a16="http://schemas.microsoft.com/office/drawing/2014/main" id="{28BEA82E-AE11-0AD3-2A7B-A36F72711D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73014" y="5114326"/>
                        <a:ext cx="510988" cy="484246"/>
                      </a:xfrm>
                      <a:prstGeom prst="flowChartConnector">
                        <a:avLst/>
                      </a:prstGeom>
                      <a:solidFill>
                        <a:schemeClr val="accent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b="1" dirty="0">
                            <a:solidFill>
                              <a:schemeClr val="tx1"/>
                            </a:solidFill>
                          </a:rPr>
                          <a:t>3</a:t>
                        </a:r>
                        <a:endParaRPr lang="zh-CN" altLang="en-US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8" name="流程图: 接点 27">
                        <a:extLst>
                          <a:ext uri="{FF2B5EF4-FFF2-40B4-BE49-F238E27FC236}">
                            <a16:creationId xmlns:a16="http://schemas.microsoft.com/office/drawing/2014/main" id="{6B7E5E3D-9EEF-03A2-38DA-F748F1A11E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58126" y="5114326"/>
                        <a:ext cx="510988" cy="484246"/>
                      </a:xfrm>
                      <a:prstGeom prst="flowChartConnector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b="1" dirty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zh-CN" altLang="en-US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grpSp>
                    <p:nvGrpSpPr>
                      <p:cNvPr id="33" name="组合 32">
                        <a:extLst>
                          <a:ext uri="{FF2B5EF4-FFF2-40B4-BE49-F238E27FC236}">
                            <a16:creationId xmlns:a16="http://schemas.microsoft.com/office/drawing/2014/main" id="{066F8C3D-53EB-4CDA-89FE-74669B00EE6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959852" y="4048714"/>
                        <a:ext cx="389972" cy="484246"/>
                        <a:chOff x="5115882" y="3029469"/>
                        <a:chExt cx="303839" cy="327174"/>
                      </a:xfrm>
                    </p:grpSpPr>
                    <p:cxnSp>
                      <p:nvCxnSpPr>
                        <p:cNvPr id="38" name="直接连接符 37">
                          <a:extLst>
                            <a:ext uri="{FF2B5EF4-FFF2-40B4-BE49-F238E27FC236}">
                              <a16:creationId xmlns:a16="http://schemas.microsoft.com/office/drawing/2014/main" id="{18AAC1D5-5156-6624-843A-ADC7ACDF4B8B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5115888" y="3029469"/>
                          <a:ext cx="303833" cy="327174"/>
                        </a:xfrm>
                        <a:prstGeom prst="line">
                          <a:avLst/>
                        </a:prstGeom>
                        <a:ln w="19050"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" name="直接连接符 38">
                          <a:extLst>
                            <a:ext uri="{FF2B5EF4-FFF2-40B4-BE49-F238E27FC236}">
                              <a16:creationId xmlns:a16="http://schemas.microsoft.com/office/drawing/2014/main" id="{38A4117E-0F4A-D4FC-9B91-B569F690600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5115882" y="3029470"/>
                          <a:ext cx="303833" cy="302502"/>
                        </a:xfrm>
                        <a:prstGeom prst="line">
                          <a:avLst/>
                        </a:prstGeom>
                        <a:ln w="19050"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34" name="文本框 33">
                        <a:extLst>
                          <a:ext uri="{FF2B5EF4-FFF2-40B4-BE49-F238E27FC236}">
                            <a16:creationId xmlns:a16="http://schemas.microsoft.com/office/drawing/2014/main" id="{7C4EF17E-5F79-C7E6-2AD9-60BC3AF911C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384966" y="5158478"/>
                        <a:ext cx="614271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400" b="1" dirty="0"/>
                          <a:t>…n</a:t>
                        </a:r>
                        <a:endParaRPr lang="zh-CN" altLang="en-US" sz="2400" b="1" dirty="0"/>
                      </a:p>
                    </p:txBody>
                  </p:sp>
                  <p:sp>
                    <p:nvSpPr>
                      <p:cNvPr id="35" name="文本框 34">
                        <a:extLst>
                          <a:ext uri="{FF2B5EF4-FFF2-40B4-BE49-F238E27FC236}">
                            <a16:creationId xmlns:a16="http://schemas.microsoft.com/office/drawing/2014/main" id="{4325E79C-A197-57D2-94FF-ECF78EE027F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130110" y="3206515"/>
                        <a:ext cx="1210588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zh-CN" altLang="en-US" sz="1600" b="1" dirty="0"/>
                          <a:t>第一个位置</a:t>
                        </a:r>
                      </a:p>
                    </p:txBody>
                  </p:sp>
                  <p:sp>
                    <p:nvSpPr>
                      <p:cNvPr id="36" name="文本框 35">
                        <a:extLst>
                          <a:ext uri="{FF2B5EF4-FFF2-40B4-BE49-F238E27FC236}">
                            <a16:creationId xmlns:a16="http://schemas.microsoft.com/office/drawing/2014/main" id="{FF678AED-5B0B-6543-5E00-35437926B0E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138261" y="4052574"/>
                        <a:ext cx="1210588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zh-CN" altLang="en-US" sz="1600" b="1" dirty="0"/>
                          <a:t>第二个位置</a:t>
                        </a:r>
                      </a:p>
                    </p:txBody>
                  </p:sp>
                  <p:sp>
                    <p:nvSpPr>
                      <p:cNvPr id="37" name="文本框 36">
                        <a:extLst>
                          <a:ext uri="{FF2B5EF4-FFF2-40B4-BE49-F238E27FC236}">
                            <a16:creationId xmlns:a16="http://schemas.microsoft.com/office/drawing/2014/main" id="{9189C340-DB05-1564-0EAD-F4D0FCA1390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138261" y="5187172"/>
                        <a:ext cx="1210588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zh-CN" altLang="en-US" sz="1600" b="1" dirty="0"/>
                          <a:t>第三个位置</a:t>
                        </a:r>
                      </a:p>
                    </p:txBody>
                  </p:sp>
                </p:grpSp>
                <p:sp>
                  <p:nvSpPr>
                    <p:cNvPr id="6" name="文本框 5">
                      <a:extLst>
                        <a:ext uri="{FF2B5EF4-FFF2-40B4-BE49-F238E27FC236}">
                          <a16:creationId xmlns:a16="http://schemas.microsoft.com/office/drawing/2014/main" id="{6D86C78B-F67C-8D62-8C74-ECDBAF3BB79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95747" y="1670040"/>
                      <a:ext cx="954107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sz="20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搜索树</a:t>
                      </a:r>
                    </a:p>
                  </p:txBody>
                </p:sp>
              </p:grpSp>
              <p:cxnSp>
                <p:nvCxnSpPr>
                  <p:cNvPr id="54" name="直接连接符 53">
                    <a:extLst>
                      <a:ext uri="{FF2B5EF4-FFF2-40B4-BE49-F238E27FC236}">
                        <a16:creationId xmlns:a16="http://schemas.microsoft.com/office/drawing/2014/main" id="{F3C2DE5B-7FEE-54C7-3B3C-FA39F79824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47613" y="5464026"/>
                    <a:ext cx="389964" cy="484246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直接连接符 54">
                    <a:extLst>
                      <a:ext uri="{FF2B5EF4-FFF2-40B4-BE49-F238E27FC236}">
                        <a16:creationId xmlns:a16="http://schemas.microsoft.com/office/drawing/2014/main" id="{049FAA2B-73D0-0CC9-9E13-388A660212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07414" y="5485597"/>
                    <a:ext cx="389964" cy="484246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直接连接符 55">
                    <a:extLst>
                      <a:ext uri="{FF2B5EF4-FFF2-40B4-BE49-F238E27FC236}">
                        <a16:creationId xmlns:a16="http://schemas.microsoft.com/office/drawing/2014/main" id="{12A2E314-2DD1-50AB-8CB2-3311CEF8E1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13753" y="5464026"/>
                    <a:ext cx="389964" cy="447729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直接连接符 56">
                    <a:extLst>
                      <a:ext uri="{FF2B5EF4-FFF2-40B4-BE49-F238E27FC236}">
                        <a16:creationId xmlns:a16="http://schemas.microsoft.com/office/drawing/2014/main" id="{71523842-ED31-E8B6-B142-426D994505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665825" y="5485597"/>
                    <a:ext cx="389964" cy="447729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C33D1C2A-6FA0-9B4A-DCC5-1F6BE4BD29B9}"/>
                  </a:ext>
                </a:extLst>
              </p:cNvPr>
              <p:cNvSpPr txBox="1"/>
              <p:nvPr/>
            </p:nvSpPr>
            <p:spPr>
              <a:xfrm>
                <a:off x="8741326" y="6032517"/>
                <a:ext cx="684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……</a:t>
                </a:r>
                <a:endParaRPr lang="zh-CN" altLang="en-US" sz="2400" b="1" dirty="0"/>
              </a:p>
            </p:txBody>
          </p:sp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56A890CC-7012-4387-D657-33C723000BE7}"/>
                  </a:ext>
                </a:extLst>
              </p:cNvPr>
              <p:cNvSpPr txBox="1"/>
              <p:nvPr/>
            </p:nvSpPr>
            <p:spPr>
              <a:xfrm>
                <a:off x="11041523" y="6032517"/>
                <a:ext cx="11256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/>
                  <a:t>第</a:t>
                </a:r>
                <a:r>
                  <a:rPr lang="en-US" altLang="zh-CN" sz="1600" b="1" dirty="0"/>
                  <a:t>n</a:t>
                </a:r>
                <a:r>
                  <a:rPr lang="zh-CN" altLang="en-US" sz="1600" b="1" dirty="0"/>
                  <a:t>个位置</a:t>
                </a:r>
              </a:p>
            </p:txBody>
          </p:sp>
        </p:grp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FB9AB26D-1D15-167F-2CA5-F6F7640A0C25}"/>
                </a:ext>
              </a:extLst>
            </p:cNvPr>
            <p:cNvSpPr txBox="1"/>
            <p:nvPr/>
          </p:nvSpPr>
          <p:spPr>
            <a:xfrm>
              <a:off x="11218047" y="2224411"/>
              <a:ext cx="3465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k</a:t>
              </a:r>
              <a:endParaRPr lang="zh-CN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2770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977E015-9776-F7C0-0CCB-7A7E2680DDD6}"/>
              </a:ext>
            </a:extLst>
          </p:cNvPr>
          <p:cNvSpPr txBox="1"/>
          <p:nvPr/>
        </p:nvSpPr>
        <p:spPr>
          <a:xfrm>
            <a:off x="0" y="0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一、深度优先搜索（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DFS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E1F0FF3-F497-D8EB-EBC3-2C071B93F2BC}"/>
              </a:ext>
            </a:extLst>
          </p:cNvPr>
          <p:cNvSpPr txBox="1"/>
          <p:nvPr/>
        </p:nvSpPr>
        <p:spPr>
          <a:xfrm>
            <a:off x="477370" y="461665"/>
            <a:ext cx="7622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输入一个值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，将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1~n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这些数字的所有可能排列按照字典序列出。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E46D461-482F-FF84-FC62-D2AE26BF7D07}"/>
              </a:ext>
            </a:extLst>
          </p:cNvPr>
          <p:cNvSpPr txBox="1"/>
          <p:nvPr/>
        </p:nvSpPr>
        <p:spPr>
          <a:xfrm>
            <a:off x="263769" y="861775"/>
            <a:ext cx="5832231" cy="59093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#include&lt;bits/stdc++.h&gt;</a:t>
            </a:r>
          </a:p>
          <a:p>
            <a:r>
              <a:rPr lang="en-US" altLang="zh-CN" sz="1400" dirty="0"/>
              <a:t>using namespace std;</a:t>
            </a:r>
          </a:p>
          <a:p>
            <a:r>
              <a:rPr lang="en-US" altLang="zh-CN" sz="1400" dirty="0"/>
              <a:t>#define MAX 20</a:t>
            </a:r>
          </a:p>
          <a:p>
            <a:r>
              <a:rPr lang="en-US" altLang="zh-CN" sz="1400" dirty="0"/>
              <a:t>int </a:t>
            </a:r>
            <a:r>
              <a:rPr lang="en-US" altLang="zh-CN" sz="1400" dirty="0" err="1"/>
              <a:t>n,arr</a:t>
            </a:r>
            <a:r>
              <a:rPr lang="en-US" altLang="zh-CN" sz="1400" dirty="0"/>
              <a:t>[MAX],visited[MAX]={0};</a:t>
            </a:r>
          </a:p>
          <a:p>
            <a:r>
              <a:rPr lang="en-US" altLang="zh-CN" sz="1400" dirty="0"/>
              <a:t>void print(){</a:t>
            </a:r>
          </a:p>
          <a:p>
            <a:r>
              <a:rPr lang="en-US" altLang="zh-CN" sz="1400" dirty="0"/>
              <a:t>for(int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=1;i&lt;=</a:t>
            </a:r>
            <a:r>
              <a:rPr lang="en-US" altLang="zh-CN" sz="1400" dirty="0" err="1"/>
              <a:t>n;i</a:t>
            </a:r>
            <a:r>
              <a:rPr lang="en-US" altLang="zh-CN" sz="1400" dirty="0"/>
              <a:t>++)</a:t>
            </a:r>
            <a:r>
              <a:rPr lang="en-US" altLang="zh-CN" sz="1400" dirty="0" err="1"/>
              <a:t>cout</a:t>
            </a:r>
            <a:r>
              <a:rPr lang="en-US" altLang="zh-CN" sz="1400" dirty="0"/>
              <a:t>&lt;&lt;</a:t>
            </a:r>
            <a:r>
              <a:rPr lang="en-US" altLang="zh-CN" sz="1400" dirty="0" err="1"/>
              <a:t>arr</a:t>
            </a:r>
            <a:r>
              <a:rPr lang="en-US" altLang="zh-CN" sz="1400" dirty="0"/>
              <a:t>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];</a:t>
            </a:r>
          </a:p>
          <a:p>
            <a:r>
              <a:rPr lang="en-US" altLang="zh-CN" sz="1400" dirty="0" err="1"/>
              <a:t>cout</a:t>
            </a:r>
            <a:r>
              <a:rPr lang="en-US" altLang="zh-CN" sz="1400" dirty="0"/>
              <a:t>&lt;&lt;</a:t>
            </a:r>
            <a:r>
              <a:rPr lang="en-US" altLang="zh-CN" sz="1400" dirty="0" err="1"/>
              <a:t>endl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}</a:t>
            </a:r>
          </a:p>
          <a:p>
            <a:r>
              <a:rPr lang="en-US" altLang="zh-CN" sz="1400" dirty="0"/>
              <a:t>void </a:t>
            </a:r>
            <a:r>
              <a:rPr lang="en-US" altLang="zh-CN" sz="1400" dirty="0" err="1"/>
              <a:t>dfs</a:t>
            </a:r>
            <a:r>
              <a:rPr lang="en-US" altLang="zh-CN" sz="1400" dirty="0"/>
              <a:t>(int k){</a:t>
            </a:r>
          </a:p>
          <a:p>
            <a:r>
              <a:rPr lang="en-US" altLang="zh-CN" sz="1400" dirty="0"/>
              <a:t>  if(k==n+1){</a:t>
            </a:r>
          </a:p>
          <a:p>
            <a:r>
              <a:rPr lang="en-US" altLang="zh-CN" sz="1400" dirty="0"/>
              <a:t>      print();</a:t>
            </a:r>
          </a:p>
          <a:p>
            <a:r>
              <a:rPr lang="en-US" altLang="zh-CN" sz="1400" dirty="0"/>
              <a:t>      return ;</a:t>
            </a:r>
          </a:p>
          <a:p>
            <a:r>
              <a:rPr lang="en-US" altLang="zh-CN" sz="1400" dirty="0"/>
              <a:t>  }</a:t>
            </a:r>
          </a:p>
          <a:p>
            <a:r>
              <a:rPr lang="en-US" altLang="zh-CN" sz="1400" dirty="0"/>
              <a:t>		</a:t>
            </a:r>
          </a:p>
          <a:p>
            <a:r>
              <a:rPr lang="en-US" altLang="zh-CN" sz="1400" dirty="0"/>
              <a:t>  for(int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=1;i&lt;=</a:t>
            </a:r>
            <a:r>
              <a:rPr lang="en-US" altLang="zh-CN" sz="1400" dirty="0" err="1"/>
              <a:t>n;i</a:t>
            </a:r>
            <a:r>
              <a:rPr lang="en-US" altLang="zh-CN" sz="1400" dirty="0"/>
              <a:t>++)</a:t>
            </a:r>
          </a:p>
          <a:p>
            <a:r>
              <a:rPr lang="en-US" altLang="zh-CN" sz="1400" dirty="0"/>
              <a:t>    if(visited[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]==0){	</a:t>
            </a:r>
          </a:p>
          <a:p>
            <a:r>
              <a:rPr lang="en-US" altLang="zh-CN" sz="1400" dirty="0"/>
              <a:t>          visited[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]=1; </a:t>
            </a:r>
            <a:r>
              <a:rPr lang="en-US" altLang="zh-CN" sz="1400" dirty="0" err="1"/>
              <a:t>arr</a:t>
            </a:r>
            <a:r>
              <a:rPr lang="en-US" altLang="zh-CN" sz="1400" dirty="0"/>
              <a:t>[k]=</a:t>
            </a:r>
            <a:r>
              <a:rPr lang="en-US" altLang="zh-CN" sz="1400" dirty="0" err="1"/>
              <a:t>i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          </a:t>
            </a:r>
            <a:r>
              <a:rPr lang="en-US" altLang="zh-CN" sz="1400" dirty="0" err="1"/>
              <a:t>dfs</a:t>
            </a:r>
            <a:r>
              <a:rPr lang="en-US" altLang="zh-CN" sz="1400" dirty="0"/>
              <a:t>(k+1);</a:t>
            </a:r>
          </a:p>
          <a:p>
            <a:r>
              <a:rPr lang="en-US" altLang="zh-CN" sz="1400" dirty="0"/>
              <a:t>          visited[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]=0; </a:t>
            </a:r>
            <a:r>
              <a:rPr lang="en-US" altLang="zh-CN" sz="1400" dirty="0" err="1"/>
              <a:t>arr</a:t>
            </a:r>
            <a:r>
              <a:rPr lang="en-US" altLang="zh-CN" sz="1400" dirty="0"/>
              <a:t>[k]=0;</a:t>
            </a:r>
          </a:p>
          <a:p>
            <a:r>
              <a:rPr lang="en-US" altLang="zh-CN" sz="1400" dirty="0"/>
              <a:t>    }	</a:t>
            </a:r>
          </a:p>
          <a:p>
            <a:r>
              <a:rPr lang="en-US" altLang="zh-CN" sz="1400" dirty="0"/>
              <a:t>return;	</a:t>
            </a:r>
          </a:p>
          <a:p>
            <a:r>
              <a:rPr lang="en-US" altLang="zh-CN" sz="1400" dirty="0"/>
              <a:t>}</a:t>
            </a:r>
          </a:p>
          <a:p>
            <a:r>
              <a:rPr lang="en-US" altLang="zh-CN" sz="1400" dirty="0"/>
              <a:t>int main(){</a:t>
            </a:r>
          </a:p>
          <a:p>
            <a:r>
              <a:rPr lang="en-US" altLang="zh-CN" sz="1400" dirty="0" err="1"/>
              <a:t>cin</a:t>
            </a:r>
            <a:r>
              <a:rPr lang="en-US" altLang="zh-CN" sz="1400" dirty="0"/>
              <a:t>&gt;&gt;n;</a:t>
            </a:r>
          </a:p>
          <a:p>
            <a:r>
              <a:rPr lang="en-US" altLang="zh-CN" sz="1400" dirty="0" err="1"/>
              <a:t>dfs</a:t>
            </a:r>
            <a:r>
              <a:rPr lang="en-US" altLang="zh-CN" sz="1400" dirty="0"/>
              <a:t>(1);</a:t>
            </a:r>
          </a:p>
          <a:p>
            <a:r>
              <a:rPr lang="en-US" altLang="zh-CN" sz="1400" dirty="0"/>
              <a:t>return 0;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EAAB76A-2CDE-C6A5-8204-24C502DF8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491" y="861775"/>
            <a:ext cx="4270332" cy="559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23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977E015-9776-F7C0-0CCB-7A7E2680DDD6}"/>
              </a:ext>
            </a:extLst>
          </p:cNvPr>
          <p:cNvSpPr txBox="1"/>
          <p:nvPr/>
        </p:nvSpPr>
        <p:spPr>
          <a:xfrm>
            <a:off x="0" y="0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一、深度优先搜索（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DFS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A04DF31-36A5-B257-5F03-ABB681D08439}"/>
              </a:ext>
            </a:extLst>
          </p:cNvPr>
          <p:cNvSpPr txBox="1"/>
          <p:nvPr/>
        </p:nvSpPr>
        <p:spPr>
          <a:xfrm>
            <a:off x="383242" y="461665"/>
            <a:ext cx="11530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8×8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格的国际象棋上摆放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个皇后，使其不能互相攻击，即任意两个皇后都不能处于同一行、同一列或同一斜线上，问有多少种摆法。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41FDB51-3645-21DA-B421-C11460B7E9BB}"/>
              </a:ext>
            </a:extLst>
          </p:cNvPr>
          <p:cNvSpPr txBox="1"/>
          <p:nvPr/>
        </p:nvSpPr>
        <p:spPr>
          <a:xfrm>
            <a:off x="1048935" y="2134967"/>
            <a:ext cx="35500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dfs</a:t>
            </a:r>
            <a:r>
              <a:rPr lang="en-US" altLang="zh-CN" dirty="0"/>
              <a:t>(int k){</a:t>
            </a:r>
          </a:p>
          <a:p>
            <a:r>
              <a:rPr lang="en-US" altLang="zh-CN" dirty="0"/>
              <a:t>   if(</a:t>
            </a:r>
            <a:r>
              <a:rPr lang="zh-CN" altLang="en-US" dirty="0"/>
              <a:t>找到一种解</a:t>
            </a:r>
            <a:r>
              <a:rPr lang="en-US" altLang="zh-CN" dirty="0"/>
              <a:t>){sum++;return;}</a:t>
            </a:r>
          </a:p>
          <a:p>
            <a:endParaRPr lang="en-US" altLang="zh-CN" dirty="0"/>
          </a:p>
          <a:p>
            <a:r>
              <a:rPr lang="en-US" altLang="zh-CN" dirty="0"/>
              <a:t>   for(</a:t>
            </a:r>
            <a:r>
              <a:rPr lang="zh-CN" altLang="en-US" dirty="0"/>
              <a:t>遍历分支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if(</a:t>
            </a:r>
            <a:r>
              <a:rPr lang="zh-CN" altLang="en-US" dirty="0"/>
              <a:t>符合条件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   </a:t>
            </a:r>
            <a:r>
              <a:rPr lang="zh-CN" altLang="en-US" dirty="0"/>
              <a:t>执行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   </a:t>
            </a:r>
            <a:r>
              <a:rPr lang="zh-CN" altLang="en-US" dirty="0"/>
              <a:t>递归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   </a:t>
            </a:r>
            <a:r>
              <a:rPr lang="zh-CN" altLang="en-US" dirty="0"/>
              <a:t>撤销；</a:t>
            </a:r>
            <a:endParaRPr lang="en-US" altLang="zh-CN" dirty="0"/>
          </a:p>
          <a:p>
            <a:r>
              <a:rPr lang="en-US" altLang="zh-CN" dirty="0"/>
              <a:t>       }</a:t>
            </a:r>
          </a:p>
          <a:p>
            <a:r>
              <a:rPr lang="en-US" altLang="zh-CN" dirty="0"/>
              <a:t>   }</a:t>
            </a:r>
          </a:p>
          <a:p>
            <a:endParaRPr lang="en-US" altLang="zh-CN" dirty="0"/>
          </a:p>
          <a:p>
            <a:r>
              <a:rPr lang="en-US" altLang="zh-CN" dirty="0"/>
              <a:t>return;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BCACBF4-07AE-CA58-64F0-DF9D451D0DE7}"/>
              </a:ext>
            </a:extLst>
          </p:cNvPr>
          <p:cNvSpPr/>
          <p:nvPr/>
        </p:nvSpPr>
        <p:spPr>
          <a:xfrm>
            <a:off x="1532922" y="2457853"/>
            <a:ext cx="1109425" cy="302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k==9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543461F-B557-3D82-DD43-9BB436203AB7}"/>
              </a:ext>
            </a:extLst>
          </p:cNvPr>
          <p:cNvSpPr/>
          <p:nvPr/>
        </p:nvSpPr>
        <p:spPr>
          <a:xfrm>
            <a:off x="1675992" y="2968608"/>
            <a:ext cx="1973050" cy="302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int 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=1;i&lt;=8;i++){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6AAAE6A0-6A96-C855-D496-CD84056D1EAB}"/>
              </a:ext>
            </a:extLst>
          </p:cNvPr>
          <p:cNvGrpSpPr/>
          <p:nvPr/>
        </p:nvGrpSpPr>
        <p:grpSpPr>
          <a:xfrm>
            <a:off x="6871267" y="1670041"/>
            <a:ext cx="4743968" cy="4824141"/>
            <a:chOff x="6871267" y="1670041"/>
            <a:chExt cx="4743968" cy="4824141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0C665CD0-6F90-69F5-EFE2-83D65A0DB047}"/>
                </a:ext>
              </a:extLst>
            </p:cNvPr>
            <p:cNvGrpSpPr/>
            <p:nvPr/>
          </p:nvGrpSpPr>
          <p:grpSpPr>
            <a:xfrm>
              <a:off x="6871267" y="1670041"/>
              <a:ext cx="4743968" cy="4824141"/>
              <a:chOff x="6871265" y="1670041"/>
              <a:chExt cx="4912428" cy="4824141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D164AC8D-3581-667A-E95B-C77B92A0844B}"/>
                  </a:ext>
                </a:extLst>
              </p:cNvPr>
              <p:cNvGrpSpPr/>
              <p:nvPr/>
            </p:nvGrpSpPr>
            <p:grpSpPr>
              <a:xfrm>
                <a:off x="6871265" y="1670041"/>
                <a:ext cx="4912428" cy="4192226"/>
                <a:chOff x="6096000" y="1676764"/>
                <a:chExt cx="4912428" cy="4192226"/>
              </a:xfrm>
            </p:grpSpPr>
            <p:cxnSp>
              <p:nvCxnSpPr>
                <p:cNvPr id="9" name="直接连接符 8">
                  <a:extLst>
                    <a:ext uri="{FF2B5EF4-FFF2-40B4-BE49-F238E27FC236}">
                      <a16:creationId xmlns:a16="http://schemas.microsoft.com/office/drawing/2014/main" id="{17323713-53CE-B25A-6E79-7D91433A5A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84874" y="4433310"/>
                  <a:ext cx="539512" cy="723198"/>
                </a:xfrm>
                <a:prstGeom prst="line">
                  <a:avLst/>
                </a:prstGeom>
                <a:ln w="2857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grpSp>
              <p:nvGrpSpPr>
                <p:cNvPr id="10" name="组合 9">
                  <a:extLst>
                    <a:ext uri="{FF2B5EF4-FFF2-40B4-BE49-F238E27FC236}">
                      <a16:creationId xmlns:a16="http://schemas.microsoft.com/office/drawing/2014/main" id="{44AEEE93-B03D-F8FF-636F-21B38A2CA36C}"/>
                    </a:ext>
                  </a:extLst>
                </p:cNvPr>
                <p:cNvGrpSpPr/>
                <p:nvPr/>
              </p:nvGrpSpPr>
              <p:grpSpPr>
                <a:xfrm>
                  <a:off x="6096000" y="1676764"/>
                  <a:ext cx="4912428" cy="4192226"/>
                  <a:chOff x="6753228" y="1777617"/>
                  <a:chExt cx="4912428" cy="4192226"/>
                </a:xfrm>
              </p:grpSpPr>
              <p:grpSp>
                <p:nvGrpSpPr>
                  <p:cNvPr id="11" name="组合 10">
                    <a:extLst>
                      <a:ext uri="{FF2B5EF4-FFF2-40B4-BE49-F238E27FC236}">
                        <a16:creationId xmlns:a16="http://schemas.microsoft.com/office/drawing/2014/main" id="{6165D437-7F96-47BA-43E8-3099340AC39F}"/>
                      </a:ext>
                    </a:extLst>
                  </p:cNvPr>
                  <p:cNvGrpSpPr/>
                  <p:nvPr/>
                </p:nvGrpSpPr>
                <p:grpSpPr>
                  <a:xfrm>
                    <a:off x="6753228" y="1777617"/>
                    <a:ext cx="4912428" cy="3950103"/>
                    <a:chOff x="5959852" y="1670040"/>
                    <a:chExt cx="4912428" cy="3950103"/>
                  </a:xfrm>
                </p:grpSpPr>
                <p:grpSp>
                  <p:nvGrpSpPr>
                    <p:cNvPr id="16" name="组合 15">
                      <a:extLst>
                        <a:ext uri="{FF2B5EF4-FFF2-40B4-BE49-F238E27FC236}">
                          <a16:creationId xmlns:a16="http://schemas.microsoft.com/office/drawing/2014/main" id="{5582C292-F084-1DCB-904E-C20E2C51487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959852" y="2133652"/>
                      <a:ext cx="4912428" cy="3486491"/>
                      <a:chOff x="5959852" y="2133652"/>
                      <a:chExt cx="4912428" cy="3486491"/>
                    </a:xfrm>
                  </p:grpSpPr>
                  <p:sp>
                    <p:nvSpPr>
                      <p:cNvPr id="18" name="流程图: 接点 17">
                        <a:extLst>
                          <a:ext uri="{FF2B5EF4-FFF2-40B4-BE49-F238E27FC236}">
                            <a16:creationId xmlns:a16="http://schemas.microsoft.com/office/drawing/2014/main" id="{DC56F5BA-1503-400C-2D99-8EA290F65A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31458" y="2133652"/>
                        <a:ext cx="510988" cy="484246"/>
                      </a:xfrm>
                      <a:prstGeom prst="flowChartConnector">
                        <a:avLst/>
                      </a:prstGeom>
                      <a:solidFill>
                        <a:schemeClr val="accent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b="1" dirty="0">
                            <a:solidFill>
                              <a:schemeClr val="tx1"/>
                            </a:solidFill>
                          </a:rPr>
                          <a:t>根</a:t>
                        </a:r>
                      </a:p>
                    </p:txBody>
                  </p:sp>
                  <p:sp>
                    <p:nvSpPr>
                      <p:cNvPr id="19" name="流程图: 接点 18">
                        <a:extLst>
                          <a:ext uri="{FF2B5EF4-FFF2-40B4-BE49-F238E27FC236}">
                            <a16:creationId xmlns:a16="http://schemas.microsoft.com/office/drawing/2014/main" id="{6D015DB1-D87E-9066-B360-73DA17C0F7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80968" y="3097307"/>
                        <a:ext cx="510988" cy="484246"/>
                      </a:xfrm>
                      <a:prstGeom prst="flowChartConnector">
                        <a:avLst/>
                      </a:prstGeom>
                      <a:solidFill>
                        <a:schemeClr val="accent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b="1" dirty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zh-CN" altLang="en-US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0" name="流程图: 接点 19">
                        <a:extLst>
                          <a:ext uri="{FF2B5EF4-FFF2-40B4-BE49-F238E27FC236}">
                            <a16:creationId xmlns:a16="http://schemas.microsoft.com/office/drawing/2014/main" id="{7FC7C1A6-3686-FAB0-9FAC-8449783FE5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52170" y="3092351"/>
                        <a:ext cx="510988" cy="484246"/>
                      </a:xfrm>
                      <a:prstGeom prst="flowChartConnector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b="1" dirty="0">
                            <a:solidFill>
                              <a:schemeClr val="tx1"/>
                            </a:solidFill>
                          </a:rPr>
                          <a:t>2</a:t>
                        </a:r>
                        <a:endParaRPr lang="zh-CN" altLang="en-US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1" name="流程图: 接点 20">
                        <a:extLst>
                          <a:ext uri="{FF2B5EF4-FFF2-40B4-BE49-F238E27FC236}">
                            <a16:creationId xmlns:a16="http://schemas.microsoft.com/office/drawing/2014/main" id="{AA5BE3F9-19EC-8F9F-6B53-3CDB671907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876079" y="3108597"/>
                        <a:ext cx="510988" cy="484246"/>
                      </a:xfrm>
                      <a:prstGeom prst="flowChartConnector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b="1" dirty="0">
                            <a:solidFill>
                              <a:schemeClr val="tx1"/>
                            </a:solidFill>
                          </a:rPr>
                          <a:t>3</a:t>
                        </a:r>
                        <a:endParaRPr lang="zh-CN" altLang="en-US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2" name="流程图: 接点 21">
                        <a:extLst>
                          <a:ext uri="{FF2B5EF4-FFF2-40B4-BE49-F238E27FC236}">
                            <a16:creationId xmlns:a16="http://schemas.microsoft.com/office/drawing/2014/main" id="{32277622-8147-81B5-7034-A60D5D02D9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54847" y="3977798"/>
                        <a:ext cx="510988" cy="484246"/>
                      </a:xfrm>
                      <a:prstGeom prst="flowChartConnector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b="1" dirty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zh-CN" altLang="en-US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3" name="流程图: 接点 22">
                        <a:extLst>
                          <a:ext uri="{FF2B5EF4-FFF2-40B4-BE49-F238E27FC236}">
                            <a16:creationId xmlns:a16="http://schemas.microsoft.com/office/drawing/2014/main" id="{4BC34B4D-84C2-470B-2866-FF4D672444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52840" y="3977798"/>
                        <a:ext cx="510988" cy="484246"/>
                      </a:xfrm>
                      <a:prstGeom prst="flowChartConnector">
                        <a:avLst/>
                      </a:prstGeom>
                      <a:solidFill>
                        <a:schemeClr val="accent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b="1" dirty="0">
                            <a:solidFill>
                              <a:schemeClr val="tx1"/>
                            </a:solidFill>
                          </a:rPr>
                          <a:t>2</a:t>
                        </a:r>
                        <a:endParaRPr lang="zh-CN" altLang="en-US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4" name="流程图: 接点 23">
                        <a:extLst>
                          <a:ext uri="{FF2B5EF4-FFF2-40B4-BE49-F238E27FC236}">
                            <a16:creationId xmlns:a16="http://schemas.microsoft.com/office/drawing/2014/main" id="{7A8DB0DA-1837-EC7A-5D74-C58B2EA621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1734" y="3981116"/>
                        <a:ext cx="510988" cy="484246"/>
                      </a:xfrm>
                      <a:prstGeom prst="flowChartConnector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b="1" dirty="0">
                            <a:solidFill>
                              <a:schemeClr val="tx1"/>
                            </a:solidFill>
                          </a:rPr>
                          <a:t>3</a:t>
                        </a:r>
                        <a:endParaRPr lang="zh-CN" altLang="en-US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5" name="文本框 24">
                        <a:extLst>
                          <a:ext uri="{FF2B5EF4-FFF2-40B4-BE49-F238E27FC236}">
                            <a16:creationId xmlns:a16="http://schemas.microsoft.com/office/drawing/2014/main" id="{C2791DFE-8126-9A49-79D9-B571047395A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523990" y="3119887"/>
                        <a:ext cx="627784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400" b="1" dirty="0"/>
                          <a:t>…8</a:t>
                        </a:r>
                        <a:endParaRPr lang="zh-CN" altLang="en-US" sz="2400" b="1" dirty="0"/>
                      </a:p>
                    </p:txBody>
                  </p:sp>
                  <p:sp>
                    <p:nvSpPr>
                      <p:cNvPr id="26" name="文本框 25">
                        <a:extLst>
                          <a:ext uri="{FF2B5EF4-FFF2-40B4-BE49-F238E27FC236}">
                            <a16:creationId xmlns:a16="http://schemas.microsoft.com/office/drawing/2014/main" id="{01CF41FA-21E0-F8EE-AFC4-BD31C793F6C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750824" y="3993925"/>
                        <a:ext cx="627784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400" b="1" dirty="0"/>
                          <a:t>…8</a:t>
                        </a:r>
                        <a:endParaRPr lang="zh-CN" altLang="en-US" sz="2400" b="1" dirty="0"/>
                      </a:p>
                    </p:txBody>
                  </p:sp>
                  <p:cxnSp>
                    <p:nvCxnSpPr>
                      <p:cNvPr id="27" name="直接连接符 26">
                        <a:extLst>
                          <a:ext uri="{FF2B5EF4-FFF2-40B4-BE49-F238E27FC236}">
                            <a16:creationId xmlns:a16="http://schemas.microsoft.com/office/drawing/2014/main" id="{8F372F09-F377-F6F6-F295-7C031404BD8F}"/>
                          </a:ext>
                        </a:extLst>
                      </p:cNvPr>
                      <p:cNvCxnSpPr>
                        <a:cxnSpLocks/>
                        <a:stCxn id="18" idx="3"/>
                        <a:endCxn id="19" idx="7"/>
                      </p:cNvCxnSpPr>
                      <p:nvPr/>
                    </p:nvCxnSpPr>
                    <p:spPr>
                      <a:xfrm flipH="1">
                        <a:off x="7417124" y="2546982"/>
                        <a:ext cx="489166" cy="621241"/>
                      </a:xfrm>
                      <a:prstGeom prst="line">
                        <a:avLst/>
                      </a:prstGeom>
                      <a:ln w="28575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arrow" w="med" len="med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" name="直接连接符 27">
                        <a:extLst>
                          <a:ext uri="{FF2B5EF4-FFF2-40B4-BE49-F238E27FC236}">
                            <a16:creationId xmlns:a16="http://schemas.microsoft.com/office/drawing/2014/main" id="{CB6EE890-FFDA-5F23-BD40-AAC90CC78843}"/>
                          </a:ext>
                        </a:extLst>
                      </p:cNvPr>
                      <p:cNvCxnSpPr>
                        <a:cxnSpLocks/>
                        <a:stCxn id="18" idx="4"/>
                        <a:endCxn id="20" idx="0"/>
                      </p:cNvCxnSpPr>
                      <p:nvPr/>
                    </p:nvCxnSpPr>
                    <p:spPr>
                      <a:xfrm>
                        <a:off x="8086953" y="2617898"/>
                        <a:ext cx="220712" cy="474453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" name="直接连接符 28">
                        <a:extLst>
                          <a:ext uri="{FF2B5EF4-FFF2-40B4-BE49-F238E27FC236}">
                            <a16:creationId xmlns:a16="http://schemas.microsoft.com/office/drawing/2014/main" id="{CA714D60-1EDE-0FC8-7B0E-FC9C952292C4}"/>
                          </a:ext>
                        </a:extLst>
                      </p:cNvPr>
                      <p:cNvCxnSpPr>
                        <a:cxnSpLocks/>
                        <a:stCxn id="18" idx="5"/>
                        <a:endCxn id="21" idx="1"/>
                      </p:cNvCxnSpPr>
                      <p:nvPr/>
                    </p:nvCxnSpPr>
                    <p:spPr>
                      <a:xfrm>
                        <a:off x="8267614" y="2546982"/>
                        <a:ext cx="683297" cy="632531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" name="直接连接符 29">
                        <a:extLst>
                          <a:ext uri="{FF2B5EF4-FFF2-40B4-BE49-F238E27FC236}">
                            <a16:creationId xmlns:a16="http://schemas.microsoft.com/office/drawing/2014/main" id="{49A31B7E-3F40-21AF-F99D-47D3F2F18512}"/>
                          </a:ext>
                        </a:extLst>
                      </p:cNvPr>
                      <p:cNvCxnSpPr>
                        <a:cxnSpLocks/>
                        <a:stCxn id="19" idx="3"/>
                        <a:endCxn id="22" idx="7"/>
                      </p:cNvCxnSpPr>
                      <p:nvPr/>
                    </p:nvCxnSpPr>
                    <p:spPr>
                      <a:xfrm flipH="1">
                        <a:off x="6591003" y="3510637"/>
                        <a:ext cx="464797" cy="538077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" name="直接连接符 30">
                        <a:extLst>
                          <a:ext uri="{FF2B5EF4-FFF2-40B4-BE49-F238E27FC236}">
                            <a16:creationId xmlns:a16="http://schemas.microsoft.com/office/drawing/2014/main" id="{4B08ABD9-F6A9-AB65-D9BB-A85D3BCFE57E}"/>
                          </a:ext>
                        </a:extLst>
                      </p:cNvPr>
                      <p:cNvCxnSpPr>
                        <a:cxnSpLocks/>
                        <a:stCxn id="19" idx="4"/>
                        <a:endCxn id="23" idx="0"/>
                      </p:cNvCxnSpPr>
                      <p:nvPr/>
                    </p:nvCxnSpPr>
                    <p:spPr>
                      <a:xfrm flipH="1">
                        <a:off x="7208334" y="3581553"/>
                        <a:ext cx="28128" cy="396245"/>
                      </a:xfrm>
                      <a:prstGeom prst="line">
                        <a:avLst/>
                      </a:prstGeom>
                      <a:ln w="28575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arrow" w="med" len="med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直接连接符 31">
                        <a:extLst>
                          <a:ext uri="{FF2B5EF4-FFF2-40B4-BE49-F238E27FC236}">
                            <a16:creationId xmlns:a16="http://schemas.microsoft.com/office/drawing/2014/main" id="{3ACBEAE9-A9BE-B164-6BA1-D08E620E29CF}"/>
                          </a:ext>
                        </a:extLst>
                      </p:cNvPr>
                      <p:cNvCxnSpPr>
                        <a:cxnSpLocks/>
                        <a:stCxn id="19" idx="5"/>
                        <a:endCxn id="24" idx="1"/>
                      </p:cNvCxnSpPr>
                      <p:nvPr/>
                    </p:nvCxnSpPr>
                    <p:spPr>
                      <a:xfrm>
                        <a:off x="7417124" y="3510637"/>
                        <a:ext cx="809443" cy="541395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" name="直接连接符 32">
                        <a:extLst>
                          <a:ext uri="{FF2B5EF4-FFF2-40B4-BE49-F238E27FC236}">
                            <a16:creationId xmlns:a16="http://schemas.microsoft.com/office/drawing/2014/main" id="{640621BC-1EF0-59F2-D9AC-A62805D51491}"/>
                          </a:ext>
                        </a:extLst>
                      </p:cNvPr>
                      <p:cNvCxnSpPr>
                        <a:cxnSpLocks/>
                        <a:stCxn id="23" idx="3"/>
                        <a:endCxn id="37" idx="7"/>
                      </p:cNvCxnSpPr>
                      <p:nvPr/>
                    </p:nvCxnSpPr>
                    <p:spPr>
                      <a:xfrm flipH="1">
                        <a:off x="6594282" y="4391128"/>
                        <a:ext cx="433390" cy="794114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直接连接符 33">
                        <a:extLst>
                          <a:ext uri="{FF2B5EF4-FFF2-40B4-BE49-F238E27FC236}">
                            <a16:creationId xmlns:a16="http://schemas.microsoft.com/office/drawing/2014/main" id="{5C2765C3-85FA-300F-159B-5C3E2694BEBA}"/>
                          </a:ext>
                        </a:extLst>
                      </p:cNvPr>
                      <p:cNvCxnSpPr>
                        <a:cxnSpLocks/>
                        <a:stCxn id="23" idx="4"/>
                        <a:endCxn id="35" idx="0"/>
                      </p:cNvCxnSpPr>
                      <p:nvPr/>
                    </p:nvCxnSpPr>
                    <p:spPr>
                      <a:xfrm flipH="1">
                        <a:off x="7142686" y="4462044"/>
                        <a:ext cx="65648" cy="652282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5" name="流程图: 接点 34">
                        <a:extLst>
                          <a:ext uri="{FF2B5EF4-FFF2-40B4-BE49-F238E27FC236}">
                            <a16:creationId xmlns:a16="http://schemas.microsoft.com/office/drawing/2014/main" id="{A6D0C938-97F5-A791-3C32-CC20BCBA29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87192" y="5114326"/>
                        <a:ext cx="510988" cy="484246"/>
                      </a:xfrm>
                      <a:prstGeom prst="flowChartConnector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b="1" dirty="0">
                            <a:solidFill>
                              <a:schemeClr val="tx1"/>
                            </a:solidFill>
                          </a:rPr>
                          <a:t>2</a:t>
                        </a:r>
                        <a:endParaRPr lang="zh-CN" altLang="en-US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36" name="流程图: 接点 35">
                        <a:extLst>
                          <a:ext uri="{FF2B5EF4-FFF2-40B4-BE49-F238E27FC236}">
                            <a16:creationId xmlns:a16="http://schemas.microsoft.com/office/drawing/2014/main" id="{62417C1B-DC17-BC19-2DF6-E2E9B873C6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73014" y="5114326"/>
                        <a:ext cx="510988" cy="484246"/>
                      </a:xfrm>
                      <a:prstGeom prst="flowChartConnector">
                        <a:avLst/>
                      </a:prstGeom>
                      <a:solidFill>
                        <a:schemeClr val="accent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b="1" dirty="0">
                            <a:solidFill>
                              <a:schemeClr val="tx1"/>
                            </a:solidFill>
                          </a:rPr>
                          <a:t>3</a:t>
                        </a:r>
                        <a:endParaRPr lang="zh-CN" altLang="en-US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37" name="流程图: 接点 36">
                        <a:extLst>
                          <a:ext uri="{FF2B5EF4-FFF2-40B4-BE49-F238E27FC236}">
                            <a16:creationId xmlns:a16="http://schemas.microsoft.com/office/drawing/2014/main" id="{A1280BED-C4A1-7C14-EE43-9D670DA0F7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58126" y="5114326"/>
                        <a:ext cx="510988" cy="484246"/>
                      </a:xfrm>
                      <a:prstGeom prst="flowChartConnector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b="1" dirty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zh-CN" altLang="en-US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grpSp>
                    <p:nvGrpSpPr>
                      <p:cNvPr id="38" name="组合 37">
                        <a:extLst>
                          <a:ext uri="{FF2B5EF4-FFF2-40B4-BE49-F238E27FC236}">
                            <a16:creationId xmlns:a16="http://schemas.microsoft.com/office/drawing/2014/main" id="{2642FDAF-BD34-9D49-689F-DC2A50BC11C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959852" y="4048714"/>
                        <a:ext cx="389972" cy="484246"/>
                        <a:chOff x="5115882" y="3029469"/>
                        <a:chExt cx="303839" cy="327174"/>
                      </a:xfrm>
                    </p:grpSpPr>
                    <p:cxnSp>
                      <p:nvCxnSpPr>
                        <p:cNvPr id="43" name="直接连接符 42">
                          <a:extLst>
                            <a:ext uri="{FF2B5EF4-FFF2-40B4-BE49-F238E27FC236}">
                              <a16:creationId xmlns:a16="http://schemas.microsoft.com/office/drawing/2014/main" id="{264AE9D8-C365-4003-A878-F74121E17E6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5115888" y="3029469"/>
                          <a:ext cx="303833" cy="327174"/>
                        </a:xfrm>
                        <a:prstGeom prst="line">
                          <a:avLst/>
                        </a:prstGeom>
                        <a:ln w="19050"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4" name="直接连接符 43">
                          <a:extLst>
                            <a:ext uri="{FF2B5EF4-FFF2-40B4-BE49-F238E27FC236}">
                              <a16:creationId xmlns:a16="http://schemas.microsoft.com/office/drawing/2014/main" id="{A80AC507-321F-0AF7-E4F4-2AF8385EEDD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5115882" y="3029470"/>
                          <a:ext cx="303833" cy="302502"/>
                        </a:xfrm>
                        <a:prstGeom prst="line">
                          <a:avLst/>
                        </a:prstGeom>
                        <a:ln w="19050"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39" name="文本框 38">
                        <a:extLst>
                          <a:ext uri="{FF2B5EF4-FFF2-40B4-BE49-F238E27FC236}">
                            <a16:creationId xmlns:a16="http://schemas.microsoft.com/office/drawing/2014/main" id="{F4EABCC1-7DC6-1F11-55FC-0C0B237EF3C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384967" y="5158478"/>
                        <a:ext cx="627784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400" b="1" dirty="0"/>
                          <a:t>…8</a:t>
                        </a:r>
                        <a:endParaRPr lang="zh-CN" altLang="en-US" sz="2400" b="1" dirty="0"/>
                      </a:p>
                    </p:txBody>
                  </p:sp>
                  <p:sp>
                    <p:nvSpPr>
                      <p:cNvPr id="40" name="文本框 39">
                        <a:extLst>
                          <a:ext uri="{FF2B5EF4-FFF2-40B4-BE49-F238E27FC236}">
                            <a16:creationId xmlns:a16="http://schemas.microsoft.com/office/drawing/2014/main" id="{839C82FD-9701-2E8F-BCC4-D9839A941D3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130110" y="3206515"/>
                        <a:ext cx="734019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zh-CN" altLang="en-US" sz="1600" b="1" dirty="0"/>
                          <a:t>第</a:t>
                        </a:r>
                        <a:r>
                          <a:rPr lang="en-US" altLang="zh-CN" sz="1600" b="1" dirty="0"/>
                          <a:t>1</a:t>
                        </a:r>
                        <a:r>
                          <a:rPr lang="zh-CN" altLang="en-US" sz="1600" b="1" dirty="0"/>
                          <a:t>行</a:t>
                        </a:r>
                      </a:p>
                    </p:txBody>
                  </p:sp>
                  <p:sp>
                    <p:nvSpPr>
                      <p:cNvPr id="41" name="文本框 40">
                        <a:extLst>
                          <a:ext uri="{FF2B5EF4-FFF2-40B4-BE49-F238E27FC236}">
                            <a16:creationId xmlns:a16="http://schemas.microsoft.com/office/drawing/2014/main" id="{5D62DECB-21BD-8C9B-7FA0-59A591E030B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130110" y="4110057"/>
                        <a:ext cx="734019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zh-CN" altLang="en-US" sz="1600" b="1" dirty="0"/>
                          <a:t>第</a:t>
                        </a:r>
                        <a:r>
                          <a:rPr lang="en-US" altLang="zh-CN" sz="1600" b="1" dirty="0"/>
                          <a:t>2</a:t>
                        </a:r>
                        <a:r>
                          <a:rPr lang="zh-CN" altLang="en-US" sz="1600" b="1" dirty="0"/>
                          <a:t>行</a:t>
                        </a:r>
                      </a:p>
                    </p:txBody>
                  </p:sp>
                  <p:sp>
                    <p:nvSpPr>
                      <p:cNvPr id="42" name="文本框 41">
                        <a:extLst>
                          <a:ext uri="{FF2B5EF4-FFF2-40B4-BE49-F238E27FC236}">
                            <a16:creationId xmlns:a16="http://schemas.microsoft.com/office/drawing/2014/main" id="{A529B820-D435-540A-C6B3-9A2AFB16FE8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138261" y="5187172"/>
                        <a:ext cx="734019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zh-CN" altLang="en-US" sz="1600" b="1" dirty="0"/>
                          <a:t>第</a:t>
                        </a:r>
                        <a:r>
                          <a:rPr lang="en-US" altLang="zh-CN" sz="1600" b="1" dirty="0"/>
                          <a:t>3</a:t>
                        </a:r>
                        <a:r>
                          <a:rPr lang="zh-CN" altLang="en-US" sz="1600" b="1" dirty="0"/>
                          <a:t>行</a:t>
                        </a:r>
                      </a:p>
                    </p:txBody>
                  </p:sp>
                </p:grpSp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5EF2AAF4-97E9-4F6B-ABA6-CF13C63D47D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95747" y="1670040"/>
                      <a:ext cx="954107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sz="20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搜索树</a:t>
                      </a:r>
                    </a:p>
                  </p:txBody>
                </p:sp>
              </p:grpSp>
              <p:cxnSp>
                <p:nvCxnSpPr>
                  <p:cNvPr id="12" name="直接连接符 11">
                    <a:extLst>
                      <a:ext uri="{FF2B5EF4-FFF2-40B4-BE49-F238E27FC236}">
                        <a16:creationId xmlns:a16="http://schemas.microsoft.com/office/drawing/2014/main" id="{60914AE9-B02F-28EE-82C8-032F5E4559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47613" y="5464026"/>
                    <a:ext cx="389964" cy="484246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直接连接符 12">
                    <a:extLst>
                      <a:ext uri="{FF2B5EF4-FFF2-40B4-BE49-F238E27FC236}">
                        <a16:creationId xmlns:a16="http://schemas.microsoft.com/office/drawing/2014/main" id="{4D3A001A-6D1C-5A7A-0956-4AFC873400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07414" y="5485597"/>
                    <a:ext cx="389964" cy="484246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直接连接符 13">
                    <a:extLst>
                      <a:ext uri="{FF2B5EF4-FFF2-40B4-BE49-F238E27FC236}">
                        <a16:creationId xmlns:a16="http://schemas.microsoft.com/office/drawing/2014/main" id="{A47A22ED-EB82-597F-0633-791F111C34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13753" y="5464026"/>
                    <a:ext cx="389964" cy="447729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直接连接符 14">
                    <a:extLst>
                      <a:ext uri="{FF2B5EF4-FFF2-40B4-BE49-F238E27FC236}">
                        <a16:creationId xmlns:a16="http://schemas.microsoft.com/office/drawing/2014/main" id="{E6736B24-6C38-8E55-4A65-E6FCC326FA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665825" y="5485597"/>
                    <a:ext cx="389964" cy="447729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11A44A2-EE91-C72B-1283-D000A703A265}"/>
                  </a:ext>
                </a:extLst>
              </p:cNvPr>
              <p:cNvSpPr txBox="1"/>
              <p:nvPr/>
            </p:nvSpPr>
            <p:spPr>
              <a:xfrm>
                <a:off x="8741326" y="6032517"/>
                <a:ext cx="684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……</a:t>
                </a:r>
                <a:endParaRPr lang="zh-CN" altLang="en-US" sz="2400" b="1" dirty="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CB7AA75-42B1-6A87-AD47-93CF4E23F4CA}"/>
                  </a:ext>
                </a:extLst>
              </p:cNvPr>
              <p:cNvSpPr txBox="1"/>
              <p:nvPr/>
            </p:nvSpPr>
            <p:spPr>
              <a:xfrm>
                <a:off x="11049674" y="6018951"/>
                <a:ext cx="7340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/>
                  <a:t>第</a:t>
                </a:r>
                <a:r>
                  <a:rPr lang="en-US" altLang="zh-CN" sz="1600" b="1" dirty="0"/>
                  <a:t>8</a:t>
                </a:r>
                <a:r>
                  <a:rPr lang="zh-CN" altLang="en-US" sz="1600" b="1" dirty="0"/>
                  <a:t>行</a:t>
                </a:r>
              </a:p>
            </p:txBody>
          </p:sp>
        </p:grp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9A827EE8-2E58-55EC-8B01-BC65D5CAC7E6}"/>
                </a:ext>
              </a:extLst>
            </p:cNvPr>
            <p:cNvSpPr txBox="1"/>
            <p:nvPr/>
          </p:nvSpPr>
          <p:spPr>
            <a:xfrm>
              <a:off x="11087526" y="2227020"/>
              <a:ext cx="3465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k</a:t>
              </a:r>
              <a:endParaRPr lang="zh-CN" altLang="en-US" sz="2400" b="1" dirty="0"/>
            </a:p>
          </p:txBody>
        </p:sp>
      </p:grpSp>
      <p:sp>
        <p:nvSpPr>
          <p:cNvPr id="50" name="矩形 49">
            <a:extLst>
              <a:ext uri="{FF2B5EF4-FFF2-40B4-BE49-F238E27FC236}">
                <a16:creationId xmlns:a16="http://schemas.microsoft.com/office/drawing/2014/main" id="{03BCE3DF-5402-47C9-37AF-264D1C507CAB}"/>
              </a:ext>
            </a:extLst>
          </p:cNvPr>
          <p:cNvSpPr/>
          <p:nvPr/>
        </p:nvSpPr>
        <p:spPr>
          <a:xfrm>
            <a:off x="1768845" y="3274039"/>
            <a:ext cx="5362996" cy="302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altLang="zh-CN" dirty="0">
                <a:solidFill>
                  <a:schemeClr val="tx1"/>
                </a:solidFill>
              </a:rPr>
              <a:t>!column[i]&amp;&amp;!main_diag[k+i-1]&amp;&amp;!sub_diag[k+8-i]){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A22283C6-F330-C5FD-0665-461FBD2F6643}"/>
              </a:ext>
            </a:extLst>
          </p:cNvPr>
          <p:cNvSpPr/>
          <p:nvPr/>
        </p:nvSpPr>
        <p:spPr>
          <a:xfrm>
            <a:off x="1735958" y="3573596"/>
            <a:ext cx="5203813" cy="302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n-NO" altLang="zh-CN" dirty="0">
                <a:solidFill>
                  <a:schemeClr val="tx1"/>
                </a:solidFill>
              </a:rPr>
              <a:t>column[i]=main_diag[k+i-1]=sub_diag[k+8-i]=true;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F60B7A9-7D9F-2607-EEAA-F79ECC0B09F2}"/>
              </a:ext>
            </a:extLst>
          </p:cNvPr>
          <p:cNvSpPr/>
          <p:nvPr/>
        </p:nvSpPr>
        <p:spPr>
          <a:xfrm>
            <a:off x="1675992" y="3826519"/>
            <a:ext cx="1129595" cy="302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dfs</a:t>
            </a:r>
            <a:r>
              <a:rPr lang="en-US" altLang="zh-CN" dirty="0">
                <a:solidFill>
                  <a:schemeClr val="tx1"/>
                </a:solidFill>
              </a:rPr>
              <a:t>(k+1);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61C377A-ED57-F484-AD3A-299C0F7308FB}"/>
              </a:ext>
            </a:extLst>
          </p:cNvPr>
          <p:cNvSpPr/>
          <p:nvPr/>
        </p:nvSpPr>
        <p:spPr>
          <a:xfrm>
            <a:off x="1717180" y="4109421"/>
            <a:ext cx="5245235" cy="302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n-NO" altLang="zh-CN" dirty="0">
                <a:solidFill>
                  <a:schemeClr val="tx1"/>
                </a:solidFill>
              </a:rPr>
              <a:t>column[i]=main_diag[k+i-1]=sub_diag[k+8-i]=false;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64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5" grpId="0" animBg="1"/>
      <p:bldP spid="46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977E015-9776-F7C0-0CCB-7A7E2680DDD6}"/>
              </a:ext>
            </a:extLst>
          </p:cNvPr>
          <p:cNvSpPr txBox="1"/>
          <p:nvPr/>
        </p:nvSpPr>
        <p:spPr>
          <a:xfrm>
            <a:off x="0" y="0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一、深度优先搜索（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DFS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A04DF31-36A5-B257-5F03-ABB681D08439}"/>
              </a:ext>
            </a:extLst>
          </p:cNvPr>
          <p:cNvSpPr txBox="1"/>
          <p:nvPr/>
        </p:nvSpPr>
        <p:spPr>
          <a:xfrm>
            <a:off x="383242" y="461665"/>
            <a:ext cx="11530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8×8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格的国际象棋上摆放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个皇后，使其不能互相攻击，即任意两个皇后都不能处于同一行、同一列或同一斜线上，问有多少种摆法。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C2B9C0C-FEE3-70E5-08D3-BC29EFAAF61C}"/>
              </a:ext>
            </a:extLst>
          </p:cNvPr>
          <p:cNvSpPr txBox="1"/>
          <p:nvPr/>
        </p:nvSpPr>
        <p:spPr>
          <a:xfrm>
            <a:off x="216704" y="1169551"/>
            <a:ext cx="6009284" cy="56413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#include&lt;bits/stdc++.h&gt;</a:t>
            </a:r>
          </a:p>
          <a:p>
            <a:r>
              <a:rPr lang="en-US" altLang="zh-CN" sz="1400" dirty="0"/>
              <a:t>using namespace std;</a:t>
            </a:r>
          </a:p>
          <a:p>
            <a:r>
              <a:rPr lang="en-US" altLang="zh-CN" sz="1400" dirty="0"/>
              <a:t>int sum=0;</a:t>
            </a:r>
          </a:p>
          <a:p>
            <a:r>
              <a:rPr lang="en-US" altLang="zh-CN" sz="1400" dirty="0"/>
              <a:t>bool column[10],</a:t>
            </a:r>
            <a:r>
              <a:rPr lang="en-US" altLang="zh-CN" sz="1400" dirty="0" err="1"/>
              <a:t>main_diag</a:t>
            </a:r>
            <a:r>
              <a:rPr lang="en-US" altLang="zh-CN" sz="1400" dirty="0"/>
              <a:t>[20],</a:t>
            </a:r>
            <a:r>
              <a:rPr lang="en-US" altLang="zh-CN" sz="1400" dirty="0" err="1"/>
              <a:t>sub_diag</a:t>
            </a:r>
            <a:r>
              <a:rPr lang="en-US" altLang="zh-CN" sz="1400" dirty="0"/>
              <a:t>[20];</a:t>
            </a:r>
          </a:p>
          <a:p>
            <a:r>
              <a:rPr lang="en-US" altLang="zh-CN" sz="1400" dirty="0"/>
              <a:t>void </a:t>
            </a:r>
            <a:r>
              <a:rPr lang="en-US" altLang="zh-CN" sz="1400" dirty="0" err="1"/>
              <a:t>dfs</a:t>
            </a:r>
            <a:r>
              <a:rPr lang="en-US" altLang="zh-CN" sz="1400" dirty="0"/>
              <a:t>(int k){</a:t>
            </a:r>
          </a:p>
          <a:p>
            <a:r>
              <a:rPr lang="en-US" altLang="zh-CN" sz="1400" dirty="0"/>
              <a:t>if(k==9){</a:t>
            </a:r>
          </a:p>
          <a:p>
            <a:r>
              <a:rPr lang="en-US" altLang="zh-CN" sz="1400" dirty="0"/>
              <a:t>    sum++;</a:t>
            </a:r>
          </a:p>
          <a:p>
            <a:r>
              <a:rPr lang="en-US" altLang="zh-CN" sz="1400" dirty="0"/>
              <a:t>    return;</a:t>
            </a:r>
          </a:p>
          <a:p>
            <a:r>
              <a:rPr lang="en-US" altLang="zh-CN" sz="1400" dirty="0"/>
              <a:t>}</a:t>
            </a:r>
          </a:p>
          <a:p>
            <a:endParaRPr lang="en-US" altLang="zh-CN" sz="1400" dirty="0"/>
          </a:p>
          <a:p>
            <a:r>
              <a:rPr lang="en-US" altLang="zh-CN" sz="1400" dirty="0"/>
              <a:t>for(int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=1;i&lt;=8;i++){</a:t>
            </a:r>
          </a:p>
          <a:p>
            <a:r>
              <a:rPr lang="en-US" altLang="zh-CN" sz="1400" dirty="0"/>
              <a:t>    if(!column[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]&amp;&amp;!</a:t>
            </a:r>
            <a:r>
              <a:rPr lang="en-US" altLang="zh-CN" sz="1400" dirty="0" err="1"/>
              <a:t>main_diag</a:t>
            </a:r>
            <a:r>
              <a:rPr lang="en-US" altLang="zh-CN" sz="1400" dirty="0"/>
              <a:t>[k+i-1]&amp;&amp;!</a:t>
            </a:r>
            <a:r>
              <a:rPr lang="en-US" altLang="zh-CN" sz="1400" dirty="0" err="1"/>
              <a:t>sub_diag</a:t>
            </a:r>
            <a:r>
              <a:rPr lang="en-US" altLang="zh-CN" sz="1400" dirty="0"/>
              <a:t>[k+8-i]){</a:t>
            </a:r>
          </a:p>
          <a:p>
            <a:r>
              <a:rPr lang="en-US" altLang="zh-CN" sz="1400" dirty="0"/>
              <a:t>	column[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]=</a:t>
            </a:r>
            <a:r>
              <a:rPr lang="en-US" altLang="zh-CN" sz="1400" dirty="0" err="1"/>
              <a:t>main_diag</a:t>
            </a:r>
            <a:r>
              <a:rPr lang="en-US" altLang="zh-CN" sz="1400" dirty="0"/>
              <a:t>[k+i-1]=</a:t>
            </a:r>
            <a:r>
              <a:rPr lang="en-US" altLang="zh-CN" sz="1400" dirty="0" err="1"/>
              <a:t>sub_diag</a:t>
            </a:r>
            <a:r>
              <a:rPr lang="en-US" altLang="zh-CN" sz="1400" dirty="0"/>
              <a:t>[k+8-i]=true;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dfs</a:t>
            </a:r>
            <a:r>
              <a:rPr lang="en-US" altLang="zh-CN" sz="1400" dirty="0"/>
              <a:t>(k+1);</a:t>
            </a:r>
          </a:p>
          <a:p>
            <a:r>
              <a:rPr lang="en-US" altLang="zh-CN" sz="1400" dirty="0"/>
              <a:t>	column[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]=</a:t>
            </a:r>
            <a:r>
              <a:rPr lang="en-US" altLang="zh-CN" sz="1400" dirty="0" err="1"/>
              <a:t>main_diag</a:t>
            </a:r>
            <a:r>
              <a:rPr lang="en-US" altLang="zh-CN" sz="1400" dirty="0"/>
              <a:t>[k+i-1]=</a:t>
            </a:r>
            <a:r>
              <a:rPr lang="en-US" altLang="zh-CN" sz="1400" dirty="0" err="1"/>
              <a:t>sub_diag</a:t>
            </a:r>
            <a:r>
              <a:rPr lang="en-US" altLang="zh-CN" sz="1400" dirty="0"/>
              <a:t>[k+8-i]=false;</a:t>
            </a:r>
          </a:p>
          <a:p>
            <a:r>
              <a:rPr lang="en-US" altLang="zh-CN" sz="1400" dirty="0"/>
              <a:t>    }</a:t>
            </a:r>
          </a:p>
          <a:p>
            <a:r>
              <a:rPr lang="en-US" altLang="zh-CN" sz="1400" dirty="0"/>
              <a:t>}</a:t>
            </a:r>
          </a:p>
          <a:p>
            <a:r>
              <a:rPr lang="en-US" altLang="zh-CN" sz="1400" dirty="0"/>
              <a:t>return;</a:t>
            </a:r>
          </a:p>
          <a:p>
            <a:r>
              <a:rPr lang="en-US" altLang="zh-CN" sz="1400" dirty="0"/>
              <a:t>}</a:t>
            </a:r>
          </a:p>
          <a:p>
            <a:r>
              <a:rPr lang="en-US" altLang="zh-CN" sz="1400" dirty="0"/>
              <a:t>int main(){</a:t>
            </a:r>
          </a:p>
          <a:p>
            <a:r>
              <a:rPr lang="en-US" altLang="zh-CN" sz="1400" dirty="0" err="1"/>
              <a:t>dfs</a:t>
            </a:r>
            <a:r>
              <a:rPr lang="en-US" altLang="zh-CN" sz="1400" dirty="0"/>
              <a:t>(1);</a:t>
            </a:r>
          </a:p>
          <a:p>
            <a:r>
              <a:rPr lang="en-US" altLang="zh-CN" sz="1400" dirty="0" err="1"/>
              <a:t>cout</a:t>
            </a:r>
            <a:r>
              <a:rPr lang="en-US" altLang="zh-CN" sz="1400" dirty="0"/>
              <a:t>&lt;&lt;sum&lt;&lt;</a:t>
            </a:r>
            <a:r>
              <a:rPr lang="en-US" altLang="zh-CN" sz="1400" dirty="0" err="1"/>
              <a:t>endl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	</a:t>
            </a:r>
          </a:p>
          <a:p>
            <a:r>
              <a:rPr lang="en-US" altLang="zh-CN" sz="1400" dirty="0"/>
              <a:t>return 0;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772B6CB-3E72-409A-534E-F818D1F14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311" y="1746129"/>
            <a:ext cx="4500924" cy="118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40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977E015-9776-F7C0-0CCB-7A7E2680DDD6}"/>
              </a:ext>
            </a:extLst>
          </p:cNvPr>
          <p:cNvSpPr txBox="1"/>
          <p:nvPr/>
        </p:nvSpPr>
        <p:spPr>
          <a:xfrm>
            <a:off x="0" y="0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一、深度优先搜索（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DFS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51A10E5-1EAD-B5FB-81DE-63EBCE71D50A}"/>
              </a:ext>
            </a:extLst>
          </p:cNvPr>
          <p:cNvSpPr txBox="1"/>
          <p:nvPr/>
        </p:nvSpPr>
        <p:spPr>
          <a:xfrm>
            <a:off x="302559" y="461665"/>
            <a:ext cx="11477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迷宫问题：输入迷宫规模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n×m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代表可通过，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代表障碍物）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输入起点和终点，找到从起点到终点所有可行路径及其步数，输出，若没有则输出无解。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49DAD86-B232-4D73-101C-27BE20EC0C3F}"/>
              </a:ext>
            </a:extLst>
          </p:cNvPr>
          <p:cNvSpPr txBox="1"/>
          <p:nvPr/>
        </p:nvSpPr>
        <p:spPr>
          <a:xfrm>
            <a:off x="1000591" y="1868225"/>
            <a:ext cx="521955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dfs</a:t>
            </a:r>
            <a:r>
              <a:rPr lang="en-US" altLang="zh-CN" dirty="0"/>
              <a:t>(int </a:t>
            </a:r>
            <a:r>
              <a:rPr lang="en-US" altLang="zh-CN" dirty="0" err="1"/>
              <a:t>x,int</a:t>
            </a:r>
            <a:r>
              <a:rPr lang="en-US" altLang="zh-CN" dirty="0"/>
              <a:t> </a:t>
            </a:r>
            <a:r>
              <a:rPr lang="en-US" altLang="zh-CN" dirty="0" err="1"/>
              <a:t>y,int</a:t>
            </a:r>
            <a:r>
              <a:rPr lang="en-US" altLang="zh-CN" dirty="0"/>
              <a:t> step){</a:t>
            </a:r>
          </a:p>
          <a:p>
            <a:r>
              <a:rPr lang="en-US" altLang="zh-CN" dirty="0"/>
              <a:t>   if(</a:t>
            </a:r>
            <a:r>
              <a:rPr lang="zh-CN" altLang="en-US" dirty="0"/>
              <a:t>找到一种解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foundSolution</a:t>
            </a:r>
            <a:r>
              <a:rPr lang="en-US" altLang="zh-CN" dirty="0"/>
              <a:t>=true;</a:t>
            </a:r>
          </a:p>
          <a:p>
            <a:r>
              <a:rPr lang="en-US" altLang="zh-CN" dirty="0"/>
              <a:t>       print();return;}</a:t>
            </a:r>
          </a:p>
          <a:p>
            <a:endParaRPr lang="en-US" altLang="zh-CN" dirty="0"/>
          </a:p>
          <a:p>
            <a:r>
              <a:rPr lang="en-US" altLang="zh-CN" dirty="0"/>
              <a:t>   for(</a:t>
            </a:r>
            <a:r>
              <a:rPr lang="zh-CN" altLang="en-US" dirty="0"/>
              <a:t>遍历分支</a:t>
            </a:r>
            <a:r>
              <a:rPr lang="en-US" altLang="zh-CN" dirty="0"/>
              <a:t>){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if(</a:t>
            </a:r>
            <a:r>
              <a:rPr lang="zh-CN" altLang="en-US" dirty="0"/>
              <a:t>符合条件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   </a:t>
            </a:r>
            <a:r>
              <a:rPr lang="zh-CN" altLang="en-US" dirty="0"/>
              <a:t>执行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   </a:t>
            </a:r>
            <a:r>
              <a:rPr lang="zh-CN" altLang="en-US" dirty="0"/>
              <a:t>递归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   </a:t>
            </a:r>
            <a:r>
              <a:rPr lang="zh-CN" altLang="en-US" dirty="0"/>
              <a:t>撤销；</a:t>
            </a:r>
            <a:endParaRPr lang="en-US" altLang="zh-CN" dirty="0"/>
          </a:p>
          <a:p>
            <a:r>
              <a:rPr lang="en-US" altLang="zh-CN" dirty="0"/>
              <a:t>       }</a:t>
            </a:r>
          </a:p>
          <a:p>
            <a:r>
              <a:rPr lang="en-US" altLang="zh-CN" dirty="0"/>
              <a:t>   }</a:t>
            </a:r>
          </a:p>
          <a:p>
            <a:endParaRPr lang="en-US" altLang="zh-CN" dirty="0"/>
          </a:p>
          <a:p>
            <a:r>
              <a:rPr lang="en-US" altLang="zh-CN" dirty="0"/>
              <a:t>return;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666D4379-6C7F-AD93-E2FC-00DEB4B26F1A}"/>
              </a:ext>
            </a:extLst>
          </p:cNvPr>
          <p:cNvGrpSpPr/>
          <p:nvPr/>
        </p:nvGrpSpPr>
        <p:grpSpPr>
          <a:xfrm>
            <a:off x="6783178" y="1668170"/>
            <a:ext cx="5408821" cy="4787187"/>
            <a:chOff x="6783178" y="1668170"/>
            <a:chExt cx="5408821" cy="4787187"/>
          </a:xfrm>
        </p:grpSpPr>
        <p:grpSp>
          <p:nvGrpSpPr>
            <p:cNvPr id="156" name="组合 155">
              <a:extLst>
                <a:ext uri="{FF2B5EF4-FFF2-40B4-BE49-F238E27FC236}">
                  <a16:creationId xmlns:a16="http://schemas.microsoft.com/office/drawing/2014/main" id="{4B632106-B9F3-1CB7-B7C2-72ED38B4AB41}"/>
                </a:ext>
              </a:extLst>
            </p:cNvPr>
            <p:cNvGrpSpPr/>
            <p:nvPr/>
          </p:nvGrpSpPr>
          <p:grpSpPr>
            <a:xfrm>
              <a:off x="6783178" y="1668170"/>
              <a:ext cx="5408821" cy="4787187"/>
              <a:chOff x="6783178" y="1668170"/>
              <a:chExt cx="5408821" cy="4787187"/>
            </a:xfrm>
          </p:grpSpPr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9F0AAA61-81A7-A9AA-FAAE-DBFCC22E1B91}"/>
                  </a:ext>
                </a:extLst>
              </p:cNvPr>
              <p:cNvSpPr txBox="1"/>
              <p:nvPr/>
            </p:nvSpPr>
            <p:spPr>
              <a:xfrm>
                <a:off x="10993123" y="2382945"/>
                <a:ext cx="7745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(</a:t>
                </a:r>
                <a:r>
                  <a:rPr lang="en-US" altLang="zh-CN" sz="2400" b="1" dirty="0" err="1"/>
                  <a:t>x,y</a:t>
                </a:r>
                <a:r>
                  <a:rPr lang="en-US" altLang="zh-CN" sz="2400" b="1" dirty="0"/>
                  <a:t>)</a:t>
                </a:r>
                <a:endParaRPr lang="zh-CN" altLang="en-US" sz="2400" b="1" dirty="0"/>
              </a:p>
            </p:txBody>
          </p:sp>
          <p:grpSp>
            <p:nvGrpSpPr>
              <p:cNvPr id="155" name="组合 154">
                <a:extLst>
                  <a:ext uri="{FF2B5EF4-FFF2-40B4-BE49-F238E27FC236}">
                    <a16:creationId xmlns:a16="http://schemas.microsoft.com/office/drawing/2014/main" id="{3CAF9EBE-ECD4-D0FE-9D20-CD748C31A1FB}"/>
                  </a:ext>
                </a:extLst>
              </p:cNvPr>
              <p:cNvGrpSpPr/>
              <p:nvPr/>
            </p:nvGrpSpPr>
            <p:grpSpPr>
              <a:xfrm>
                <a:off x="6783178" y="1668170"/>
                <a:ext cx="5408821" cy="4787187"/>
                <a:chOff x="6783178" y="1668170"/>
                <a:chExt cx="5408821" cy="4787187"/>
              </a:xfrm>
            </p:grpSpPr>
            <p:grpSp>
              <p:nvGrpSpPr>
                <p:cNvPr id="5" name="组合 4">
                  <a:extLst>
                    <a:ext uri="{FF2B5EF4-FFF2-40B4-BE49-F238E27FC236}">
                      <a16:creationId xmlns:a16="http://schemas.microsoft.com/office/drawing/2014/main" id="{E15CA062-20F8-6B89-A841-C8CFE6E5B7BF}"/>
                    </a:ext>
                  </a:extLst>
                </p:cNvPr>
                <p:cNvGrpSpPr/>
                <p:nvPr/>
              </p:nvGrpSpPr>
              <p:grpSpPr>
                <a:xfrm>
                  <a:off x="8480954" y="1668170"/>
                  <a:ext cx="3711045" cy="4787187"/>
                  <a:chOff x="8664743" y="1706995"/>
                  <a:chExt cx="3842827" cy="4787187"/>
                </a:xfrm>
              </p:grpSpPr>
              <p:grpSp>
                <p:nvGrpSpPr>
                  <p:cNvPr id="11" name="组合 10">
                    <a:extLst>
                      <a:ext uri="{FF2B5EF4-FFF2-40B4-BE49-F238E27FC236}">
                        <a16:creationId xmlns:a16="http://schemas.microsoft.com/office/drawing/2014/main" id="{E67415FE-A6F4-6EDF-2E9E-7F4B0166D2E5}"/>
                      </a:ext>
                    </a:extLst>
                  </p:cNvPr>
                  <p:cNvGrpSpPr/>
                  <p:nvPr/>
                </p:nvGrpSpPr>
                <p:grpSpPr>
                  <a:xfrm>
                    <a:off x="8664743" y="1706995"/>
                    <a:ext cx="3638508" cy="3818732"/>
                    <a:chOff x="7753330" y="1706994"/>
                    <a:chExt cx="3638508" cy="3818732"/>
                  </a:xfrm>
                </p:grpSpPr>
                <p:grpSp>
                  <p:nvGrpSpPr>
                    <p:cNvPr id="16" name="组合 15">
                      <a:extLst>
                        <a:ext uri="{FF2B5EF4-FFF2-40B4-BE49-F238E27FC236}">
                          <a16:creationId xmlns:a16="http://schemas.microsoft.com/office/drawing/2014/main" id="{FDB961EF-8C31-2B62-C8BA-44C1B3033E0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31458" y="2133652"/>
                      <a:ext cx="3560380" cy="3392074"/>
                      <a:chOff x="7831458" y="2133652"/>
                      <a:chExt cx="3560380" cy="3392074"/>
                    </a:xfrm>
                  </p:grpSpPr>
                  <p:sp>
                    <p:nvSpPr>
                      <p:cNvPr id="18" name="流程图: 接点 17">
                        <a:extLst>
                          <a:ext uri="{FF2B5EF4-FFF2-40B4-BE49-F238E27FC236}">
                            <a16:creationId xmlns:a16="http://schemas.microsoft.com/office/drawing/2014/main" id="{F262BF68-C73E-7439-BD53-5641A6ECA4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31458" y="2133652"/>
                        <a:ext cx="919367" cy="484246"/>
                      </a:xfrm>
                      <a:prstGeom prst="flowChartConnector">
                        <a:avLst/>
                      </a:prstGeom>
                      <a:solidFill>
                        <a:schemeClr val="accent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sz="1600" b="1" dirty="0">
                            <a:solidFill>
                              <a:schemeClr val="tx1"/>
                            </a:solidFill>
                          </a:rPr>
                          <a:t>起点</a:t>
                        </a:r>
                      </a:p>
                    </p:txBody>
                  </p:sp>
                  <p:sp>
                    <p:nvSpPr>
                      <p:cNvPr id="40" name="文本框 39">
                        <a:extLst>
                          <a:ext uri="{FF2B5EF4-FFF2-40B4-BE49-F238E27FC236}">
                            <a16:creationId xmlns:a16="http://schemas.microsoft.com/office/drawing/2014/main" id="{7F0BCA3B-6A66-CB8B-71CF-A78E1F0B8B2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130110" y="3206515"/>
                        <a:ext cx="1253577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zh-CN" altLang="en-US" sz="1600" b="1" dirty="0"/>
                          <a:t>第一个路径</a:t>
                        </a:r>
                      </a:p>
                    </p:txBody>
                  </p:sp>
                  <p:sp>
                    <p:nvSpPr>
                      <p:cNvPr id="41" name="文本框 40">
                        <a:extLst>
                          <a:ext uri="{FF2B5EF4-FFF2-40B4-BE49-F238E27FC236}">
                            <a16:creationId xmlns:a16="http://schemas.microsoft.com/office/drawing/2014/main" id="{6AAB3F11-6DCA-26AF-39AF-E9B4F9229C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138261" y="4207511"/>
                        <a:ext cx="1253577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zh-CN" altLang="en-US" sz="1600" b="1" dirty="0"/>
                          <a:t>第二个路径</a:t>
                        </a:r>
                      </a:p>
                    </p:txBody>
                  </p:sp>
                  <p:sp>
                    <p:nvSpPr>
                      <p:cNvPr id="42" name="文本框 41">
                        <a:extLst>
                          <a:ext uri="{FF2B5EF4-FFF2-40B4-BE49-F238E27FC236}">
                            <a16:creationId xmlns:a16="http://schemas.microsoft.com/office/drawing/2014/main" id="{AB266EAB-2061-D57F-8717-76C6A4C7D01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138261" y="5187172"/>
                        <a:ext cx="1253577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zh-CN" altLang="en-US" sz="1600" b="1" dirty="0"/>
                          <a:t>第三个路径</a:t>
                        </a:r>
                      </a:p>
                    </p:txBody>
                  </p:sp>
                </p:grpSp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23C24A9E-23E5-2A62-8094-204C193BFD2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53330" y="1706994"/>
                      <a:ext cx="954107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sz="20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搜索树</a:t>
                      </a:r>
                    </a:p>
                  </p:txBody>
                </p:sp>
              </p:grpSp>
              <p:sp>
                <p:nvSpPr>
                  <p:cNvPr id="7" name="文本框 6">
                    <a:extLst>
                      <a:ext uri="{FF2B5EF4-FFF2-40B4-BE49-F238E27FC236}">
                        <a16:creationId xmlns:a16="http://schemas.microsoft.com/office/drawing/2014/main" id="{F944D3DC-2C12-3A40-DE60-BB992FAC4A41}"/>
                      </a:ext>
                    </a:extLst>
                  </p:cNvPr>
                  <p:cNvSpPr txBox="1"/>
                  <p:nvPr/>
                </p:nvSpPr>
                <p:spPr>
                  <a:xfrm>
                    <a:off x="8741326" y="6032517"/>
                    <a:ext cx="684803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400" b="1" dirty="0"/>
                      <a:t>……</a:t>
                    </a:r>
                    <a:endParaRPr lang="zh-CN" altLang="en-US" sz="2400" b="1" dirty="0"/>
                  </a:p>
                </p:txBody>
              </p:sp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52993899-D0FD-91C2-4700-5CFC3F890BA0}"/>
                      </a:ext>
                    </a:extLst>
                  </p:cNvPr>
                  <p:cNvSpPr txBox="1"/>
                  <p:nvPr/>
                </p:nvSpPr>
                <p:spPr>
                  <a:xfrm>
                    <a:off x="11041523" y="6032517"/>
                    <a:ext cx="1466047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1600" b="1" dirty="0"/>
                      <a:t>最后一个路径</a:t>
                    </a:r>
                  </a:p>
                </p:txBody>
              </p:sp>
            </p:grpSp>
            <p:sp>
              <p:nvSpPr>
                <p:cNvPr id="65" name="流程图: 接点 64">
                  <a:extLst>
                    <a:ext uri="{FF2B5EF4-FFF2-40B4-BE49-F238E27FC236}">
                      <a16:creationId xmlns:a16="http://schemas.microsoft.com/office/drawing/2014/main" id="{355EC849-6054-AFC2-6B18-2EA5B0B3C149}"/>
                    </a:ext>
                  </a:extLst>
                </p:cNvPr>
                <p:cNvSpPr/>
                <p:nvPr/>
              </p:nvSpPr>
              <p:spPr>
                <a:xfrm>
                  <a:off x="8537598" y="3116180"/>
                  <a:ext cx="493465" cy="484246"/>
                </a:xfrm>
                <a:prstGeom prst="flowChartConnector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b="1" dirty="0">
                      <a:solidFill>
                        <a:schemeClr val="tx1"/>
                      </a:solidFill>
                    </a:rPr>
                    <a:t>下</a:t>
                  </a:r>
                </a:p>
              </p:txBody>
            </p:sp>
            <p:sp>
              <p:nvSpPr>
                <p:cNvPr id="66" name="流程图: 接点 65">
                  <a:extLst>
                    <a:ext uri="{FF2B5EF4-FFF2-40B4-BE49-F238E27FC236}">
                      <a16:creationId xmlns:a16="http://schemas.microsoft.com/office/drawing/2014/main" id="{1DE96D03-283D-C08D-D256-2E6BBF56A958}"/>
                    </a:ext>
                  </a:extLst>
                </p:cNvPr>
                <p:cNvSpPr/>
                <p:nvPr/>
              </p:nvSpPr>
              <p:spPr>
                <a:xfrm>
                  <a:off x="9263085" y="3116788"/>
                  <a:ext cx="493465" cy="484246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b="1" dirty="0">
                      <a:solidFill>
                        <a:schemeClr val="tx1"/>
                      </a:solidFill>
                    </a:rPr>
                    <a:t>左</a:t>
                  </a:r>
                </a:p>
              </p:txBody>
            </p:sp>
            <p:sp>
              <p:nvSpPr>
                <p:cNvPr id="67" name="流程图: 接点 66">
                  <a:extLst>
                    <a:ext uri="{FF2B5EF4-FFF2-40B4-BE49-F238E27FC236}">
                      <a16:creationId xmlns:a16="http://schemas.microsoft.com/office/drawing/2014/main" id="{417D112B-C7AB-F25E-36D4-DEEDE6F91A44}"/>
                    </a:ext>
                  </a:extLst>
                </p:cNvPr>
                <p:cNvSpPr/>
                <p:nvPr/>
              </p:nvSpPr>
              <p:spPr>
                <a:xfrm>
                  <a:off x="9988572" y="3108520"/>
                  <a:ext cx="493465" cy="484246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b="1" dirty="0">
                      <a:solidFill>
                        <a:schemeClr val="tx1"/>
                      </a:solidFill>
                    </a:rPr>
                    <a:t>右</a:t>
                  </a:r>
                </a:p>
              </p:txBody>
            </p:sp>
            <p:sp>
              <p:nvSpPr>
                <p:cNvPr id="72" name="流程图: 接点 71">
                  <a:extLst>
                    <a:ext uri="{FF2B5EF4-FFF2-40B4-BE49-F238E27FC236}">
                      <a16:creationId xmlns:a16="http://schemas.microsoft.com/office/drawing/2014/main" id="{AA18F1B8-4DF5-EC50-6039-7A531F8B0E24}"/>
                    </a:ext>
                  </a:extLst>
                </p:cNvPr>
                <p:cNvSpPr/>
                <p:nvPr/>
              </p:nvSpPr>
              <p:spPr>
                <a:xfrm>
                  <a:off x="7753974" y="3102722"/>
                  <a:ext cx="493465" cy="484246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b="1" dirty="0">
                      <a:solidFill>
                        <a:schemeClr val="tx1"/>
                      </a:solidFill>
                    </a:rPr>
                    <a:t>上</a:t>
                  </a:r>
                </a:p>
              </p:txBody>
            </p:sp>
            <p:cxnSp>
              <p:nvCxnSpPr>
                <p:cNvPr id="73" name="直接连接符 72">
                  <a:extLst>
                    <a:ext uri="{FF2B5EF4-FFF2-40B4-BE49-F238E27FC236}">
                      <a16:creationId xmlns:a16="http://schemas.microsoft.com/office/drawing/2014/main" id="{05A424A9-01B8-0328-4690-FFBE12FAAED6}"/>
                    </a:ext>
                  </a:extLst>
                </p:cNvPr>
                <p:cNvCxnSpPr>
                  <a:cxnSpLocks/>
                  <a:stCxn id="18" idx="3"/>
                  <a:endCxn id="72" idx="7"/>
                </p:cNvCxnSpPr>
                <p:nvPr/>
              </p:nvCxnSpPr>
              <p:spPr>
                <a:xfrm flipH="1">
                  <a:off x="8175173" y="2508158"/>
                  <a:ext cx="511251" cy="66548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接连接符 75">
                  <a:extLst>
                    <a:ext uri="{FF2B5EF4-FFF2-40B4-BE49-F238E27FC236}">
                      <a16:creationId xmlns:a16="http://schemas.microsoft.com/office/drawing/2014/main" id="{84BA300B-89E4-7DE6-9177-632F1401B6CB}"/>
                    </a:ext>
                  </a:extLst>
                </p:cNvPr>
                <p:cNvCxnSpPr>
                  <a:cxnSpLocks/>
                  <a:stCxn id="18" idx="4"/>
                  <a:endCxn id="65" idx="0"/>
                </p:cNvCxnSpPr>
                <p:nvPr/>
              </p:nvCxnSpPr>
              <p:spPr>
                <a:xfrm flipH="1">
                  <a:off x="8784331" y="2579074"/>
                  <a:ext cx="215992" cy="537106"/>
                </a:xfrm>
                <a:prstGeom prst="line">
                  <a:avLst/>
                </a:prstGeom>
                <a:ln w="2857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接连接符 78">
                  <a:extLst>
                    <a:ext uri="{FF2B5EF4-FFF2-40B4-BE49-F238E27FC236}">
                      <a16:creationId xmlns:a16="http://schemas.microsoft.com/office/drawing/2014/main" id="{03394A22-3F88-9C68-4BE2-2D48D5A18DF6}"/>
                    </a:ext>
                  </a:extLst>
                </p:cNvPr>
                <p:cNvCxnSpPr>
                  <a:cxnSpLocks/>
                  <a:stCxn id="18" idx="5"/>
                  <a:endCxn id="66" idx="0"/>
                </p:cNvCxnSpPr>
                <p:nvPr/>
              </p:nvCxnSpPr>
              <p:spPr>
                <a:xfrm>
                  <a:off x="9314221" y="2508158"/>
                  <a:ext cx="195597" cy="60863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接连接符 81">
                  <a:extLst>
                    <a:ext uri="{FF2B5EF4-FFF2-40B4-BE49-F238E27FC236}">
                      <a16:creationId xmlns:a16="http://schemas.microsoft.com/office/drawing/2014/main" id="{4F10A4E8-B437-1A76-6A5D-6AC870EE67EB}"/>
                    </a:ext>
                  </a:extLst>
                </p:cNvPr>
                <p:cNvCxnSpPr>
                  <a:cxnSpLocks/>
                  <a:stCxn id="18" idx="6"/>
                  <a:endCxn id="67" idx="0"/>
                </p:cNvCxnSpPr>
                <p:nvPr/>
              </p:nvCxnSpPr>
              <p:spPr>
                <a:xfrm>
                  <a:off x="9444242" y="2336951"/>
                  <a:ext cx="791063" cy="771569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接连接符 84">
                  <a:extLst>
                    <a:ext uri="{FF2B5EF4-FFF2-40B4-BE49-F238E27FC236}">
                      <a16:creationId xmlns:a16="http://schemas.microsoft.com/office/drawing/2014/main" id="{C29C5560-B8C7-37E3-1199-BC2DF410B6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7181" y="3309387"/>
                  <a:ext cx="376592" cy="484246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接连接符 85">
                  <a:extLst>
                    <a:ext uri="{FF2B5EF4-FFF2-40B4-BE49-F238E27FC236}">
                      <a16:creationId xmlns:a16="http://schemas.microsoft.com/office/drawing/2014/main" id="{02A4D61E-0093-B61F-85F8-82C2FF886D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593802" y="3294761"/>
                  <a:ext cx="376591" cy="447729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流程图: 接点 86">
                  <a:extLst>
                    <a:ext uri="{FF2B5EF4-FFF2-40B4-BE49-F238E27FC236}">
                      <a16:creationId xmlns:a16="http://schemas.microsoft.com/office/drawing/2014/main" id="{AE7DACD9-6D1B-9620-B8D8-4A385B885AFB}"/>
                    </a:ext>
                  </a:extLst>
                </p:cNvPr>
                <p:cNvSpPr/>
                <p:nvPr/>
              </p:nvSpPr>
              <p:spPr>
                <a:xfrm>
                  <a:off x="7505613" y="4090775"/>
                  <a:ext cx="493465" cy="484246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b="1" dirty="0">
                      <a:solidFill>
                        <a:schemeClr val="tx1"/>
                      </a:solidFill>
                    </a:rPr>
                    <a:t>上</a:t>
                  </a:r>
                </a:p>
              </p:txBody>
            </p:sp>
            <p:sp>
              <p:nvSpPr>
                <p:cNvPr id="88" name="流程图: 接点 87">
                  <a:extLst>
                    <a:ext uri="{FF2B5EF4-FFF2-40B4-BE49-F238E27FC236}">
                      <a16:creationId xmlns:a16="http://schemas.microsoft.com/office/drawing/2014/main" id="{CFA2BD98-A162-17C2-E9C3-B20A6B88081E}"/>
                    </a:ext>
                  </a:extLst>
                </p:cNvPr>
                <p:cNvSpPr/>
                <p:nvPr/>
              </p:nvSpPr>
              <p:spPr>
                <a:xfrm>
                  <a:off x="8234397" y="4121981"/>
                  <a:ext cx="493465" cy="484246"/>
                </a:xfrm>
                <a:prstGeom prst="flowChartConnector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b="1" dirty="0">
                      <a:solidFill>
                        <a:schemeClr val="tx1"/>
                      </a:solidFill>
                    </a:rPr>
                    <a:t>下</a:t>
                  </a:r>
                </a:p>
              </p:txBody>
            </p:sp>
            <p:sp>
              <p:nvSpPr>
                <p:cNvPr id="89" name="流程图: 接点 88">
                  <a:extLst>
                    <a:ext uri="{FF2B5EF4-FFF2-40B4-BE49-F238E27FC236}">
                      <a16:creationId xmlns:a16="http://schemas.microsoft.com/office/drawing/2014/main" id="{7D772ECB-ECD7-6382-2538-8D478F384EEE}"/>
                    </a:ext>
                  </a:extLst>
                </p:cNvPr>
                <p:cNvSpPr/>
                <p:nvPr/>
              </p:nvSpPr>
              <p:spPr>
                <a:xfrm>
                  <a:off x="8990392" y="4121981"/>
                  <a:ext cx="493465" cy="484246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b="1" dirty="0">
                      <a:solidFill>
                        <a:schemeClr val="tx1"/>
                      </a:solidFill>
                    </a:rPr>
                    <a:t>左</a:t>
                  </a:r>
                </a:p>
              </p:txBody>
            </p:sp>
            <p:sp>
              <p:nvSpPr>
                <p:cNvPr id="90" name="流程图: 接点 89">
                  <a:extLst>
                    <a:ext uri="{FF2B5EF4-FFF2-40B4-BE49-F238E27FC236}">
                      <a16:creationId xmlns:a16="http://schemas.microsoft.com/office/drawing/2014/main" id="{948D0E4C-D3CB-D6F3-6BDE-25B1166AE47A}"/>
                    </a:ext>
                  </a:extLst>
                </p:cNvPr>
                <p:cNvSpPr/>
                <p:nvPr/>
              </p:nvSpPr>
              <p:spPr>
                <a:xfrm>
                  <a:off x="9687986" y="4121981"/>
                  <a:ext cx="493465" cy="484246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b="1" dirty="0">
                      <a:solidFill>
                        <a:schemeClr val="tx1"/>
                      </a:solidFill>
                    </a:rPr>
                    <a:t>右</a:t>
                  </a:r>
                </a:p>
              </p:txBody>
            </p:sp>
            <p:cxnSp>
              <p:nvCxnSpPr>
                <p:cNvPr id="91" name="直接连接符 90">
                  <a:extLst>
                    <a:ext uri="{FF2B5EF4-FFF2-40B4-BE49-F238E27FC236}">
                      <a16:creationId xmlns:a16="http://schemas.microsoft.com/office/drawing/2014/main" id="{7FE0BEC0-4773-48D7-1E36-6DC6B9546E80}"/>
                    </a:ext>
                  </a:extLst>
                </p:cNvPr>
                <p:cNvCxnSpPr>
                  <a:cxnSpLocks/>
                  <a:stCxn id="65" idx="2"/>
                  <a:endCxn id="87" idx="0"/>
                </p:cNvCxnSpPr>
                <p:nvPr/>
              </p:nvCxnSpPr>
              <p:spPr>
                <a:xfrm flipH="1">
                  <a:off x="7752346" y="3358303"/>
                  <a:ext cx="785252" cy="73247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接连接符 94">
                  <a:extLst>
                    <a:ext uri="{FF2B5EF4-FFF2-40B4-BE49-F238E27FC236}">
                      <a16:creationId xmlns:a16="http://schemas.microsoft.com/office/drawing/2014/main" id="{5E0F6C70-B97D-21EF-A169-4E88114DDE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352076" y="4238849"/>
                  <a:ext cx="376591" cy="447729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接连接符 95">
                  <a:extLst>
                    <a:ext uri="{FF2B5EF4-FFF2-40B4-BE49-F238E27FC236}">
                      <a16:creationId xmlns:a16="http://schemas.microsoft.com/office/drawing/2014/main" id="{906A5B81-4A6F-BFE6-A753-1504E5AEF7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71631" y="4223178"/>
                  <a:ext cx="376592" cy="484246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接连接符 96">
                  <a:extLst>
                    <a:ext uri="{FF2B5EF4-FFF2-40B4-BE49-F238E27FC236}">
                      <a16:creationId xmlns:a16="http://schemas.microsoft.com/office/drawing/2014/main" id="{676020AD-2C38-9B17-6EA5-B2864E8C2F48}"/>
                    </a:ext>
                  </a:extLst>
                </p:cNvPr>
                <p:cNvCxnSpPr>
                  <a:cxnSpLocks/>
                  <a:stCxn id="65" idx="3"/>
                  <a:endCxn id="88" idx="0"/>
                </p:cNvCxnSpPr>
                <p:nvPr/>
              </p:nvCxnSpPr>
              <p:spPr>
                <a:xfrm flipH="1">
                  <a:off x="8481130" y="3529510"/>
                  <a:ext cx="128734" cy="592471"/>
                </a:xfrm>
                <a:prstGeom prst="line">
                  <a:avLst/>
                </a:prstGeom>
                <a:ln w="2857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接连接符 101">
                  <a:extLst>
                    <a:ext uri="{FF2B5EF4-FFF2-40B4-BE49-F238E27FC236}">
                      <a16:creationId xmlns:a16="http://schemas.microsoft.com/office/drawing/2014/main" id="{B7A01558-9202-2A14-F207-CBBAD385D219}"/>
                    </a:ext>
                  </a:extLst>
                </p:cNvPr>
                <p:cNvCxnSpPr>
                  <a:cxnSpLocks/>
                  <a:stCxn id="89" idx="0"/>
                  <a:endCxn id="65" idx="4"/>
                </p:cNvCxnSpPr>
                <p:nvPr/>
              </p:nvCxnSpPr>
              <p:spPr>
                <a:xfrm flipH="1" flipV="1">
                  <a:off x="8784331" y="3600426"/>
                  <a:ext cx="452794" cy="521555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直接连接符 104">
                  <a:extLst>
                    <a:ext uri="{FF2B5EF4-FFF2-40B4-BE49-F238E27FC236}">
                      <a16:creationId xmlns:a16="http://schemas.microsoft.com/office/drawing/2014/main" id="{8157D84D-6586-2271-C31E-3B8B07D6A86E}"/>
                    </a:ext>
                  </a:extLst>
                </p:cNvPr>
                <p:cNvCxnSpPr>
                  <a:cxnSpLocks/>
                  <a:stCxn id="90" idx="1"/>
                  <a:endCxn id="65" idx="5"/>
                </p:cNvCxnSpPr>
                <p:nvPr/>
              </p:nvCxnSpPr>
              <p:spPr>
                <a:xfrm flipH="1" flipV="1">
                  <a:off x="8958797" y="3529510"/>
                  <a:ext cx="801455" cy="663387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流程图: 接点 112">
                  <a:extLst>
                    <a:ext uri="{FF2B5EF4-FFF2-40B4-BE49-F238E27FC236}">
                      <a16:creationId xmlns:a16="http://schemas.microsoft.com/office/drawing/2014/main" id="{0E0FB61C-52D1-D4F1-5BA4-F5404A9B23CF}"/>
                    </a:ext>
                  </a:extLst>
                </p:cNvPr>
                <p:cNvSpPr/>
                <p:nvPr/>
              </p:nvSpPr>
              <p:spPr>
                <a:xfrm>
                  <a:off x="6783178" y="5190621"/>
                  <a:ext cx="493465" cy="484246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b="1" dirty="0">
                      <a:solidFill>
                        <a:schemeClr val="tx1"/>
                      </a:solidFill>
                    </a:rPr>
                    <a:t>上</a:t>
                  </a:r>
                </a:p>
              </p:txBody>
            </p:sp>
            <p:sp>
              <p:nvSpPr>
                <p:cNvPr id="114" name="流程图: 接点 113">
                  <a:extLst>
                    <a:ext uri="{FF2B5EF4-FFF2-40B4-BE49-F238E27FC236}">
                      <a16:creationId xmlns:a16="http://schemas.microsoft.com/office/drawing/2014/main" id="{4B8C045B-CE0D-630C-48FC-E2E3728B9398}"/>
                    </a:ext>
                  </a:extLst>
                </p:cNvPr>
                <p:cNvSpPr/>
                <p:nvPr/>
              </p:nvSpPr>
              <p:spPr>
                <a:xfrm>
                  <a:off x="7505613" y="5190621"/>
                  <a:ext cx="493465" cy="484246"/>
                </a:xfrm>
                <a:prstGeom prst="flowChartConnector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b="1" dirty="0">
                      <a:solidFill>
                        <a:schemeClr val="tx1"/>
                      </a:solidFill>
                    </a:rPr>
                    <a:t>下</a:t>
                  </a:r>
                </a:p>
              </p:txBody>
            </p:sp>
            <p:sp>
              <p:nvSpPr>
                <p:cNvPr id="115" name="流程图: 接点 114">
                  <a:extLst>
                    <a:ext uri="{FF2B5EF4-FFF2-40B4-BE49-F238E27FC236}">
                      <a16:creationId xmlns:a16="http://schemas.microsoft.com/office/drawing/2014/main" id="{ECC06873-A900-6773-5962-FD59F077F387}"/>
                    </a:ext>
                  </a:extLst>
                </p:cNvPr>
                <p:cNvSpPr/>
                <p:nvPr/>
              </p:nvSpPr>
              <p:spPr>
                <a:xfrm>
                  <a:off x="8870826" y="5189830"/>
                  <a:ext cx="493465" cy="484246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b="1" dirty="0">
                      <a:solidFill>
                        <a:schemeClr val="tx1"/>
                      </a:solidFill>
                    </a:rPr>
                    <a:t>右</a:t>
                  </a:r>
                </a:p>
              </p:txBody>
            </p:sp>
            <p:sp>
              <p:nvSpPr>
                <p:cNvPr id="116" name="流程图: 接点 115">
                  <a:extLst>
                    <a:ext uri="{FF2B5EF4-FFF2-40B4-BE49-F238E27FC236}">
                      <a16:creationId xmlns:a16="http://schemas.microsoft.com/office/drawing/2014/main" id="{C562FD31-196C-0FE6-592E-A0A6C1998B64}"/>
                    </a:ext>
                  </a:extLst>
                </p:cNvPr>
                <p:cNvSpPr/>
                <p:nvPr/>
              </p:nvSpPr>
              <p:spPr>
                <a:xfrm>
                  <a:off x="8185496" y="5190621"/>
                  <a:ext cx="493465" cy="484246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b="1" dirty="0">
                      <a:solidFill>
                        <a:schemeClr val="tx1"/>
                      </a:solidFill>
                    </a:rPr>
                    <a:t>左</a:t>
                  </a:r>
                </a:p>
              </p:txBody>
            </p:sp>
            <p:cxnSp>
              <p:nvCxnSpPr>
                <p:cNvPr id="117" name="直接连接符 116">
                  <a:extLst>
                    <a:ext uri="{FF2B5EF4-FFF2-40B4-BE49-F238E27FC236}">
                      <a16:creationId xmlns:a16="http://schemas.microsoft.com/office/drawing/2014/main" id="{1AE6EB4B-CCFD-3988-2EBF-807F4E75C556}"/>
                    </a:ext>
                  </a:extLst>
                </p:cNvPr>
                <p:cNvCxnSpPr>
                  <a:cxnSpLocks/>
                  <a:stCxn id="113" idx="7"/>
                  <a:endCxn id="88" idx="2"/>
                </p:cNvCxnSpPr>
                <p:nvPr/>
              </p:nvCxnSpPr>
              <p:spPr>
                <a:xfrm flipV="1">
                  <a:off x="7204377" y="4364104"/>
                  <a:ext cx="1030020" cy="89743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直接连接符 119">
                  <a:extLst>
                    <a:ext uri="{FF2B5EF4-FFF2-40B4-BE49-F238E27FC236}">
                      <a16:creationId xmlns:a16="http://schemas.microsoft.com/office/drawing/2014/main" id="{BD7A4F96-8850-8CEE-45B6-8F8339FE9903}"/>
                    </a:ext>
                  </a:extLst>
                </p:cNvPr>
                <p:cNvCxnSpPr>
                  <a:cxnSpLocks/>
                  <a:stCxn id="116" idx="0"/>
                  <a:endCxn id="88" idx="4"/>
                </p:cNvCxnSpPr>
                <p:nvPr/>
              </p:nvCxnSpPr>
              <p:spPr>
                <a:xfrm flipV="1">
                  <a:off x="8432229" y="4606227"/>
                  <a:ext cx="48901" cy="584394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直接连接符 122">
                  <a:extLst>
                    <a:ext uri="{FF2B5EF4-FFF2-40B4-BE49-F238E27FC236}">
                      <a16:creationId xmlns:a16="http://schemas.microsoft.com/office/drawing/2014/main" id="{041ABE46-3842-CDD4-A0CB-B78FA46A97CD}"/>
                    </a:ext>
                  </a:extLst>
                </p:cNvPr>
                <p:cNvCxnSpPr>
                  <a:cxnSpLocks/>
                  <a:stCxn id="115" idx="0"/>
                  <a:endCxn id="88" idx="5"/>
                </p:cNvCxnSpPr>
                <p:nvPr/>
              </p:nvCxnSpPr>
              <p:spPr>
                <a:xfrm flipH="1" flipV="1">
                  <a:off x="8655596" y="4535311"/>
                  <a:ext cx="461963" cy="654519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接连接符 125">
                  <a:extLst>
                    <a:ext uri="{FF2B5EF4-FFF2-40B4-BE49-F238E27FC236}">
                      <a16:creationId xmlns:a16="http://schemas.microsoft.com/office/drawing/2014/main" id="{D934C290-5971-DEFC-4179-F7ABA6961F10}"/>
                    </a:ext>
                  </a:extLst>
                </p:cNvPr>
                <p:cNvCxnSpPr>
                  <a:cxnSpLocks/>
                  <a:stCxn id="88" idx="3"/>
                  <a:endCxn id="114" idx="0"/>
                </p:cNvCxnSpPr>
                <p:nvPr/>
              </p:nvCxnSpPr>
              <p:spPr>
                <a:xfrm flipH="1">
                  <a:off x="7752346" y="4535311"/>
                  <a:ext cx="554317" cy="655310"/>
                </a:xfrm>
                <a:prstGeom prst="line">
                  <a:avLst/>
                </a:prstGeom>
                <a:ln w="2857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57" name="直接连接符 156">
              <a:extLst>
                <a:ext uri="{FF2B5EF4-FFF2-40B4-BE49-F238E27FC236}">
                  <a16:creationId xmlns:a16="http://schemas.microsoft.com/office/drawing/2014/main" id="{F1BA41A8-B8FA-4716-9179-E4F2043CAD76}"/>
                </a:ext>
              </a:extLst>
            </p:cNvPr>
            <p:cNvCxnSpPr>
              <a:cxnSpLocks/>
            </p:cNvCxnSpPr>
            <p:nvPr/>
          </p:nvCxnSpPr>
          <p:spPr>
            <a:xfrm>
              <a:off x="6826240" y="5407624"/>
              <a:ext cx="376592" cy="48424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>
              <a:extLst>
                <a:ext uri="{FF2B5EF4-FFF2-40B4-BE49-F238E27FC236}">
                  <a16:creationId xmlns:a16="http://schemas.microsoft.com/office/drawing/2014/main" id="{9CB58A6F-CD96-227F-CFD1-01EE44233D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04053" y="5425882"/>
              <a:ext cx="376591" cy="4477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矩形 160">
            <a:extLst>
              <a:ext uri="{FF2B5EF4-FFF2-40B4-BE49-F238E27FC236}">
                <a16:creationId xmlns:a16="http://schemas.microsoft.com/office/drawing/2014/main" id="{787D5805-BB1C-9D46-1BC1-CB7E2048C580}"/>
              </a:ext>
            </a:extLst>
          </p:cNvPr>
          <p:cNvSpPr/>
          <p:nvPr/>
        </p:nvSpPr>
        <p:spPr>
          <a:xfrm>
            <a:off x="1487733" y="2185671"/>
            <a:ext cx="2869114" cy="302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 == </a:t>
            </a:r>
            <a:r>
              <a:rPr lang="en-US" altLang="zh-CN" dirty="0" err="1">
                <a:solidFill>
                  <a:schemeClr val="tx1"/>
                </a:solidFill>
              </a:rPr>
              <a:t>endx</a:t>
            </a:r>
            <a:r>
              <a:rPr lang="en-US" altLang="zh-CN" dirty="0">
                <a:solidFill>
                  <a:schemeClr val="tx1"/>
                </a:solidFill>
              </a:rPr>
              <a:t> &amp;&amp; y == </a:t>
            </a:r>
            <a:r>
              <a:rPr lang="en-US" altLang="zh-CN" dirty="0" err="1">
                <a:solidFill>
                  <a:schemeClr val="tx1"/>
                </a:solidFill>
              </a:rPr>
              <a:t>endy</a:t>
            </a:r>
            <a:r>
              <a:rPr lang="en-US" altLang="zh-CN" dirty="0">
                <a:solidFill>
                  <a:schemeClr val="tx1"/>
                </a:solidFill>
              </a:rPr>
              <a:t>) {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84C4A523-E0E3-1561-E15F-835C22779705}"/>
              </a:ext>
            </a:extLst>
          </p:cNvPr>
          <p:cNvSpPr/>
          <p:nvPr/>
        </p:nvSpPr>
        <p:spPr>
          <a:xfrm>
            <a:off x="1620309" y="3292402"/>
            <a:ext cx="3240935" cy="8283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int k = 0; k &lt; 4; k++) {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int </a:t>
            </a:r>
            <a:r>
              <a:rPr lang="en-US" altLang="zh-CN" dirty="0" err="1">
                <a:solidFill>
                  <a:schemeClr val="tx1"/>
                </a:solidFill>
              </a:rPr>
              <a:t>tx</a:t>
            </a:r>
            <a:r>
              <a:rPr lang="en-US" altLang="zh-CN" dirty="0">
                <a:solidFill>
                  <a:schemeClr val="tx1"/>
                </a:solidFill>
              </a:rPr>
              <a:t> = x + moves[k].first;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int ty = y + moves[k].second;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8B665310-FE21-1CEC-61CD-7F3558F509B8}"/>
              </a:ext>
            </a:extLst>
          </p:cNvPr>
          <p:cNvSpPr txBox="1"/>
          <p:nvPr/>
        </p:nvSpPr>
        <p:spPr>
          <a:xfrm>
            <a:off x="1000591" y="1303055"/>
            <a:ext cx="7779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vector&lt;pair&lt;int, int&gt;&gt; moves = {{1, 0},{-1, 0},{0, -1},{0, 1}}; //</a:t>
            </a:r>
            <a:r>
              <a:rPr lang="zh-CN" altLang="en-US" dirty="0"/>
              <a:t>上、下、左、右</a:t>
            </a: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E9F3BEA5-6777-CB38-1A68-A4E46B6B51DF}"/>
              </a:ext>
            </a:extLst>
          </p:cNvPr>
          <p:cNvSpPr/>
          <p:nvPr/>
        </p:nvSpPr>
        <p:spPr>
          <a:xfrm>
            <a:off x="1707028" y="4121195"/>
            <a:ext cx="7369417" cy="302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tx</a:t>
            </a:r>
            <a:r>
              <a:rPr lang="en-US" altLang="zh-CN" dirty="0">
                <a:solidFill>
                  <a:schemeClr val="tx1"/>
                </a:solidFill>
              </a:rPr>
              <a:t>&gt;=1&amp;&amp;</a:t>
            </a:r>
            <a:r>
              <a:rPr lang="en-US" altLang="zh-CN" dirty="0" err="1">
                <a:solidFill>
                  <a:schemeClr val="tx1"/>
                </a:solidFill>
              </a:rPr>
              <a:t>tx</a:t>
            </a:r>
            <a:r>
              <a:rPr lang="en-US" altLang="zh-CN" dirty="0">
                <a:solidFill>
                  <a:schemeClr val="tx1"/>
                </a:solidFill>
              </a:rPr>
              <a:t>&lt;=n&amp;&amp;ty&gt;=1&amp;&amp;ty&lt;=m&amp;&amp;a[</a:t>
            </a:r>
            <a:r>
              <a:rPr lang="en-US" altLang="zh-CN" dirty="0" err="1">
                <a:solidFill>
                  <a:schemeClr val="tx1"/>
                </a:solidFill>
              </a:rPr>
              <a:t>tx</a:t>
            </a:r>
            <a:r>
              <a:rPr lang="en-US" altLang="zh-CN" dirty="0">
                <a:solidFill>
                  <a:schemeClr val="tx1"/>
                </a:solidFill>
              </a:rPr>
              <a:t>][ty]==0&amp;&amp;visited[</a:t>
            </a:r>
            <a:r>
              <a:rPr lang="en-US" altLang="zh-CN" dirty="0" err="1">
                <a:solidFill>
                  <a:schemeClr val="tx1"/>
                </a:solidFill>
              </a:rPr>
              <a:t>tx</a:t>
            </a:r>
            <a:r>
              <a:rPr lang="en-US" altLang="zh-CN" dirty="0">
                <a:solidFill>
                  <a:schemeClr val="tx1"/>
                </a:solidFill>
              </a:rPr>
              <a:t>][ty]==0){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B64C127A-E640-E095-9754-5A65F0D84989}"/>
              </a:ext>
            </a:extLst>
          </p:cNvPr>
          <p:cNvSpPr/>
          <p:nvPr/>
        </p:nvSpPr>
        <p:spPr>
          <a:xfrm>
            <a:off x="1726696" y="4388372"/>
            <a:ext cx="5033117" cy="302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visited[</a:t>
            </a:r>
            <a:r>
              <a:rPr lang="en-US" altLang="zh-CN" dirty="0" err="1">
                <a:solidFill>
                  <a:schemeClr val="tx1"/>
                </a:solidFill>
              </a:rPr>
              <a:t>tx</a:t>
            </a:r>
            <a:r>
              <a:rPr lang="en-US" altLang="zh-CN" dirty="0">
                <a:solidFill>
                  <a:schemeClr val="tx1"/>
                </a:solidFill>
              </a:rPr>
              <a:t>][ty]=1;path.push_back(</a:t>
            </a:r>
            <a:r>
              <a:rPr lang="en-US" altLang="zh-CN" dirty="0" err="1">
                <a:solidFill>
                  <a:schemeClr val="tx1"/>
                </a:solidFill>
              </a:rPr>
              <a:t>make_pair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tx</a:t>
            </a:r>
            <a:r>
              <a:rPr lang="en-US" altLang="zh-CN" dirty="0">
                <a:solidFill>
                  <a:schemeClr val="tx1"/>
                </a:solidFill>
              </a:rPr>
              <a:t>, ty));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76300570-794B-9498-70B5-5CA07D7CF365}"/>
              </a:ext>
            </a:extLst>
          </p:cNvPr>
          <p:cNvSpPr/>
          <p:nvPr/>
        </p:nvSpPr>
        <p:spPr>
          <a:xfrm>
            <a:off x="1722573" y="4634479"/>
            <a:ext cx="1886939" cy="302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dfs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tx</a:t>
            </a:r>
            <a:r>
              <a:rPr lang="en-US" altLang="zh-CN" dirty="0">
                <a:solidFill>
                  <a:schemeClr val="tx1"/>
                </a:solidFill>
              </a:rPr>
              <a:t>, ty, step+1);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E3FE85B0-4250-F994-B6FF-3E387D2B26DC}"/>
              </a:ext>
            </a:extLst>
          </p:cNvPr>
          <p:cNvSpPr/>
          <p:nvPr/>
        </p:nvSpPr>
        <p:spPr>
          <a:xfrm>
            <a:off x="1722573" y="4937038"/>
            <a:ext cx="4037970" cy="302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visited[</a:t>
            </a:r>
            <a:r>
              <a:rPr lang="en-US" altLang="zh-CN" dirty="0" err="1">
                <a:solidFill>
                  <a:schemeClr val="tx1"/>
                </a:solidFill>
              </a:rPr>
              <a:t>tx</a:t>
            </a:r>
            <a:r>
              <a:rPr lang="en-US" altLang="zh-CN" dirty="0">
                <a:solidFill>
                  <a:schemeClr val="tx1"/>
                </a:solidFill>
              </a:rPr>
              <a:t>][ty]=0;path.pop_back();step--;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DFC14662-C4DA-E152-CB8D-FBADC6173B36}"/>
              </a:ext>
            </a:extLst>
          </p:cNvPr>
          <p:cNvSpPr txBox="1"/>
          <p:nvPr/>
        </p:nvSpPr>
        <p:spPr>
          <a:xfrm>
            <a:off x="1000591" y="1523226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vector&lt;pair&lt;int, int&gt;&gt; path;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802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1" grpId="0" animBg="1"/>
      <p:bldP spid="162" grpId="0" animBg="1"/>
      <p:bldP spid="163" grpId="0"/>
      <p:bldP spid="164" grpId="0" animBg="1"/>
      <p:bldP spid="165" grpId="0" animBg="1"/>
      <p:bldP spid="166" grpId="0" animBg="1"/>
      <p:bldP spid="167" grpId="0" animBg="1"/>
      <p:bldP spid="16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977E015-9776-F7C0-0CCB-7A7E2680DDD6}"/>
              </a:ext>
            </a:extLst>
          </p:cNvPr>
          <p:cNvSpPr txBox="1"/>
          <p:nvPr/>
        </p:nvSpPr>
        <p:spPr>
          <a:xfrm>
            <a:off x="0" y="0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一、深度优先搜索（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DFS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797FF4D-97AC-795E-19BC-5A5C54D97D29}"/>
              </a:ext>
            </a:extLst>
          </p:cNvPr>
          <p:cNvSpPr txBox="1"/>
          <p:nvPr/>
        </p:nvSpPr>
        <p:spPr>
          <a:xfrm>
            <a:off x="0" y="454598"/>
            <a:ext cx="6009284" cy="63401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#include&lt;bits/stdc++.h&gt;</a:t>
            </a:r>
          </a:p>
          <a:p>
            <a:r>
              <a:rPr lang="en-US" altLang="zh-CN" sz="1400" dirty="0"/>
              <a:t>using namespace std;</a:t>
            </a:r>
          </a:p>
          <a:p>
            <a:r>
              <a:rPr lang="en-US" altLang="zh-CN" sz="1400" dirty="0"/>
              <a:t>const int N = 10;</a:t>
            </a:r>
          </a:p>
          <a:p>
            <a:r>
              <a:rPr lang="en-US" altLang="zh-CN" sz="1400" dirty="0"/>
              <a:t>int a[N][N], visited[N][N]={0};</a:t>
            </a:r>
          </a:p>
          <a:p>
            <a:r>
              <a:rPr lang="en-US" altLang="zh-CN" sz="1400" dirty="0"/>
              <a:t>int n, m, </a:t>
            </a:r>
            <a:r>
              <a:rPr lang="en-US" altLang="zh-CN" sz="1400" dirty="0" err="1"/>
              <a:t>startx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starty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endx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endy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bool </a:t>
            </a:r>
            <a:r>
              <a:rPr lang="en-US" altLang="zh-CN" sz="1400" dirty="0" err="1"/>
              <a:t>foundSolution</a:t>
            </a:r>
            <a:r>
              <a:rPr lang="en-US" altLang="zh-CN" sz="1400" dirty="0"/>
              <a:t>=false;</a:t>
            </a:r>
          </a:p>
          <a:p>
            <a:r>
              <a:rPr lang="en-US" altLang="zh-CN" sz="1400" dirty="0"/>
              <a:t>vector&lt;pair&lt;int, int&gt;&gt; path;</a:t>
            </a:r>
          </a:p>
          <a:p>
            <a:r>
              <a:rPr lang="en-US" altLang="zh-CN" sz="1400" dirty="0"/>
              <a:t>vector&lt;pair&lt;int, int&gt;&gt; moves = {{-1, 0},{1, 0},{0, 1}, {0, -1}}; //</a:t>
            </a:r>
            <a:r>
              <a:rPr lang="en-US" altLang="zh-CN" sz="1400" dirty="0" err="1"/>
              <a:t>down,up,right,left</a:t>
            </a:r>
            <a:r>
              <a:rPr lang="en-US" altLang="zh-CN" sz="1400" dirty="0"/>
              <a:t> </a:t>
            </a:r>
          </a:p>
          <a:p>
            <a:r>
              <a:rPr lang="en-US" altLang="zh-CN" sz="1400" dirty="0"/>
              <a:t>void Input(){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cout</a:t>
            </a:r>
            <a:r>
              <a:rPr lang="en-US" altLang="zh-CN" sz="1400" dirty="0"/>
              <a:t> &lt;&lt; "Input the scale of labyrinth: ";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cin</a:t>
            </a:r>
            <a:r>
              <a:rPr lang="en-US" altLang="zh-CN" sz="1400" dirty="0"/>
              <a:t> &gt;&gt; n &gt;&gt; m;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cout</a:t>
            </a:r>
            <a:r>
              <a:rPr lang="en-US" altLang="zh-CN" sz="1400" dirty="0"/>
              <a:t> &lt;&lt; "Input the labyrinth(1 means obstacle):\n";</a:t>
            </a:r>
          </a:p>
          <a:p>
            <a:r>
              <a:rPr lang="en-US" altLang="zh-CN" sz="1400" dirty="0"/>
              <a:t>    for (int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= 1;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&lt;= n;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++)</a:t>
            </a:r>
          </a:p>
          <a:p>
            <a:r>
              <a:rPr lang="en-US" altLang="zh-CN" sz="1400" dirty="0"/>
              <a:t>        for (int j = 1; j &lt;= m; </a:t>
            </a:r>
            <a:r>
              <a:rPr lang="en-US" altLang="zh-CN" sz="1400" dirty="0" err="1"/>
              <a:t>j++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            </a:t>
            </a:r>
            <a:r>
              <a:rPr lang="en-US" altLang="zh-CN" sz="1400" dirty="0" err="1"/>
              <a:t>cin</a:t>
            </a:r>
            <a:r>
              <a:rPr lang="en-US" altLang="zh-CN" sz="1400" dirty="0"/>
              <a:t> &gt;&gt; a[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][j];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cout</a:t>
            </a:r>
            <a:r>
              <a:rPr lang="en-US" altLang="zh-CN" sz="1400" dirty="0"/>
              <a:t> &lt;&lt; "Input the initial position: ";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cin</a:t>
            </a:r>
            <a:r>
              <a:rPr lang="en-US" altLang="zh-CN" sz="1400" dirty="0"/>
              <a:t> &gt;&gt; </a:t>
            </a:r>
            <a:r>
              <a:rPr lang="en-US" altLang="zh-CN" sz="1400" dirty="0" err="1"/>
              <a:t>startx</a:t>
            </a:r>
            <a:r>
              <a:rPr lang="en-US" altLang="zh-CN" sz="1400" dirty="0"/>
              <a:t> &gt;&gt; </a:t>
            </a:r>
            <a:r>
              <a:rPr lang="en-US" altLang="zh-CN" sz="1400" dirty="0" err="1"/>
              <a:t>starty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    visited[</a:t>
            </a:r>
            <a:r>
              <a:rPr lang="en-US" altLang="zh-CN" sz="1400" dirty="0" err="1"/>
              <a:t>startx</a:t>
            </a:r>
            <a:r>
              <a:rPr lang="en-US" altLang="zh-CN" sz="1400" dirty="0"/>
              <a:t>][</a:t>
            </a:r>
            <a:r>
              <a:rPr lang="en-US" altLang="zh-CN" sz="1400" dirty="0" err="1"/>
              <a:t>starty</a:t>
            </a:r>
            <a:r>
              <a:rPr lang="en-US" altLang="zh-CN" sz="1400" dirty="0"/>
              <a:t>] = 1;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cout</a:t>
            </a:r>
            <a:r>
              <a:rPr lang="en-US" altLang="zh-CN" sz="1400" dirty="0"/>
              <a:t> &lt;&lt; "Input the destination: ";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cin</a:t>
            </a:r>
            <a:r>
              <a:rPr lang="en-US" altLang="zh-CN" sz="1400" dirty="0"/>
              <a:t> &gt;&gt; </a:t>
            </a:r>
            <a:r>
              <a:rPr lang="en-US" altLang="zh-CN" sz="1400" dirty="0" err="1"/>
              <a:t>endx</a:t>
            </a:r>
            <a:r>
              <a:rPr lang="en-US" altLang="zh-CN" sz="1400" dirty="0"/>
              <a:t> &gt;&gt; </a:t>
            </a:r>
            <a:r>
              <a:rPr lang="en-US" altLang="zh-CN" sz="1400" dirty="0" err="1"/>
              <a:t>endy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}</a:t>
            </a:r>
          </a:p>
          <a:p>
            <a:r>
              <a:rPr lang="en-US" altLang="zh-CN" sz="1400" dirty="0"/>
              <a:t>void print(){</a:t>
            </a:r>
          </a:p>
          <a:p>
            <a:r>
              <a:rPr lang="en-US" altLang="zh-CN" sz="1400" dirty="0"/>
              <a:t>  if(</a:t>
            </a:r>
            <a:r>
              <a:rPr lang="en-US" altLang="zh-CN" sz="1400" dirty="0" err="1"/>
              <a:t>foundSolution</a:t>
            </a:r>
            <a:r>
              <a:rPr lang="en-US" altLang="zh-CN" sz="1400" dirty="0"/>
              <a:t>){</a:t>
            </a:r>
          </a:p>
          <a:p>
            <a:r>
              <a:rPr lang="en-US" altLang="zh-CN" sz="1400" dirty="0"/>
              <a:t>       </a:t>
            </a:r>
            <a:r>
              <a:rPr lang="en-US" altLang="zh-CN" sz="1400" dirty="0" err="1"/>
              <a:t>cout</a:t>
            </a:r>
            <a:r>
              <a:rPr lang="en-US" altLang="zh-CN" sz="1400" dirty="0"/>
              <a:t> &lt;&lt; "The  steps: " &lt;&lt; </a:t>
            </a:r>
            <a:r>
              <a:rPr lang="en-US" altLang="zh-CN" sz="1400" dirty="0" err="1"/>
              <a:t>path.size</a:t>
            </a:r>
            <a:r>
              <a:rPr lang="en-US" altLang="zh-CN" sz="1400" dirty="0"/>
              <a:t>() &lt;&lt; </a:t>
            </a:r>
            <a:r>
              <a:rPr lang="en-US" altLang="zh-CN" sz="1400" dirty="0" err="1"/>
              <a:t>endl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       </a:t>
            </a:r>
            <a:r>
              <a:rPr lang="en-US" altLang="zh-CN" sz="1400" dirty="0" err="1"/>
              <a:t>cout</a:t>
            </a:r>
            <a:r>
              <a:rPr lang="en-US" altLang="zh-CN" sz="1400" dirty="0"/>
              <a:t> &lt;&lt; "The path route:";</a:t>
            </a:r>
          </a:p>
          <a:p>
            <a:r>
              <a:rPr lang="en-US" altLang="zh-CN" sz="1400" dirty="0"/>
              <a:t>       for (</a:t>
            </a:r>
            <a:r>
              <a:rPr lang="en-US" altLang="zh-CN" sz="1400" dirty="0" err="1"/>
              <a:t>size_t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= 0;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&lt; </a:t>
            </a:r>
            <a:r>
              <a:rPr lang="en-US" altLang="zh-CN" sz="1400" dirty="0" err="1"/>
              <a:t>path.size</a:t>
            </a:r>
            <a:r>
              <a:rPr lang="en-US" altLang="zh-CN" sz="1400" dirty="0"/>
              <a:t>();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++)</a:t>
            </a:r>
          </a:p>
          <a:p>
            <a:r>
              <a:rPr lang="en-US" altLang="zh-CN" sz="1400" dirty="0"/>
              <a:t>           </a:t>
            </a:r>
            <a:r>
              <a:rPr lang="en-US" altLang="zh-CN" sz="1400" dirty="0" err="1"/>
              <a:t>cout</a:t>
            </a:r>
            <a:r>
              <a:rPr lang="en-US" altLang="zh-CN" sz="1400" dirty="0"/>
              <a:t> &lt;&lt; '(' &lt;&lt; path[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].first &lt;&lt; ',' &lt;&lt; path[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].second &lt;&lt; ')';</a:t>
            </a:r>
          </a:p>
          <a:p>
            <a:endParaRPr lang="zh-CN" altLang="en-US" sz="1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CF311AA-F9F8-684F-5313-AB96B952BC38}"/>
              </a:ext>
            </a:extLst>
          </p:cNvPr>
          <p:cNvSpPr txBox="1"/>
          <p:nvPr/>
        </p:nvSpPr>
        <p:spPr>
          <a:xfrm>
            <a:off x="6182716" y="454598"/>
            <a:ext cx="6009284" cy="65556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     </a:t>
            </a:r>
            <a:r>
              <a:rPr lang="en-US" altLang="zh-CN" sz="1400" dirty="0" err="1"/>
              <a:t>cout</a:t>
            </a:r>
            <a:r>
              <a:rPr lang="en-US" altLang="zh-CN" sz="1400" dirty="0"/>
              <a:t> &lt;&lt; </a:t>
            </a:r>
            <a:r>
              <a:rPr lang="en-US" altLang="zh-CN" sz="1400" dirty="0" err="1"/>
              <a:t>endl</a:t>
            </a:r>
            <a:r>
              <a:rPr lang="en-US" altLang="zh-CN" sz="1400" dirty="0"/>
              <a:t>;}</a:t>
            </a:r>
          </a:p>
          <a:p>
            <a:r>
              <a:rPr lang="en-US" altLang="zh-CN" sz="1400" dirty="0"/>
              <a:t>}</a:t>
            </a:r>
          </a:p>
          <a:p>
            <a:r>
              <a:rPr lang="en-US" altLang="zh-CN" sz="1400" dirty="0"/>
              <a:t>void </a:t>
            </a:r>
            <a:r>
              <a:rPr lang="en-US" altLang="zh-CN" sz="1400" dirty="0" err="1"/>
              <a:t>dfs</a:t>
            </a:r>
            <a:r>
              <a:rPr lang="en-US" altLang="zh-CN" sz="1400" dirty="0"/>
              <a:t>(int x, int y, int step) {</a:t>
            </a:r>
          </a:p>
          <a:p>
            <a:r>
              <a:rPr lang="en-US" altLang="zh-CN" sz="1400" dirty="0"/>
              <a:t>    if (x == </a:t>
            </a:r>
            <a:r>
              <a:rPr lang="en-US" altLang="zh-CN" sz="1400" dirty="0" err="1"/>
              <a:t>endx</a:t>
            </a:r>
            <a:r>
              <a:rPr lang="en-US" altLang="zh-CN" sz="1400" dirty="0"/>
              <a:t> &amp;&amp; y == </a:t>
            </a:r>
            <a:r>
              <a:rPr lang="en-US" altLang="zh-CN" sz="1400" dirty="0" err="1"/>
              <a:t>endy</a:t>
            </a:r>
            <a:r>
              <a:rPr lang="en-US" altLang="zh-CN" sz="1400" dirty="0"/>
              <a:t>) {</a:t>
            </a:r>
          </a:p>
          <a:p>
            <a:r>
              <a:rPr lang="en-US" altLang="zh-CN" sz="1400" dirty="0"/>
              <a:t>         </a:t>
            </a:r>
            <a:r>
              <a:rPr lang="en-US" altLang="zh-CN" sz="1400" dirty="0" err="1"/>
              <a:t>foundSolution</a:t>
            </a:r>
            <a:r>
              <a:rPr lang="en-US" altLang="zh-CN" sz="1400" dirty="0"/>
              <a:t>=true;</a:t>
            </a:r>
          </a:p>
          <a:p>
            <a:r>
              <a:rPr lang="en-US" altLang="zh-CN" sz="1400" dirty="0"/>
              <a:t>         print();</a:t>
            </a:r>
          </a:p>
          <a:p>
            <a:r>
              <a:rPr lang="en-US" altLang="zh-CN" sz="1400" dirty="0"/>
              <a:t>         return;</a:t>
            </a:r>
          </a:p>
          <a:p>
            <a:r>
              <a:rPr lang="en-US" altLang="zh-CN" sz="1400" dirty="0"/>
              <a:t>    }</a:t>
            </a:r>
          </a:p>
          <a:p>
            <a:r>
              <a:rPr lang="en-US" altLang="zh-CN" sz="1400" dirty="0"/>
              <a:t>    for (int k = 0; k &lt; 4; k++) {</a:t>
            </a:r>
          </a:p>
          <a:p>
            <a:r>
              <a:rPr lang="en-US" altLang="zh-CN" sz="1400" dirty="0"/>
              <a:t>        int </a:t>
            </a:r>
            <a:r>
              <a:rPr lang="en-US" altLang="zh-CN" sz="1400" dirty="0" err="1"/>
              <a:t>tx</a:t>
            </a:r>
            <a:r>
              <a:rPr lang="en-US" altLang="zh-CN" sz="1400" dirty="0"/>
              <a:t> = x + moves[k].first;</a:t>
            </a:r>
          </a:p>
          <a:p>
            <a:r>
              <a:rPr lang="en-US" altLang="zh-CN" sz="1400" dirty="0"/>
              <a:t>        int ty = y + moves[k].second;</a:t>
            </a:r>
          </a:p>
          <a:p>
            <a:r>
              <a:rPr lang="en-US" altLang="zh-CN" sz="1400" dirty="0"/>
              <a:t>        if (</a:t>
            </a:r>
            <a:r>
              <a:rPr lang="en-US" altLang="zh-CN" sz="1400" dirty="0" err="1"/>
              <a:t>tx</a:t>
            </a:r>
            <a:r>
              <a:rPr lang="en-US" altLang="zh-CN" sz="1400" dirty="0"/>
              <a:t> &gt;= 1 &amp;&amp; </a:t>
            </a:r>
            <a:r>
              <a:rPr lang="en-US" altLang="zh-CN" sz="1400" dirty="0" err="1"/>
              <a:t>tx</a:t>
            </a:r>
            <a:r>
              <a:rPr lang="en-US" altLang="zh-CN" sz="1400" dirty="0"/>
              <a:t> &lt;= n &amp;&amp; ty &gt;= 1 &amp;&amp; ty &lt;= m &amp;&amp; a[</a:t>
            </a:r>
            <a:r>
              <a:rPr lang="en-US" altLang="zh-CN" sz="1400" dirty="0" err="1"/>
              <a:t>tx</a:t>
            </a:r>
            <a:r>
              <a:rPr lang="en-US" altLang="zh-CN" sz="1400" dirty="0"/>
              <a:t>][ty] == 0 &amp;&amp; visited[</a:t>
            </a:r>
            <a:r>
              <a:rPr lang="en-US" altLang="zh-CN" sz="1400" dirty="0" err="1"/>
              <a:t>tx</a:t>
            </a:r>
            <a:r>
              <a:rPr lang="en-US" altLang="zh-CN" sz="1400" dirty="0"/>
              <a:t>][ty] == 0) {</a:t>
            </a:r>
          </a:p>
          <a:p>
            <a:r>
              <a:rPr lang="en-US" altLang="zh-CN" sz="1400" dirty="0"/>
              <a:t>            visited[</a:t>
            </a:r>
            <a:r>
              <a:rPr lang="en-US" altLang="zh-CN" sz="1400" dirty="0" err="1"/>
              <a:t>tx</a:t>
            </a:r>
            <a:r>
              <a:rPr lang="en-US" altLang="zh-CN" sz="1400" dirty="0"/>
              <a:t>][ty]=1;</a:t>
            </a:r>
          </a:p>
          <a:p>
            <a:r>
              <a:rPr lang="en-US" altLang="zh-CN" sz="1400" dirty="0"/>
              <a:t>            </a:t>
            </a:r>
            <a:r>
              <a:rPr lang="en-US" altLang="zh-CN" sz="1400" dirty="0" err="1"/>
              <a:t>path.push_back</a:t>
            </a:r>
            <a:r>
              <a:rPr lang="en-US" altLang="zh-CN" sz="1400" dirty="0"/>
              <a:t>(</a:t>
            </a:r>
            <a:r>
              <a:rPr lang="en-US" altLang="zh-CN" sz="1400" dirty="0" err="1"/>
              <a:t>make_pair</a:t>
            </a:r>
            <a:r>
              <a:rPr lang="en-US" altLang="zh-CN" sz="1400" dirty="0"/>
              <a:t>(</a:t>
            </a:r>
            <a:r>
              <a:rPr lang="en-US" altLang="zh-CN" sz="1400" dirty="0" err="1"/>
              <a:t>tx</a:t>
            </a:r>
            <a:r>
              <a:rPr lang="en-US" altLang="zh-CN" sz="1400" dirty="0"/>
              <a:t>, ty));</a:t>
            </a:r>
          </a:p>
          <a:p>
            <a:r>
              <a:rPr lang="en-US" altLang="zh-CN" sz="1400" dirty="0"/>
              <a:t>            </a:t>
            </a:r>
            <a:r>
              <a:rPr lang="en-US" altLang="zh-CN" sz="1400" dirty="0" err="1"/>
              <a:t>dfs</a:t>
            </a:r>
            <a:r>
              <a:rPr lang="en-US" altLang="zh-CN" sz="1400" dirty="0"/>
              <a:t>(</a:t>
            </a:r>
            <a:r>
              <a:rPr lang="en-US" altLang="zh-CN" sz="1400" dirty="0" err="1"/>
              <a:t>tx</a:t>
            </a:r>
            <a:r>
              <a:rPr lang="en-US" altLang="zh-CN" sz="1400" dirty="0"/>
              <a:t>, ty, step + 1);</a:t>
            </a:r>
          </a:p>
          <a:p>
            <a:r>
              <a:rPr lang="en-US" altLang="zh-CN" sz="1400" dirty="0"/>
              <a:t>            visited[</a:t>
            </a:r>
            <a:r>
              <a:rPr lang="en-US" altLang="zh-CN" sz="1400" dirty="0" err="1"/>
              <a:t>tx</a:t>
            </a:r>
            <a:r>
              <a:rPr lang="en-US" altLang="zh-CN" sz="1400" dirty="0"/>
              <a:t>][ty] = 0;</a:t>
            </a:r>
          </a:p>
          <a:p>
            <a:r>
              <a:rPr lang="en-US" altLang="zh-CN" sz="1400" dirty="0"/>
              <a:t>            </a:t>
            </a:r>
            <a:r>
              <a:rPr lang="en-US" altLang="zh-CN" sz="1400" dirty="0" err="1"/>
              <a:t>path.pop_back</a:t>
            </a:r>
            <a:r>
              <a:rPr lang="en-US" altLang="zh-CN" sz="1400" dirty="0"/>
              <a:t>();step--;</a:t>
            </a:r>
          </a:p>
          <a:p>
            <a:r>
              <a:rPr lang="en-US" altLang="zh-CN" sz="1400" dirty="0"/>
              <a:t>        }</a:t>
            </a:r>
          </a:p>
          <a:p>
            <a:r>
              <a:rPr lang="en-US" altLang="zh-CN" sz="1400" dirty="0"/>
              <a:t>    }</a:t>
            </a:r>
          </a:p>
          <a:p>
            <a:r>
              <a:rPr lang="en-US" altLang="zh-CN" sz="1400" dirty="0"/>
              <a:t>    return;</a:t>
            </a:r>
          </a:p>
          <a:p>
            <a:r>
              <a:rPr lang="en-US" altLang="zh-CN" sz="1400" dirty="0"/>
              <a:t>}</a:t>
            </a:r>
          </a:p>
          <a:p>
            <a:r>
              <a:rPr lang="en-US" altLang="zh-CN" sz="1400" dirty="0"/>
              <a:t>int main() {</a:t>
            </a:r>
          </a:p>
          <a:p>
            <a:r>
              <a:rPr lang="en-US" altLang="zh-CN" sz="1400" dirty="0"/>
              <a:t>    Input();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dfs</a:t>
            </a:r>
            <a:r>
              <a:rPr lang="en-US" altLang="zh-CN" sz="1400" dirty="0"/>
              <a:t>(startx,starty,0);</a:t>
            </a:r>
          </a:p>
          <a:p>
            <a:r>
              <a:rPr lang="en-US" altLang="zh-CN" sz="1400" dirty="0"/>
              <a:t>    if(!</a:t>
            </a:r>
            <a:r>
              <a:rPr lang="en-US" altLang="zh-CN" sz="1400" dirty="0" err="1"/>
              <a:t>foundSolution</a:t>
            </a:r>
            <a:r>
              <a:rPr lang="en-US" altLang="zh-CN" sz="1400" dirty="0"/>
              <a:t>)</a:t>
            </a:r>
            <a:r>
              <a:rPr lang="en-US" altLang="zh-CN" sz="1400" dirty="0" err="1"/>
              <a:t>cout</a:t>
            </a:r>
            <a:r>
              <a:rPr lang="en-US" altLang="zh-CN" sz="1400" dirty="0"/>
              <a:t> &lt;&lt; "NO solution!\n";</a:t>
            </a:r>
          </a:p>
          <a:p>
            <a:endParaRPr lang="en-US" altLang="zh-CN" sz="1400" dirty="0"/>
          </a:p>
          <a:p>
            <a:r>
              <a:rPr lang="en-US" altLang="zh-CN" sz="1400" dirty="0"/>
              <a:t>    return 0;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5153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977E015-9776-F7C0-0CCB-7A7E2680DDD6}"/>
              </a:ext>
            </a:extLst>
          </p:cNvPr>
          <p:cNvSpPr txBox="1"/>
          <p:nvPr/>
        </p:nvSpPr>
        <p:spPr>
          <a:xfrm>
            <a:off x="0" y="0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一、深度优先搜索（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DFS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51A10E5-1EAD-B5FB-81DE-63EBCE71D50A}"/>
              </a:ext>
            </a:extLst>
          </p:cNvPr>
          <p:cNvSpPr txBox="1"/>
          <p:nvPr/>
        </p:nvSpPr>
        <p:spPr>
          <a:xfrm>
            <a:off x="302559" y="461665"/>
            <a:ext cx="11477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迷宫问题：输入迷宫规模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n×m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代表可通过，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代表障碍物）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输入起点和终点，找到从起点到终点所有可行路径及其步数，输出，若没有则输出无解。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6AE0E01-E90A-86C7-86D0-A6600473C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501763"/>
              </p:ext>
            </p:extLst>
          </p:nvPr>
        </p:nvGraphicFramePr>
        <p:xfrm>
          <a:off x="423214" y="1607048"/>
          <a:ext cx="4796640" cy="40541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2960">
                  <a:extLst>
                    <a:ext uri="{9D8B030D-6E8A-4147-A177-3AD203B41FA5}">
                      <a16:colId xmlns:a16="http://schemas.microsoft.com/office/drawing/2014/main" val="3996072926"/>
                    </a:ext>
                  </a:extLst>
                </a:gridCol>
                <a:gridCol w="532960">
                  <a:extLst>
                    <a:ext uri="{9D8B030D-6E8A-4147-A177-3AD203B41FA5}">
                      <a16:colId xmlns:a16="http://schemas.microsoft.com/office/drawing/2014/main" val="2076224730"/>
                    </a:ext>
                  </a:extLst>
                </a:gridCol>
                <a:gridCol w="532960">
                  <a:extLst>
                    <a:ext uri="{9D8B030D-6E8A-4147-A177-3AD203B41FA5}">
                      <a16:colId xmlns:a16="http://schemas.microsoft.com/office/drawing/2014/main" val="2092269640"/>
                    </a:ext>
                  </a:extLst>
                </a:gridCol>
                <a:gridCol w="532960">
                  <a:extLst>
                    <a:ext uri="{9D8B030D-6E8A-4147-A177-3AD203B41FA5}">
                      <a16:colId xmlns:a16="http://schemas.microsoft.com/office/drawing/2014/main" val="1416809801"/>
                    </a:ext>
                  </a:extLst>
                </a:gridCol>
                <a:gridCol w="532960">
                  <a:extLst>
                    <a:ext uri="{9D8B030D-6E8A-4147-A177-3AD203B41FA5}">
                      <a16:colId xmlns:a16="http://schemas.microsoft.com/office/drawing/2014/main" val="3655942178"/>
                    </a:ext>
                  </a:extLst>
                </a:gridCol>
                <a:gridCol w="532960">
                  <a:extLst>
                    <a:ext uri="{9D8B030D-6E8A-4147-A177-3AD203B41FA5}">
                      <a16:colId xmlns:a16="http://schemas.microsoft.com/office/drawing/2014/main" val="3356115268"/>
                    </a:ext>
                  </a:extLst>
                </a:gridCol>
                <a:gridCol w="532960">
                  <a:extLst>
                    <a:ext uri="{9D8B030D-6E8A-4147-A177-3AD203B41FA5}">
                      <a16:colId xmlns:a16="http://schemas.microsoft.com/office/drawing/2014/main" val="3186419207"/>
                    </a:ext>
                  </a:extLst>
                </a:gridCol>
                <a:gridCol w="532960">
                  <a:extLst>
                    <a:ext uri="{9D8B030D-6E8A-4147-A177-3AD203B41FA5}">
                      <a16:colId xmlns:a16="http://schemas.microsoft.com/office/drawing/2014/main" val="2146753761"/>
                    </a:ext>
                  </a:extLst>
                </a:gridCol>
                <a:gridCol w="532960">
                  <a:extLst>
                    <a:ext uri="{9D8B030D-6E8A-4147-A177-3AD203B41FA5}">
                      <a16:colId xmlns:a16="http://schemas.microsoft.com/office/drawing/2014/main" val="2486401752"/>
                    </a:ext>
                  </a:extLst>
                </a:gridCol>
              </a:tblGrid>
              <a:tr h="45046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808184"/>
                  </a:ext>
                </a:extLst>
              </a:tr>
              <a:tr h="45046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237187"/>
                  </a:ext>
                </a:extLst>
              </a:tr>
              <a:tr h="45046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647302"/>
                  </a:ext>
                </a:extLst>
              </a:tr>
              <a:tr h="45046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406273"/>
                  </a:ext>
                </a:extLst>
              </a:tr>
              <a:tr h="45046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495595"/>
                  </a:ext>
                </a:extLst>
              </a:tr>
              <a:tr h="45046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969399"/>
                  </a:ext>
                </a:extLst>
              </a:tr>
              <a:tr h="45046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906064"/>
                  </a:ext>
                </a:extLst>
              </a:tr>
              <a:tr h="45046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702595"/>
                  </a:ext>
                </a:extLst>
              </a:tr>
              <a:tr h="45046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563918"/>
                  </a:ext>
                </a:extLst>
              </a:tr>
            </a:tbl>
          </a:graphicData>
        </a:graphic>
      </p:graphicFrame>
      <p:grpSp>
        <p:nvGrpSpPr>
          <p:cNvPr id="6" name="组合 5">
            <a:extLst>
              <a:ext uri="{FF2B5EF4-FFF2-40B4-BE49-F238E27FC236}">
                <a16:creationId xmlns:a16="http://schemas.microsoft.com/office/drawing/2014/main" id="{678CD794-8BA9-235A-01E7-DE42D7D6A1E0}"/>
              </a:ext>
            </a:extLst>
          </p:cNvPr>
          <p:cNvGrpSpPr/>
          <p:nvPr/>
        </p:nvGrpSpPr>
        <p:grpSpPr>
          <a:xfrm>
            <a:off x="98226" y="1699327"/>
            <a:ext cx="324988" cy="3888275"/>
            <a:chOff x="59314" y="2639216"/>
            <a:chExt cx="324988" cy="3348438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744B6DF-ECD0-19B0-02AD-C1025A53D654}"/>
                </a:ext>
              </a:extLst>
            </p:cNvPr>
            <p:cNvSpPr txBox="1"/>
            <p:nvPr/>
          </p:nvSpPr>
          <p:spPr>
            <a:xfrm>
              <a:off x="68561" y="5669599"/>
              <a:ext cx="306493" cy="318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9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71EBDAB-04B3-394D-BA78-4F74E0A238AA}"/>
                </a:ext>
              </a:extLst>
            </p:cNvPr>
            <p:cNvSpPr txBox="1"/>
            <p:nvPr/>
          </p:nvSpPr>
          <p:spPr>
            <a:xfrm>
              <a:off x="77809" y="2639216"/>
              <a:ext cx="306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1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07E57A8-1EFF-DE8A-FF47-D22591485471}"/>
                </a:ext>
              </a:extLst>
            </p:cNvPr>
            <p:cNvSpPr txBox="1"/>
            <p:nvPr/>
          </p:nvSpPr>
          <p:spPr>
            <a:xfrm>
              <a:off x="65141" y="3011197"/>
              <a:ext cx="306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2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E2A4993-D4E8-D9FF-D734-F0517FF9B1EC}"/>
                </a:ext>
              </a:extLst>
            </p:cNvPr>
            <p:cNvSpPr txBox="1"/>
            <p:nvPr/>
          </p:nvSpPr>
          <p:spPr>
            <a:xfrm>
              <a:off x="62661" y="3409430"/>
              <a:ext cx="306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3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D2EDA67-A3DE-07ED-C4AA-8E7A814732C8}"/>
                </a:ext>
              </a:extLst>
            </p:cNvPr>
            <p:cNvSpPr txBox="1"/>
            <p:nvPr/>
          </p:nvSpPr>
          <p:spPr>
            <a:xfrm>
              <a:off x="62662" y="3810312"/>
              <a:ext cx="253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4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2D8D2F6-1453-B903-B24F-615D86544678}"/>
                </a:ext>
              </a:extLst>
            </p:cNvPr>
            <p:cNvSpPr txBox="1"/>
            <p:nvPr/>
          </p:nvSpPr>
          <p:spPr>
            <a:xfrm>
              <a:off x="62662" y="4173397"/>
              <a:ext cx="306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5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790B625-5238-EBA4-81E6-3AF9B6175E3F}"/>
                </a:ext>
              </a:extLst>
            </p:cNvPr>
            <p:cNvSpPr txBox="1"/>
            <p:nvPr/>
          </p:nvSpPr>
          <p:spPr>
            <a:xfrm>
              <a:off x="59314" y="4549731"/>
              <a:ext cx="306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6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A0A4417-7BB1-9503-D475-F5F4FA8971D9}"/>
                </a:ext>
              </a:extLst>
            </p:cNvPr>
            <p:cNvSpPr txBox="1"/>
            <p:nvPr/>
          </p:nvSpPr>
          <p:spPr>
            <a:xfrm>
              <a:off x="62661" y="4921498"/>
              <a:ext cx="306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7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7BCBE3D-8A85-BB8C-897E-08E43F8659BF}"/>
                </a:ext>
              </a:extLst>
            </p:cNvPr>
            <p:cNvSpPr txBox="1"/>
            <p:nvPr/>
          </p:nvSpPr>
          <p:spPr>
            <a:xfrm>
              <a:off x="62661" y="5324696"/>
              <a:ext cx="306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8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F339376-34B3-886D-05B6-76E5CCD25583}"/>
              </a:ext>
            </a:extLst>
          </p:cNvPr>
          <p:cNvGrpSpPr/>
          <p:nvPr/>
        </p:nvGrpSpPr>
        <p:grpSpPr>
          <a:xfrm>
            <a:off x="538062" y="1246016"/>
            <a:ext cx="4600548" cy="448749"/>
            <a:chOff x="77809" y="2629499"/>
            <a:chExt cx="4600548" cy="38644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5066137-01D3-A6C7-25F1-381E582B5F29}"/>
                </a:ext>
              </a:extLst>
            </p:cNvPr>
            <p:cNvSpPr txBox="1"/>
            <p:nvPr/>
          </p:nvSpPr>
          <p:spPr>
            <a:xfrm>
              <a:off x="4371864" y="2646036"/>
              <a:ext cx="306493" cy="318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9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D3CE6B6-AD5A-6A17-1226-45CE3EB84A68}"/>
                </a:ext>
              </a:extLst>
            </p:cNvPr>
            <p:cNvSpPr txBox="1"/>
            <p:nvPr/>
          </p:nvSpPr>
          <p:spPr>
            <a:xfrm>
              <a:off x="77809" y="2639216"/>
              <a:ext cx="306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1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48812A99-D115-C829-9DB1-14ED202966CA}"/>
                </a:ext>
              </a:extLst>
            </p:cNvPr>
            <p:cNvSpPr txBox="1"/>
            <p:nvPr/>
          </p:nvSpPr>
          <p:spPr>
            <a:xfrm>
              <a:off x="616073" y="2630333"/>
              <a:ext cx="306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2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B27F6AB-4311-4EEA-3DD5-09D9AD90C0A8}"/>
                </a:ext>
              </a:extLst>
            </p:cNvPr>
            <p:cNvSpPr txBox="1"/>
            <p:nvPr/>
          </p:nvSpPr>
          <p:spPr>
            <a:xfrm>
              <a:off x="1121273" y="2629499"/>
              <a:ext cx="306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3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0CD2D91-74D1-1A1F-7F0C-040C3BC6E3EF}"/>
                </a:ext>
              </a:extLst>
            </p:cNvPr>
            <p:cNvSpPr txBox="1"/>
            <p:nvPr/>
          </p:nvSpPr>
          <p:spPr>
            <a:xfrm>
              <a:off x="1742350" y="2646613"/>
              <a:ext cx="253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4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3BC4489-DD38-46B8-8D87-1449528F8F31}"/>
                </a:ext>
              </a:extLst>
            </p:cNvPr>
            <p:cNvSpPr txBox="1"/>
            <p:nvPr/>
          </p:nvSpPr>
          <p:spPr>
            <a:xfrm>
              <a:off x="2253166" y="2630851"/>
              <a:ext cx="306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5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F1C3D273-CC8B-27FA-8B49-CC03CDA860F1}"/>
                </a:ext>
              </a:extLst>
            </p:cNvPr>
            <p:cNvSpPr txBox="1"/>
            <p:nvPr/>
          </p:nvSpPr>
          <p:spPr>
            <a:xfrm>
              <a:off x="2794153" y="2646613"/>
              <a:ext cx="306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6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E1E3108-9299-C8C1-76FA-7757796ED9D9}"/>
                </a:ext>
              </a:extLst>
            </p:cNvPr>
            <p:cNvSpPr txBox="1"/>
            <p:nvPr/>
          </p:nvSpPr>
          <p:spPr>
            <a:xfrm>
              <a:off x="3282681" y="2629499"/>
              <a:ext cx="222896" cy="3180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7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1CFD273-E797-F9F6-E44C-95B726BFBDE3}"/>
                </a:ext>
              </a:extLst>
            </p:cNvPr>
            <p:cNvSpPr txBox="1"/>
            <p:nvPr/>
          </p:nvSpPr>
          <p:spPr>
            <a:xfrm>
              <a:off x="3794878" y="2646036"/>
              <a:ext cx="306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8</a:t>
              </a:r>
            </a:p>
          </p:txBody>
        </p:sp>
      </p:grpSp>
      <p:sp>
        <p:nvSpPr>
          <p:cNvPr id="26" name="流程图: 接点 25">
            <a:extLst>
              <a:ext uri="{FF2B5EF4-FFF2-40B4-BE49-F238E27FC236}">
                <a16:creationId xmlns:a16="http://schemas.microsoft.com/office/drawing/2014/main" id="{41DCD11A-DEC3-C2B5-86A8-A8D5EEE918D9}"/>
              </a:ext>
            </a:extLst>
          </p:cNvPr>
          <p:cNvSpPr/>
          <p:nvPr/>
        </p:nvSpPr>
        <p:spPr>
          <a:xfrm>
            <a:off x="538062" y="1712209"/>
            <a:ext cx="306493" cy="259047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星形: 四角 26">
            <a:extLst>
              <a:ext uri="{FF2B5EF4-FFF2-40B4-BE49-F238E27FC236}">
                <a16:creationId xmlns:a16="http://schemas.microsoft.com/office/drawing/2014/main" id="{B16AF385-4441-E626-D5E2-D7E75F7383F1}"/>
              </a:ext>
            </a:extLst>
          </p:cNvPr>
          <p:cNvSpPr/>
          <p:nvPr/>
        </p:nvSpPr>
        <p:spPr>
          <a:xfrm>
            <a:off x="4800737" y="3022591"/>
            <a:ext cx="306493" cy="369332"/>
          </a:xfrm>
          <a:prstGeom prst="star4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4F4123B2-E8B0-373A-D4BF-53EF361D2F15}"/>
                  </a:ext>
                </a:extLst>
              </p14:cNvPr>
              <p14:cNvContentPartPr/>
              <p14:nvPr/>
            </p14:nvContentPartPr>
            <p14:xfrm>
              <a:off x="800068" y="1854222"/>
              <a:ext cx="4152960" cy="1294200"/>
            </p14:xfrm>
          </p:contentPart>
        </mc:Choice>
        <mc:Fallback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4F4123B2-E8B0-373A-D4BF-53EF361D2F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1068" y="1845582"/>
                <a:ext cx="4170600" cy="131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组合 36">
            <a:extLst>
              <a:ext uri="{FF2B5EF4-FFF2-40B4-BE49-F238E27FC236}">
                <a16:creationId xmlns:a16="http://schemas.microsoft.com/office/drawing/2014/main" id="{DC1CEC84-BC79-09AE-0D75-AC773B94AF4B}"/>
              </a:ext>
            </a:extLst>
          </p:cNvPr>
          <p:cNvGrpSpPr/>
          <p:nvPr/>
        </p:nvGrpSpPr>
        <p:grpSpPr>
          <a:xfrm>
            <a:off x="5129428" y="2622822"/>
            <a:ext cx="317160" cy="317160"/>
            <a:chOff x="5129428" y="2622822"/>
            <a:chExt cx="317160" cy="31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483D5B81-DCA6-9067-8911-D6CEE46E4C70}"/>
                    </a:ext>
                  </a:extLst>
                </p14:cNvPr>
                <p14:cNvContentPartPr/>
                <p14:nvPr/>
              </p14:nvContentPartPr>
              <p14:xfrm>
                <a:off x="5129428" y="2628582"/>
                <a:ext cx="19440" cy="262080"/>
              </p14:xfrm>
            </p:contentPart>
          </mc:Choice>
          <mc:Fallback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483D5B81-DCA6-9067-8911-D6CEE46E4C7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120428" y="2619942"/>
                  <a:ext cx="3708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37CC29F2-41A4-9DCE-A275-98EBFBC15F96}"/>
                    </a:ext>
                  </a:extLst>
                </p14:cNvPr>
                <p14:cNvContentPartPr/>
                <p14:nvPr/>
              </p14:nvContentPartPr>
              <p14:xfrm>
                <a:off x="5237068" y="2622822"/>
                <a:ext cx="209520" cy="317160"/>
              </p14:xfrm>
            </p:contentPart>
          </mc:Choice>
          <mc:Fallback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37CC29F2-41A4-9DCE-A275-98EBFBC15F9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228428" y="2613822"/>
                  <a:ext cx="227160" cy="334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B0BD4EED-E828-2E11-F1DC-89B761EB9A4C}"/>
                  </a:ext>
                </a:extLst>
              </p14:cNvPr>
              <p14:cNvContentPartPr/>
              <p14:nvPr/>
            </p14:nvContentPartPr>
            <p14:xfrm>
              <a:off x="690268" y="1915782"/>
              <a:ext cx="4299480" cy="3068640"/>
            </p14:xfrm>
          </p:contentPart>
        </mc:Choice>
        <mc:Fallback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B0BD4EED-E828-2E11-F1DC-89B761EB9A4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1628" y="1907142"/>
                <a:ext cx="4317120" cy="308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组合 37">
            <a:extLst>
              <a:ext uri="{FF2B5EF4-FFF2-40B4-BE49-F238E27FC236}">
                <a16:creationId xmlns:a16="http://schemas.microsoft.com/office/drawing/2014/main" id="{6340541F-8A56-F953-E777-E91238599118}"/>
              </a:ext>
            </a:extLst>
          </p:cNvPr>
          <p:cNvGrpSpPr/>
          <p:nvPr/>
        </p:nvGrpSpPr>
        <p:grpSpPr>
          <a:xfrm>
            <a:off x="5109628" y="3710382"/>
            <a:ext cx="417600" cy="430920"/>
            <a:chOff x="5109628" y="3710382"/>
            <a:chExt cx="417600" cy="43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636103F0-B848-C2DA-5C3F-DEFF1AC6897F}"/>
                    </a:ext>
                  </a:extLst>
                </p14:cNvPr>
                <p14:cNvContentPartPr/>
                <p14:nvPr/>
              </p14:nvContentPartPr>
              <p14:xfrm>
                <a:off x="5109628" y="3744582"/>
                <a:ext cx="89280" cy="396720"/>
              </p14:xfrm>
            </p:contentPart>
          </mc:Choice>
          <mc:Fallback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636103F0-B848-C2DA-5C3F-DEFF1AC6897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00628" y="3735942"/>
                  <a:ext cx="1069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E8C8F5A5-1476-F826-6962-E255DEE6A0DA}"/>
                    </a:ext>
                  </a:extLst>
                </p14:cNvPr>
                <p14:cNvContentPartPr/>
                <p14:nvPr/>
              </p14:nvContentPartPr>
              <p14:xfrm>
                <a:off x="5236348" y="3710382"/>
                <a:ext cx="290880" cy="416880"/>
              </p14:xfrm>
            </p:contentPart>
          </mc:Choice>
          <mc:Fallback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E8C8F5A5-1476-F826-6962-E255DEE6A0D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227348" y="3701742"/>
                  <a:ext cx="308520" cy="4345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0" name="图片 39">
            <a:extLst>
              <a:ext uri="{FF2B5EF4-FFF2-40B4-BE49-F238E27FC236}">
                <a16:creationId xmlns:a16="http://schemas.microsoft.com/office/drawing/2014/main" id="{DB6BA1AC-BB79-01B3-F56A-60A18BF9BCDE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r="66120" b="30676"/>
          <a:stretch/>
        </p:blipFill>
        <p:spPr>
          <a:xfrm>
            <a:off x="6347796" y="1657093"/>
            <a:ext cx="4419182" cy="3394004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7F25AE72-C879-CFD3-9308-F86C72305501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68591" r="1072"/>
          <a:stretch/>
        </p:blipFill>
        <p:spPr>
          <a:xfrm>
            <a:off x="98226" y="5734180"/>
            <a:ext cx="10699419" cy="110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12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977E015-9776-F7C0-0CCB-7A7E2680DDD6}"/>
              </a:ext>
            </a:extLst>
          </p:cNvPr>
          <p:cNvSpPr txBox="1"/>
          <p:nvPr/>
        </p:nvSpPr>
        <p:spPr>
          <a:xfrm>
            <a:off x="0" y="0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一、深度优先搜索（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DFS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51A10E5-1EAD-B5FB-81DE-63EBCE71D50A}"/>
              </a:ext>
            </a:extLst>
          </p:cNvPr>
          <p:cNvSpPr txBox="1"/>
          <p:nvPr/>
        </p:nvSpPr>
        <p:spPr>
          <a:xfrm>
            <a:off x="302559" y="461665"/>
            <a:ext cx="11477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迷宫问题：输入迷宫规模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n×m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代表可通过，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代表障碍物）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输入起点和终点，找到从起点到终点所有可行路径及其步数，输出，若没有则输出无解。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6AE0E01-E90A-86C7-86D0-A6600473C8B6}"/>
              </a:ext>
            </a:extLst>
          </p:cNvPr>
          <p:cNvGraphicFramePr>
            <a:graphicFrameLocks noGrp="1"/>
          </p:cNvGraphicFramePr>
          <p:nvPr/>
        </p:nvGraphicFramePr>
        <p:xfrm>
          <a:off x="423214" y="1607048"/>
          <a:ext cx="4796640" cy="40541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2960">
                  <a:extLst>
                    <a:ext uri="{9D8B030D-6E8A-4147-A177-3AD203B41FA5}">
                      <a16:colId xmlns:a16="http://schemas.microsoft.com/office/drawing/2014/main" val="3996072926"/>
                    </a:ext>
                  </a:extLst>
                </a:gridCol>
                <a:gridCol w="532960">
                  <a:extLst>
                    <a:ext uri="{9D8B030D-6E8A-4147-A177-3AD203B41FA5}">
                      <a16:colId xmlns:a16="http://schemas.microsoft.com/office/drawing/2014/main" val="2076224730"/>
                    </a:ext>
                  </a:extLst>
                </a:gridCol>
                <a:gridCol w="532960">
                  <a:extLst>
                    <a:ext uri="{9D8B030D-6E8A-4147-A177-3AD203B41FA5}">
                      <a16:colId xmlns:a16="http://schemas.microsoft.com/office/drawing/2014/main" val="2092269640"/>
                    </a:ext>
                  </a:extLst>
                </a:gridCol>
                <a:gridCol w="532960">
                  <a:extLst>
                    <a:ext uri="{9D8B030D-6E8A-4147-A177-3AD203B41FA5}">
                      <a16:colId xmlns:a16="http://schemas.microsoft.com/office/drawing/2014/main" val="1416809801"/>
                    </a:ext>
                  </a:extLst>
                </a:gridCol>
                <a:gridCol w="532960">
                  <a:extLst>
                    <a:ext uri="{9D8B030D-6E8A-4147-A177-3AD203B41FA5}">
                      <a16:colId xmlns:a16="http://schemas.microsoft.com/office/drawing/2014/main" val="3655942178"/>
                    </a:ext>
                  </a:extLst>
                </a:gridCol>
                <a:gridCol w="532960">
                  <a:extLst>
                    <a:ext uri="{9D8B030D-6E8A-4147-A177-3AD203B41FA5}">
                      <a16:colId xmlns:a16="http://schemas.microsoft.com/office/drawing/2014/main" val="3356115268"/>
                    </a:ext>
                  </a:extLst>
                </a:gridCol>
                <a:gridCol w="532960">
                  <a:extLst>
                    <a:ext uri="{9D8B030D-6E8A-4147-A177-3AD203B41FA5}">
                      <a16:colId xmlns:a16="http://schemas.microsoft.com/office/drawing/2014/main" val="3186419207"/>
                    </a:ext>
                  </a:extLst>
                </a:gridCol>
                <a:gridCol w="532960">
                  <a:extLst>
                    <a:ext uri="{9D8B030D-6E8A-4147-A177-3AD203B41FA5}">
                      <a16:colId xmlns:a16="http://schemas.microsoft.com/office/drawing/2014/main" val="2146753761"/>
                    </a:ext>
                  </a:extLst>
                </a:gridCol>
                <a:gridCol w="532960">
                  <a:extLst>
                    <a:ext uri="{9D8B030D-6E8A-4147-A177-3AD203B41FA5}">
                      <a16:colId xmlns:a16="http://schemas.microsoft.com/office/drawing/2014/main" val="2486401752"/>
                    </a:ext>
                  </a:extLst>
                </a:gridCol>
              </a:tblGrid>
              <a:tr h="45046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808184"/>
                  </a:ext>
                </a:extLst>
              </a:tr>
              <a:tr h="45046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237187"/>
                  </a:ext>
                </a:extLst>
              </a:tr>
              <a:tr h="45046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647302"/>
                  </a:ext>
                </a:extLst>
              </a:tr>
              <a:tr h="45046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406273"/>
                  </a:ext>
                </a:extLst>
              </a:tr>
              <a:tr h="45046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495595"/>
                  </a:ext>
                </a:extLst>
              </a:tr>
              <a:tr h="45046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969399"/>
                  </a:ext>
                </a:extLst>
              </a:tr>
              <a:tr h="45046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906064"/>
                  </a:ext>
                </a:extLst>
              </a:tr>
              <a:tr h="45046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702595"/>
                  </a:ext>
                </a:extLst>
              </a:tr>
              <a:tr h="45046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563918"/>
                  </a:ext>
                </a:extLst>
              </a:tr>
            </a:tbl>
          </a:graphicData>
        </a:graphic>
      </p:graphicFrame>
      <p:grpSp>
        <p:nvGrpSpPr>
          <p:cNvPr id="6" name="组合 5">
            <a:extLst>
              <a:ext uri="{FF2B5EF4-FFF2-40B4-BE49-F238E27FC236}">
                <a16:creationId xmlns:a16="http://schemas.microsoft.com/office/drawing/2014/main" id="{678CD794-8BA9-235A-01E7-DE42D7D6A1E0}"/>
              </a:ext>
            </a:extLst>
          </p:cNvPr>
          <p:cNvGrpSpPr/>
          <p:nvPr/>
        </p:nvGrpSpPr>
        <p:grpSpPr>
          <a:xfrm>
            <a:off x="98226" y="1699327"/>
            <a:ext cx="324988" cy="3888275"/>
            <a:chOff x="59314" y="2639216"/>
            <a:chExt cx="324988" cy="3348438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744B6DF-ECD0-19B0-02AD-C1025A53D654}"/>
                </a:ext>
              </a:extLst>
            </p:cNvPr>
            <p:cNvSpPr txBox="1"/>
            <p:nvPr/>
          </p:nvSpPr>
          <p:spPr>
            <a:xfrm>
              <a:off x="68561" y="5669599"/>
              <a:ext cx="306493" cy="318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9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71EBDAB-04B3-394D-BA78-4F74E0A238AA}"/>
                </a:ext>
              </a:extLst>
            </p:cNvPr>
            <p:cNvSpPr txBox="1"/>
            <p:nvPr/>
          </p:nvSpPr>
          <p:spPr>
            <a:xfrm>
              <a:off x="77809" y="2639216"/>
              <a:ext cx="306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1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07E57A8-1EFF-DE8A-FF47-D22591485471}"/>
                </a:ext>
              </a:extLst>
            </p:cNvPr>
            <p:cNvSpPr txBox="1"/>
            <p:nvPr/>
          </p:nvSpPr>
          <p:spPr>
            <a:xfrm>
              <a:off x="65141" y="3011197"/>
              <a:ext cx="306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2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E2A4993-D4E8-D9FF-D734-F0517FF9B1EC}"/>
                </a:ext>
              </a:extLst>
            </p:cNvPr>
            <p:cNvSpPr txBox="1"/>
            <p:nvPr/>
          </p:nvSpPr>
          <p:spPr>
            <a:xfrm>
              <a:off x="62661" y="3409430"/>
              <a:ext cx="306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3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D2EDA67-A3DE-07ED-C4AA-8E7A814732C8}"/>
                </a:ext>
              </a:extLst>
            </p:cNvPr>
            <p:cNvSpPr txBox="1"/>
            <p:nvPr/>
          </p:nvSpPr>
          <p:spPr>
            <a:xfrm>
              <a:off x="62662" y="3810312"/>
              <a:ext cx="253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4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2D8D2F6-1453-B903-B24F-615D86544678}"/>
                </a:ext>
              </a:extLst>
            </p:cNvPr>
            <p:cNvSpPr txBox="1"/>
            <p:nvPr/>
          </p:nvSpPr>
          <p:spPr>
            <a:xfrm>
              <a:off x="62662" y="4173397"/>
              <a:ext cx="306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5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790B625-5238-EBA4-81E6-3AF9B6175E3F}"/>
                </a:ext>
              </a:extLst>
            </p:cNvPr>
            <p:cNvSpPr txBox="1"/>
            <p:nvPr/>
          </p:nvSpPr>
          <p:spPr>
            <a:xfrm>
              <a:off x="59314" y="4549731"/>
              <a:ext cx="306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6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A0A4417-7BB1-9503-D475-F5F4FA8971D9}"/>
                </a:ext>
              </a:extLst>
            </p:cNvPr>
            <p:cNvSpPr txBox="1"/>
            <p:nvPr/>
          </p:nvSpPr>
          <p:spPr>
            <a:xfrm>
              <a:off x="62661" y="4921498"/>
              <a:ext cx="306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7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7BCBE3D-8A85-BB8C-897E-08E43F8659BF}"/>
                </a:ext>
              </a:extLst>
            </p:cNvPr>
            <p:cNvSpPr txBox="1"/>
            <p:nvPr/>
          </p:nvSpPr>
          <p:spPr>
            <a:xfrm>
              <a:off x="62661" y="5324696"/>
              <a:ext cx="306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8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F339376-34B3-886D-05B6-76E5CCD25583}"/>
              </a:ext>
            </a:extLst>
          </p:cNvPr>
          <p:cNvGrpSpPr/>
          <p:nvPr/>
        </p:nvGrpSpPr>
        <p:grpSpPr>
          <a:xfrm>
            <a:off x="538062" y="1246016"/>
            <a:ext cx="4600548" cy="448749"/>
            <a:chOff x="77809" y="2629499"/>
            <a:chExt cx="4600548" cy="38644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5066137-01D3-A6C7-25F1-381E582B5F29}"/>
                </a:ext>
              </a:extLst>
            </p:cNvPr>
            <p:cNvSpPr txBox="1"/>
            <p:nvPr/>
          </p:nvSpPr>
          <p:spPr>
            <a:xfrm>
              <a:off x="4371864" y="2646036"/>
              <a:ext cx="306493" cy="318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9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D3CE6B6-AD5A-6A17-1226-45CE3EB84A68}"/>
                </a:ext>
              </a:extLst>
            </p:cNvPr>
            <p:cNvSpPr txBox="1"/>
            <p:nvPr/>
          </p:nvSpPr>
          <p:spPr>
            <a:xfrm>
              <a:off x="77809" y="2639216"/>
              <a:ext cx="306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1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48812A99-D115-C829-9DB1-14ED202966CA}"/>
                </a:ext>
              </a:extLst>
            </p:cNvPr>
            <p:cNvSpPr txBox="1"/>
            <p:nvPr/>
          </p:nvSpPr>
          <p:spPr>
            <a:xfrm>
              <a:off x="616073" y="2630333"/>
              <a:ext cx="306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2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B27F6AB-4311-4EEA-3DD5-09D9AD90C0A8}"/>
                </a:ext>
              </a:extLst>
            </p:cNvPr>
            <p:cNvSpPr txBox="1"/>
            <p:nvPr/>
          </p:nvSpPr>
          <p:spPr>
            <a:xfrm>
              <a:off x="1121273" y="2629499"/>
              <a:ext cx="306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3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0CD2D91-74D1-1A1F-7F0C-040C3BC6E3EF}"/>
                </a:ext>
              </a:extLst>
            </p:cNvPr>
            <p:cNvSpPr txBox="1"/>
            <p:nvPr/>
          </p:nvSpPr>
          <p:spPr>
            <a:xfrm>
              <a:off x="1742350" y="2646613"/>
              <a:ext cx="253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4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3BC4489-DD38-46B8-8D87-1449528F8F31}"/>
                </a:ext>
              </a:extLst>
            </p:cNvPr>
            <p:cNvSpPr txBox="1"/>
            <p:nvPr/>
          </p:nvSpPr>
          <p:spPr>
            <a:xfrm>
              <a:off x="2253166" y="2630851"/>
              <a:ext cx="306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5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F1C3D273-CC8B-27FA-8B49-CC03CDA860F1}"/>
                </a:ext>
              </a:extLst>
            </p:cNvPr>
            <p:cNvSpPr txBox="1"/>
            <p:nvPr/>
          </p:nvSpPr>
          <p:spPr>
            <a:xfrm>
              <a:off x="2794153" y="2646613"/>
              <a:ext cx="306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6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E1E3108-9299-C8C1-76FA-7757796ED9D9}"/>
                </a:ext>
              </a:extLst>
            </p:cNvPr>
            <p:cNvSpPr txBox="1"/>
            <p:nvPr/>
          </p:nvSpPr>
          <p:spPr>
            <a:xfrm>
              <a:off x="3282681" y="2629499"/>
              <a:ext cx="222896" cy="3180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7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1CFD273-E797-F9F6-E44C-95B726BFBDE3}"/>
                </a:ext>
              </a:extLst>
            </p:cNvPr>
            <p:cNvSpPr txBox="1"/>
            <p:nvPr/>
          </p:nvSpPr>
          <p:spPr>
            <a:xfrm>
              <a:off x="3794878" y="2646036"/>
              <a:ext cx="306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8</a:t>
              </a:r>
            </a:p>
          </p:txBody>
        </p:sp>
      </p:grpSp>
      <p:sp>
        <p:nvSpPr>
          <p:cNvPr id="26" name="流程图: 接点 25">
            <a:extLst>
              <a:ext uri="{FF2B5EF4-FFF2-40B4-BE49-F238E27FC236}">
                <a16:creationId xmlns:a16="http://schemas.microsoft.com/office/drawing/2014/main" id="{41DCD11A-DEC3-C2B5-86A8-A8D5EEE918D9}"/>
              </a:ext>
            </a:extLst>
          </p:cNvPr>
          <p:cNvSpPr/>
          <p:nvPr/>
        </p:nvSpPr>
        <p:spPr>
          <a:xfrm>
            <a:off x="538062" y="1712209"/>
            <a:ext cx="306493" cy="259047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星形: 四角 26">
            <a:extLst>
              <a:ext uri="{FF2B5EF4-FFF2-40B4-BE49-F238E27FC236}">
                <a16:creationId xmlns:a16="http://schemas.microsoft.com/office/drawing/2014/main" id="{B16AF385-4441-E626-D5E2-D7E75F7383F1}"/>
              </a:ext>
            </a:extLst>
          </p:cNvPr>
          <p:cNvSpPr/>
          <p:nvPr/>
        </p:nvSpPr>
        <p:spPr>
          <a:xfrm>
            <a:off x="4767120" y="5246638"/>
            <a:ext cx="306493" cy="369332"/>
          </a:xfrm>
          <a:prstGeom prst="star4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BE517492-6880-FC86-2483-18C628684E83}"/>
                  </a:ext>
                </a:extLst>
              </p14:cNvPr>
              <p14:cNvContentPartPr/>
              <p14:nvPr/>
            </p14:nvContentPartPr>
            <p14:xfrm>
              <a:off x="657148" y="1942782"/>
              <a:ext cx="4209840" cy="356472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BE517492-6880-FC86-2483-18C628684E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8508" y="1934142"/>
                <a:ext cx="4227480" cy="358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组合 32">
            <a:extLst>
              <a:ext uri="{FF2B5EF4-FFF2-40B4-BE49-F238E27FC236}">
                <a16:creationId xmlns:a16="http://schemas.microsoft.com/office/drawing/2014/main" id="{2EA02356-38CD-3C5E-00B2-FB18073FC65B}"/>
              </a:ext>
            </a:extLst>
          </p:cNvPr>
          <p:cNvGrpSpPr/>
          <p:nvPr/>
        </p:nvGrpSpPr>
        <p:grpSpPr>
          <a:xfrm>
            <a:off x="5526347" y="5136450"/>
            <a:ext cx="399240" cy="479520"/>
            <a:chOff x="5276308" y="5169822"/>
            <a:chExt cx="399240" cy="47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981C14DD-B373-1ADF-D7B9-98BA39D89396}"/>
                    </a:ext>
                  </a:extLst>
                </p14:cNvPr>
                <p14:cNvContentPartPr/>
                <p14:nvPr/>
              </p14:nvContentPartPr>
              <p14:xfrm>
                <a:off x="5276308" y="5196822"/>
                <a:ext cx="48960" cy="335880"/>
              </p14:xfrm>
            </p:contentPart>
          </mc:Choice>
          <mc:Fallback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981C14DD-B373-1ADF-D7B9-98BA39D8939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267308" y="5188182"/>
                  <a:ext cx="6660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80635D2D-8A58-476D-3EC4-DC825883F8FF}"/>
                    </a:ext>
                  </a:extLst>
                </p14:cNvPr>
                <p14:cNvContentPartPr/>
                <p14:nvPr/>
              </p14:nvContentPartPr>
              <p14:xfrm>
                <a:off x="5424628" y="5169822"/>
                <a:ext cx="250920" cy="479520"/>
              </p14:xfrm>
            </p:contentPart>
          </mc:Choice>
          <mc:Fallback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80635D2D-8A58-476D-3EC4-DC825883F8F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415988" y="5161182"/>
                  <a:ext cx="268560" cy="497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9" name="墨迹 38">
                <a:extLst>
                  <a:ext uri="{FF2B5EF4-FFF2-40B4-BE49-F238E27FC236}">
                    <a16:creationId xmlns:a16="http://schemas.microsoft.com/office/drawing/2014/main" id="{DB4E99F0-03E8-34D2-63F6-6BAEB7E534A5}"/>
                  </a:ext>
                </a:extLst>
              </p14:cNvPr>
              <p14:cNvContentPartPr/>
              <p14:nvPr/>
            </p14:nvContentPartPr>
            <p14:xfrm>
              <a:off x="746068" y="1881582"/>
              <a:ext cx="4189320" cy="3726360"/>
            </p14:xfrm>
          </p:contentPart>
        </mc:Choice>
        <mc:Fallback>
          <p:pic>
            <p:nvPicPr>
              <p:cNvPr id="39" name="墨迹 38">
                <a:extLst>
                  <a:ext uri="{FF2B5EF4-FFF2-40B4-BE49-F238E27FC236}">
                    <a16:creationId xmlns:a16="http://schemas.microsoft.com/office/drawing/2014/main" id="{DB4E99F0-03E8-34D2-63F6-6BAEB7E534A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7428" y="1872582"/>
                <a:ext cx="4206960" cy="374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组合 42">
            <a:extLst>
              <a:ext uri="{FF2B5EF4-FFF2-40B4-BE49-F238E27FC236}">
                <a16:creationId xmlns:a16="http://schemas.microsoft.com/office/drawing/2014/main" id="{23BBA277-5291-C923-9B5A-55AF1BA03786}"/>
              </a:ext>
            </a:extLst>
          </p:cNvPr>
          <p:cNvGrpSpPr/>
          <p:nvPr/>
        </p:nvGrpSpPr>
        <p:grpSpPr>
          <a:xfrm>
            <a:off x="5385028" y="4497702"/>
            <a:ext cx="571320" cy="350280"/>
            <a:chOff x="5385028" y="4497702"/>
            <a:chExt cx="571320" cy="35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EBF611EF-CDE8-3D4A-F66C-4DB919C11387}"/>
                    </a:ext>
                  </a:extLst>
                </p14:cNvPr>
                <p14:cNvContentPartPr/>
                <p14:nvPr/>
              </p14:nvContentPartPr>
              <p14:xfrm>
                <a:off x="5385028" y="4517142"/>
                <a:ext cx="208080" cy="297720"/>
              </p14:xfrm>
            </p:contentPart>
          </mc:Choice>
          <mc:Fallback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EBF611EF-CDE8-3D4A-F66C-4DB919C1138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376388" y="4508502"/>
                  <a:ext cx="22572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2C46E1C6-F9A8-FD7D-155E-7513DB84C06F}"/>
                    </a:ext>
                  </a:extLst>
                </p14:cNvPr>
                <p14:cNvContentPartPr/>
                <p14:nvPr/>
              </p14:nvContentPartPr>
              <p14:xfrm>
                <a:off x="5634148" y="4497702"/>
                <a:ext cx="322200" cy="350280"/>
              </p14:xfrm>
            </p:contentPart>
          </mc:Choice>
          <mc:Fallback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2C46E1C6-F9A8-FD7D-155E-7513DB84C06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625148" y="4489062"/>
                  <a:ext cx="339840" cy="3679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5" name="图片 44">
            <a:extLst>
              <a:ext uri="{FF2B5EF4-FFF2-40B4-BE49-F238E27FC236}">
                <a16:creationId xmlns:a16="http://schemas.microsoft.com/office/drawing/2014/main" id="{C3719485-1B84-659E-43F4-63917F03012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93436" y="1607048"/>
            <a:ext cx="4907120" cy="3240934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32BA5CE1-9EB4-754C-DE0D-7FA5C1413E8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4566" y="5694885"/>
            <a:ext cx="11860306" cy="109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63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B5FD87B-2B76-74EE-18D8-68904AA2B642}"/>
              </a:ext>
            </a:extLst>
          </p:cNvPr>
          <p:cNvSpPr txBox="1"/>
          <p:nvPr/>
        </p:nvSpPr>
        <p:spPr>
          <a:xfrm>
            <a:off x="0" y="0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一、深度优先搜索（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DFS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A068FCD0-1B38-8956-5446-DE420BAFFA85}"/>
              </a:ext>
            </a:extLst>
          </p:cNvPr>
          <p:cNvGrpSpPr/>
          <p:nvPr/>
        </p:nvGrpSpPr>
        <p:grpSpPr>
          <a:xfrm>
            <a:off x="1862048" y="2122898"/>
            <a:ext cx="3679804" cy="3203432"/>
            <a:chOff x="2416196" y="1524504"/>
            <a:chExt cx="3679804" cy="3203432"/>
          </a:xfrm>
        </p:grpSpPr>
        <p:sp>
          <p:nvSpPr>
            <p:cNvPr id="3" name="流程图: 接点 2">
              <a:extLst>
                <a:ext uri="{FF2B5EF4-FFF2-40B4-BE49-F238E27FC236}">
                  <a16:creationId xmlns:a16="http://schemas.microsoft.com/office/drawing/2014/main" id="{E9DD1E89-44B4-6338-CDFA-770E1A6477D9}"/>
                </a:ext>
              </a:extLst>
            </p:cNvPr>
            <p:cNvSpPr/>
            <p:nvPr/>
          </p:nvSpPr>
          <p:spPr>
            <a:xfrm>
              <a:off x="2416196" y="1719799"/>
              <a:ext cx="702453" cy="635841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a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流程图: 接点 3">
              <a:extLst>
                <a:ext uri="{FF2B5EF4-FFF2-40B4-BE49-F238E27FC236}">
                  <a16:creationId xmlns:a16="http://schemas.microsoft.com/office/drawing/2014/main" id="{BC5FE91F-9DD6-74D0-FAB2-C259DE79D5B5}"/>
                </a:ext>
              </a:extLst>
            </p:cNvPr>
            <p:cNvSpPr/>
            <p:nvPr/>
          </p:nvSpPr>
          <p:spPr>
            <a:xfrm>
              <a:off x="3828168" y="1524504"/>
              <a:ext cx="702453" cy="635841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b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流程图: 接点 4">
              <a:extLst>
                <a:ext uri="{FF2B5EF4-FFF2-40B4-BE49-F238E27FC236}">
                  <a16:creationId xmlns:a16="http://schemas.microsoft.com/office/drawing/2014/main" id="{BE3E1303-C53A-03B1-AB3B-09D2482B2670}"/>
                </a:ext>
              </a:extLst>
            </p:cNvPr>
            <p:cNvSpPr/>
            <p:nvPr/>
          </p:nvSpPr>
          <p:spPr>
            <a:xfrm>
              <a:off x="4460980" y="3150440"/>
              <a:ext cx="702453" cy="635841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e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流程图: 接点 5">
              <a:extLst>
                <a:ext uri="{FF2B5EF4-FFF2-40B4-BE49-F238E27FC236}">
                  <a16:creationId xmlns:a16="http://schemas.microsoft.com/office/drawing/2014/main" id="{8F5E6ACF-0B20-D053-7C0A-958D5BD80159}"/>
                </a:ext>
              </a:extLst>
            </p:cNvPr>
            <p:cNvSpPr/>
            <p:nvPr/>
          </p:nvSpPr>
          <p:spPr>
            <a:xfrm>
              <a:off x="3928085" y="4092095"/>
              <a:ext cx="702453" cy="635841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f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流程图: 接点 6">
              <a:extLst>
                <a:ext uri="{FF2B5EF4-FFF2-40B4-BE49-F238E27FC236}">
                  <a16:creationId xmlns:a16="http://schemas.microsoft.com/office/drawing/2014/main" id="{DE201AE6-A5E3-3C71-D1A2-0277356F412D}"/>
                </a:ext>
              </a:extLst>
            </p:cNvPr>
            <p:cNvSpPr/>
            <p:nvPr/>
          </p:nvSpPr>
          <p:spPr>
            <a:xfrm>
              <a:off x="5393547" y="1934773"/>
              <a:ext cx="702453" cy="635841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流程图: 接点 7">
              <a:extLst>
                <a:ext uri="{FF2B5EF4-FFF2-40B4-BE49-F238E27FC236}">
                  <a16:creationId xmlns:a16="http://schemas.microsoft.com/office/drawing/2014/main" id="{F668C2FE-F15C-DB0E-B74A-A9E1BC3AAF7F}"/>
                </a:ext>
              </a:extLst>
            </p:cNvPr>
            <p:cNvSpPr/>
            <p:nvPr/>
          </p:nvSpPr>
          <p:spPr>
            <a:xfrm>
              <a:off x="2573642" y="3210996"/>
              <a:ext cx="702453" cy="635841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d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5094DC5-B63F-C466-E64E-AD77E3B0C2EA}"/>
                </a:ext>
              </a:extLst>
            </p:cNvPr>
            <p:cNvCxnSpPr>
              <a:stCxn id="3" idx="6"/>
              <a:endCxn id="4" idx="2"/>
            </p:cNvCxnSpPr>
            <p:nvPr/>
          </p:nvCxnSpPr>
          <p:spPr>
            <a:xfrm flipV="1">
              <a:off x="3118649" y="1842425"/>
              <a:ext cx="709519" cy="19529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00752A28-5E23-494D-5647-5C856C88CBF0}"/>
                </a:ext>
              </a:extLst>
            </p:cNvPr>
            <p:cNvCxnSpPr>
              <a:cxnSpLocks/>
              <a:stCxn id="4" idx="6"/>
              <a:endCxn id="7" idx="2"/>
            </p:cNvCxnSpPr>
            <p:nvPr/>
          </p:nvCxnSpPr>
          <p:spPr>
            <a:xfrm>
              <a:off x="4530621" y="1842425"/>
              <a:ext cx="862926" cy="41026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3D7B3561-F9C7-CB29-22AB-BAF386FFA0DC}"/>
                </a:ext>
              </a:extLst>
            </p:cNvPr>
            <p:cNvCxnSpPr>
              <a:cxnSpLocks/>
              <a:stCxn id="3" idx="4"/>
              <a:endCxn id="8" idx="0"/>
            </p:cNvCxnSpPr>
            <p:nvPr/>
          </p:nvCxnSpPr>
          <p:spPr>
            <a:xfrm>
              <a:off x="2767423" y="2355640"/>
              <a:ext cx="157446" cy="85535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F7FC7B6B-00B4-DC4C-2715-6C80A60902CC}"/>
                </a:ext>
              </a:extLst>
            </p:cNvPr>
            <p:cNvCxnSpPr>
              <a:cxnSpLocks/>
              <a:stCxn id="8" idx="7"/>
              <a:endCxn id="4" idx="3"/>
            </p:cNvCxnSpPr>
            <p:nvPr/>
          </p:nvCxnSpPr>
          <p:spPr>
            <a:xfrm flipV="1">
              <a:off x="3173223" y="2067228"/>
              <a:ext cx="757817" cy="123688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F22A60D-D1A9-1CD5-EE53-5F17D0E9FADF}"/>
                </a:ext>
              </a:extLst>
            </p:cNvPr>
            <p:cNvCxnSpPr>
              <a:cxnSpLocks/>
              <a:stCxn id="5" idx="0"/>
              <a:endCxn id="4" idx="5"/>
            </p:cNvCxnSpPr>
            <p:nvPr/>
          </p:nvCxnSpPr>
          <p:spPr>
            <a:xfrm flipH="1" flipV="1">
              <a:off x="4427749" y="2067228"/>
              <a:ext cx="384458" cy="10832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C25B3E7C-E05B-DB63-4DEE-C36434D7220A}"/>
                </a:ext>
              </a:extLst>
            </p:cNvPr>
            <p:cNvCxnSpPr>
              <a:cxnSpLocks/>
              <a:stCxn id="8" idx="6"/>
              <a:endCxn id="5" idx="2"/>
            </p:cNvCxnSpPr>
            <p:nvPr/>
          </p:nvCxnSpPr>
          <p:spPr>
            <a:xfrm flipV="1">
              <a:off x="3276095" y="3468361"/>
              <a:ext cx="1184885" cy="6055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798F88DE-F6E3-9BE5-B400-3B9EF0F87FCF}"/>
                </a:ext>
              </a:extLst>
            </p:cNvPr>
            <p:cNvCxnSpPr>
              <a:cxnSpLocks/>
              <a:stCxn id="8" idx="5"/>
              <a:endCxn id="6" idx="1"/>
            </p:cNvCxnSpPr>
            <p:nvPr/>
          </p:nvCxnSpPr>
          <p:spPr>
            <a:xfrm>
              <a:off x="3173223" y="3753720"/>
              <a:ext cx="857734" cy="43149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流程图: 接点 36">
            <a:extLst>
              <a:ext uri="{FF2B5EF4-FFF2-40B4-BE49-F238E27FC236}">
                <a16:creationId xmlns:a16="http://schemas.microsoft.com/office/drawing/2014/main" id="{FC0B1AE7-06E3-4E4D-391E-41F85FB0119D}"/>
              </a:ext>
            </a:extLst>
          </p:cNvPr>
          <p:cNvSpPr/>
          <p:nvPr/>
        </p:nvSpPr>
        <p:spPr>
          <a:xfrm>
            <a:off x="1862048" y="2317049"/>
            <a:ext cx="702453" cy="635841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8" name="流程图: 接点 37">
            <a:extLst>
              <a:ext uri="{FF2B5EF4-FFF2-40B4-BE49-F238E27FC236}">
                <a16:creationId xmlns:a16="http://schemas.microsoft.com/office/drawing/2014/main" id="{D214542E-0188-9509-CF20-491F9AEB4344}"/>
              </a:ext>
            </a:extLst>
          </p:cNvPr>
          <p:cNvSpPr/>
          <p:nvPr/>
        </p:nvSpPr>
        <p:spPr>
          <a:xfrm>
            <a:off x="3274020" y="2122897"/>
            <a:ext cx="702453" cy="635841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9" name="流程图: 接点 38">
            <a:extLst>
              <a:ext uri="{FF2B5EF4-FFF2-40B4-BE49-F238E27FC236}">
                <a16:creationId xmlns:a16="http://schemas.microsoft.com/office/drawing/2014/main" id="{2C9C1ED3-C8B1-ACE2-462C-B05D76D1F8CB}"/>
              </a:ext>
            </a:extLst>
          </p:cNvPr>
          <p:cNvSpPr/>
          <p:nvPr/>
        </p:nvSpPr>
        <p:spPr>
          <a:xfrm>
            <a:off x="4839399" y="2533166"/>
            <a:ext cx="702453" cy="635841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0" name="流程图: 接点 39">
            <a:extLst>
              <a:ext uri="{FF2B5EF4-FFF2-40B4-BE49-F238E27FC236}">
                <a16:creationId xmlns:a16="http://schemas.microsoft.com/office/drawing/2014/main" id="{C29145C2-C4FC-E939-A1C0-9F24D66573BB}"/>
              </a:ext>
            </a:extLst>
          </p:cNvPr>
          <p:cNvSpPr/>
          <p:nvPr/>
        </p:nvSpPr>
        <p:spPr>
          <a:xfrm>
            <a:off x="3906832" y="3748833"/>
            <a:ext cx="702453" cy="635841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1" name="流程图: 接点 40">
            <a:extLst>
              <a:ext uri="{FF2B5EF4-FFF2-40B4-BE49-F238E27FC236}">
                <a16:creationId xmlns:a16="http://schemas.microsoft.com/office/drawing/2014/main" id="{61E31347-A3A9-AD21-86D2-1F9C1E07A77F}"/>
              </a:ext>
            </a:extLst>
          </p:cNvPr>
          <p:cNvSpPr/>
          <p:nvPr/>
        </p:nvSpPr>
        <p:spPr>
          <a:xfrm>
            <a:off x="3373937" y="4690489"/>
            <a:ext cx="702453" cy="635841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f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6" name="流程图: 接点 45">
            <a:extLst>
              <a:ext uri="{FF2B5EF4-FFF2-40B4-BE49-F238E27FC236}">
                <a16:creationId xmlns:a16="http://schemas.microsoft.com/office/drawing/2014/main" id="{68F5E3CC-6C69-9DE3-8555-D8254B0CCE6A}"/>
              </a:ext>
            </a:extLst>
          </p:cNvPr>
          <p:cNvSpPr/>
          <p:nvPr/>
        </p:nvSpPr>
        <p:spPr>
          <a:xfrm>
            <a:off x="2019493" y="3808245"/>
            <a:ext cx="702453" cy="635841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d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8E1975E3-76F4-1242-4C2D-5807F2A609A4}"/>
              </a:ext>
            </a:extLst>
          </p:cNvPr>
          <p:cNvCxnSpPr>
            <a:stCxn id="37" idx="6"/>
            <a:endCxn id="38" idx="2"/>
          </p:cNvCxnSpPr>
          <p:nvPr/>
        </p:nvCxnSpPr>
        <p:spPr>
          <a:xfrm flipV="1">
            <a:off x="2564501" y="2440818"/>
            <a:ext cx="709519" cy="1941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B98FC9AE-B222-7E2D-D033-356FC76D8FFA}"/>
              </a:ext>
            </a:extLst>
          </p:cNvPr>
          <p:cNvCxnSpPr>
            <a:stCxn id="38" idx="6"/>
            <a:endCxn id="39" idx="2"/>
          </p:cNvCxnSpPr>
          <p:nvPr/>
        </p:nvCxnSpPr>
        <p:spPr>
          <a:xfrm>
            <a:off x="3976473" y="2440818"/>
            <a:ext cx="862926" cy="410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66C33C54-1047-6A15-BA0B-31194F38C3E3}"/>
              </a:ext>
            </a:extLst>
          </p:cNvPr>
          <p:cNvCxnSpPr>
            <a:stCxn id="38" idx="3"/>
            <a:endCxn id="46" idx="7"/>
          </p:cNvCxnSpPr>
          <p:nvPr/>
        </p:nvCxnSpPr>
        <p:spPr>
          <a:xfrm flipH="1">
            <a:off x="2619074" y="2665621"/>
            <a:ext cx="757818" cy="12357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08372BD4-350A-A560-BFD5-E8C62DBD9476}"/>
              </a:ext>
            </a:extLst>
          </p:cNvPr>
          <p:cNvCxnSpPr>
            <a:stCxn id="46" idx="6"/>
            <a:endCxn id="40" idx="2"/>
          </p:cNvCxnSpPr>
          <p:nvPr/>
        </p:nvCxnSpPr>
        <p:spPr>
          <a:xfrm flipV="1">
            <a:off x="2721946" y="4066754"/>
            <a:ext cx="1184886" cy="594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00E1FC2-6066-5676-DD21-DC73CB3409C1}"/>
              </a:ext>
            </a:extLst>
          </p:cNvPr>
          <p:cNvCxnSpPr>
            <a:stCxn id="46" idx="5"/>
            <a:endCxn id="41" idx="1"/>
          </p:cNvCxnSpPr>
          <p:nvPr/>
        </p:nvCxnSpPr>
        <p:spPr>
          <a:xfrm>
            <a:off x="2619074" y="4350969"/>
            <a:ext cx="857735" cy="4326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B9C0C54D-C167-86EA-96C6-330A87C7711B}"/>
              </a:ext>
            </a:extLst>
          </p:cNvPr>
          <p:cNvCxnSpPr>
            <a:stCxn id="39" idx="1"/>
            <a:endCxn id="38" idx="7"/>
          </p:cNvCxnSpPr>
          <p:nvPr/>
        </p:nvCxnSpPr>
        <p:spPr>
          <a:xfrm rot="16200000" flipV="1">
            <a:off x="4202802" y="1886814"/>
            <a:ext cx="410269" cy="1068670"/>
          </a:xfrm>
          <a:prstGeom prst="curvedConnector3">
            <a:avLst>
              <a:gd name="adj1" fmla="val 178416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连接符: 曲线 61">
            <a:extLst>
              <a:ext uri="{FF2B5EF4-FFF2-40B4-BE49-F238E27FC236}">
                <a16:creationId xmlns:a16="http://schemas.microsoft.com/office/drawing/2014/main" id="{39300D88-B3A2-01BF-9707-3B9BAEABB149}"/>
              </a:ext>
            </a:extLst>
          </p:cNvPr>
          <p:cNvCxnSpPr>
            <a:stCxn id="40" idx="1"/>
            <a:endCxn id="46" idx="7"/>
          </p:cNvCxnSpPr>
          <p:nvPr/>
        </p:nvCxnSpPr>
        <p:spPr>
          <a:xfrm rot="16200000" flipH="1" flipV="1">
            <a:off x="3284683" y="3176341"/>
            <a:ext cx="59412" cy="1390630"/>
          </a:xfrm>
          <a:prstGeom prst="curvedConnector3">
            <a:avLst>
              <a:gd name="adj1" fmla="val -54150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6D2B7489-E18F-0D28-545A-587EE60F7D89}"/>
              </a:ext>
            </a:extLst>
          </p:cNvPr>
          <p:cNvSpPr txBox="1"/>
          <p:nvPr/>
        </p:nvSpPr>
        <p:spPr>
          <a:xfrm>
            <a:off x="1688558" y="851062"/>
            <a:ext cx="7535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图的遍历：遍历图的所有结点，每个结点只访问一次。</a:t>
            </a:r>
          </a:p>
        </p:txBody>
      </p:sp>
    </p:spTree>
    <p:extLst>
      <p:ext uri="{BB962C8B-B14F-4D97-AF65-F5344CB8AC3E}">
        <p14:creationId xmlns:p14="http://schemas.microsoft.com/office/powerpoint/2010/main" val="231610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  <p:bldP spid="4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977E015-9776-F7C0-0CCB-7A7E2680DDD6}"/>
              </a:ext>
            </a:extLst>
          </p:cNvPr>
          <p:cNvSpPr txBox="1"/>
          <p:nvPr/>
        </p:nvSpPr>
        <p:spPr>
          <a:xfrm>
            <a:off x="0" y="0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一、深度优先搜索（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DFS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51A10E5-1EAD-B5FB-81DE-63EBCE71D50A}"/>
              </a:ext>
            </a:extLst>
          </p:cNvPr>
          <p:cNvSpPr txBox="1"/>
          <p:nvPr/>
        </p:nvSpPr>
        <p:spPr>
          <a:xfrm>
            <a:off x="302559" y="461665"/>
            <a:ext cx="11477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迷宫问题：输入迷宫规模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n×m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代表可通过，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代表障碍物）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输入起点和终点，找到从起点到终点所有可行路径及其步数，输出，若没有则输出无解。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DF7ADD4-22B0-77E5-6330-A4B67A408201}"/>
              </a:ext>
            </a:extLst>
          </p:cNvPr>
          <p:cNvSpPr txBox="1"/>
          <p:nvPr/>
        </p:nvSpPr>
        <p:spPr>
          <a:xfrm>
            <a:off x="1391771" y="1848970"/>
            <a:ext cx="10033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假如我们只要判断起点能不能到达终点，并不需要输出路径，该怎么做？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9770E90-1AA5-2967-A964-8039F0E5CEAB}"/>
              </a:ext>
            </a:extLst>
          </p:cNvPr>
          <p:cNvSpPr txBox="1"/>
          <p:nvPr/>
        </p:nvSpPr>
        <p:spPr>
          <a:xfrm>
            <a:off x="1391771" y="2967335"/>
            <a:ext cx="9417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如果我们求的是起点到达终点的最小路径及花费步数，又该怎么做？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404FEDC-C1D9-ACEF-6968-0B392C0C80D0}"/>
              </a:ext>
            </a:extLst>
          </p:cNvPr>
          <p:cNvSpPr txBox="1"/>
          <p:nvPr/>
        </p:nvSpPr>
        <p:spPr>
          <a:xfrm>
            <a:off x="1862048" y="3429000"/>
            <a:ext cx="3379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int </a:t>
            </a:r>
            <a:r>
              <a:rPr lang="en-US" altLang="zh-CN" dirty="0" err="1"/>
              <a:t>min_step</a:t>
            </a:r>
            <a:r>
              <a:rPr lang="en-US" altLang="zh-CN" dirty="0"/>
              <a:t>=INT_MAX;</a:t>
            </a:r>
          </a:p>
          <a:p>
            <a:r>
              <a:rPr lang="en-US" altLang="zh-CN" dirty="0"/>
              <a:t>vector&lt;pair&lt;</a:t>
            </a:r>
            <a:r>
              <a:rPr lang="en-US" altLang="zh-CN" dirty="0" err="1"/>
              <a:t>int,int</a:t>
            </a:r>
            <a:r>
              <a:rPr lang="en-US" altLang="zh-CN" dirty="0"/>
              <a:t>&gt;&gt; </a:t>
            </a:r>
            <a:r>
              <a:rPr lang="en-US" altLang="zh-CN" dirty="0" err="1"/>
              <a:t>min_path</a:t>
            </a:r>
            <a:r>
              <a:rPr lang="en-US" altLang="zh-CN" dirty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033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9853F20-6E0B-28BA-1A47-2508EED748AD}"/>
              </a:ext>
            </a:extLst>
          </p:cNvPr>
          <p:cNvSpPr txBox="1"/>
          <p:nvPr/>
        </p:nvSpPr>
        <p:spPr>
          <a:xfrm>
            <a:off x="0" y="0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二、结束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FB0BCB7-762E-3791-21EE-CE8245F5611A}"/>
              </a:ext>
            </a:extLst>
          </p:cNvPr>
          <p:cNvSpPr txBox="1"/>
          <p:nvPr/>
        </p:nvSpPr>
        <p:spPr>
          <a:xfrm>
            <a:off x="4009375" y="2696134"/>
            <a:ext cx="2759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Thank   you!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662351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60F7403-D4FF-2979-3E15-A386D5E3AE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5" t="4047" r="8547" b="5487"/>
          <a:stretch/>
        </p:blipFill>
        <p:spPr bwMode="auto">
          <a:xfrm>
            <a:off x="381504" y="2270860"/>
            <a:ext cx="3906384" cy="3881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81E0C10-93B9-F6DA-A740-8C74F914F245}"/>
              </a:ext>
            </a:extLst>
          </p:cNvPr>
          <p:cNvSpPr txBox="1"/>
          <p:nvPr/>
        </p:nvSpPr>
        <p:spPr>
          <a:xfrm>
            <a:off x="301400" y="545274"/>
            <a:ext cx="11410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“数独”游戏：玩家需要根据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9×9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盘面上的已知数字，推理出所有剩余空格的数字，并满足每一行、每一列、每一个同色九宫内的数字均含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1-9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，不重复。</a:t>
            </a: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注：数独的答案都是唯一的，所以，多个解也称为无解。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5ACDAB2-4485-664A-5254-C2CFAC195352}"/>
              </a:ext>
            </a:extLst>
          </p:cNvPr>
          <p:cNvSpPr txBox="1"/>
          <p:nvPr/>
        </p:nvSpPr>
        <p:spPr>
          <a:xfrm>
            <a:off x="0" y="0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一、深度优先搜索（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DFS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09F7B3C-D809-F96C-E429-003153125730}"/>
              </a:ext>
            </a:extLst>
          </p:cNvPr>
          <p:cNvSpPr txBox="1"/>
          <p:nvPr/>
        </p:nvSpPr>
        <p:spPr>
          <a:xfrm>
            <a:off x="5437952" y="2270860"/>
            <a:ext cx="6083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、确定解空间：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在没有数字的方格上填上数字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1-9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373A12-F185-DC7F-A0FA-5FE24BC4493D}"/>
              </a:ext>
            </a:extLst>
          </p:cNvPr>
          <p:cNvSpPr txBox="1"/>
          <p:nvPr/>
        </p:nvSpPr>
        <p:spPr>
          <a:xfrm>
            <a:off x="5437951" y="3703858"/>
            <a:ext cx="6083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、确定解的条件：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解空间内的什么解才是我们需要的，即可行解要满足什么条件？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DCCB0B-1175-816C-DFAE-6FDAB694CCCF}"/>
              </a:ext>
            </a:extLst>
          </p:cNvPr>
          <p:cNvSpPr txBox="1"/>
          <p:nvPr/>
        </p:nvSpPr>
        <p:spPr>
          <a:xfrm>
            <a:off x="5437951" y="5444633"/>
            <a:ext cx="6083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、确定求解的思路：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如何求出我们所需要的解，即用什么算法适合求出可行解？</a:t>
            </a:r>
          </a:p>
        </p:txBody>
      </p:sp>
    </p:spTree>
    <p:extLst>
      <p:ext uri="{BB962C8B-B14F-4D97-AF65-F5344CB8AC3E}">
        <p14:creationId xmlns:p14="http://schemas.microsoft.com/office/powerpoint/2010/main" val="102480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60F7403-D4FF-2979-3E15-A386D5E3AE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5" t="4047" r="8547" b="5487"/>
          <a:stretch/>
        </p:blipFill>
        <p:spPr bwMode="auto">
          <a:xfrm>
            <a:off x="664767" y="1976870"/>
            <a:ext cx="4487967" cy="445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81E0C10-93B9-F6DA-A740-8C74F914F245}"/>
              </a:ext>
            </a:extLst>
          </p:cNvPr>
          <p:cNvSpPr txBox="1"/>
          <p:nvPr/>
        </p:nvSpPr>
        <p:spPr>
          <a:xfrm>
            <a:off x="301400" y="545274"/>
            <a:ext cx="11410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“数独”游戏：玩家需要根据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9×9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盘面上的已知数字，推理出所有剩余空格的数字，并满足每一行、每一列、每一个同色九宫内的数字均含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1-9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，不重复。</a:t>
            </a: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注：数独的答案都是唯一的，所以，多个解也称为无解。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5ACDAB2-4485-664A-5254-C2CFAC195352}"/>
              </a:ext>
            </a:extLst>
          </p:cNvPr>
          <p:cNvSpPr txBox="1"/>
          <p:nvPr/>
        </p:nvSpPr>
        <p:spPr>
          <a:xfrm>
            <a:off x="0" y="0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一、深度优先搜索（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DFS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C42D3F9-6464-6801-C372-FF3357C2B1BE}"/>
              </a:ext>
            </a:extLst>
          </p:cNvPr>
          <p:cNvSpPr txBox="1"/>
          <p:nvPr/>
        </p:nvSpPr>
        <p:spPr>
          <a:xfrm>
            <a:off x="5560359" y="2879207"/>
            <a:ext cx="62626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对于每一个方格，无非就是两种状态：已经有数，没数。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对于已经有数的方格，直接看下一个即可。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7C0E449-6A9D-283C-978A-0E431E01825E}"/>
              </a:ext>
            </a:extLst>
          </p:cNvPr>
          <p:cNvSpPr txBox="1"/>
          <p:nvPr/>
        </p:nvSpPr>
        <p:spPr>
          <a:xfrm>
            <a:off x="782171" y="2066537"/>
            <a:ext cx="37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</a:t>
            </a:r>
            <a:endParaRPr lang="zh-CN" altLang="en-US" sz="24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9B4305F-6348-81F0-0766-1C2E6E2F6613}"/>
              </a:ext>
            </a:extLst>
          </p:cNvPr>
          <p:cNvSpPr txBox="1"/>
          <p:nvPr/>
        </p:nvSpPr>
        <p:spPr>
          <a:xfrm>
            <a:off x="5560359" y="2883212"/>
            <a:ext cx="63422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对于没有数需要填的方格，我们可以在填每一个数之前检查一下要放的这个数是否可行。这一个状态完成之后继续判断下一个状态。也就是从第一个需要填的位置开始检查，从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开始试数，如果符合题目条件，那么继续递归进行下一个状态，如果不符合，试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2……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一直到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。如果都不合法，那么无解。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943FB6F-AA0A-BF19-5A1F-C9A261B33486}"/>
              </a:ext>
            </a:extLst>
          </p:cNvPr>
          <p:cNvSpPr txBox="1"/>
          <p:nvPr/>
        </p:nvSpPr>
        <p:spPr>
          <a:xfrm>
            <a:off x="1269886" y="2066537"/>
            <a:ext cx="37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6E184C3-0DC5-29DD-23BB-9C6B9D0A2FD2}"/>
              </a:ext>
            </a:extLst>
          </p:cNvPr>
          <p:cNvGrpSpPr/>
          <p:nvPr/>
        </p:nvGrpSpPr>
        <p:grpSpPr>
          <a:xfrm>
            <a:off x="1753652" y="1398082"/>
            <a:ext cx="338554" cy="668455"/>
            <a:chOff x="1753652" y="1398082"/>
            <a:chExt cx="338554" cy="668455"/>
          </a:xfrm>
        </p:grpSpPr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13EE0C23-89F3-382F-4AD5-B76D3E72E6D2}"/>
                </a:ext>
              </a:extLst>
            </p:cNvPr>
            <p:cNvCxnSpPr/>
            <p:nvPr/>
          </p:nvCxnSpPr>
          <p:spPr>
            <a:xfrm>
              <a:off x="1922929" y="1795182"/>
              <a:ext cx="0" cy="2713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4219259-1938-F071-1D2E-2B3EC3FB29CA}"/>
                </a:ext>
              </a:extLst>
            </p:cNvPr>
            <p:cNvSpPr txBox="1"/>
            <p:nvPr/>
          </p:nvSpPr>
          <p:spPr>
            <a:xfrm>
              <a:off x="1753652" y="1398082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/>
                <a:t>跳</a:t>
              </a:r>
              <a:endParaRPr lang="en-US" altLang="zh-CN" sz="1200" b="1" dirty="0"/>
            </a:p>
            <a:p>
              <a:r>
                <a:rPr lang="zh-CN" altLang="en-US" sz="1200" b="1" dirty="0"/>
                <a:t>过</a:t>
              </a:r>
              <a:endParaRPr lang="zh-CN" altLang="en-US" b="1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2BB4120-E754-6D83-0A82-532CFE08F3D9}"/>
              </a:ext>
            </a:extLst>
          </p:cNvPr>
          <p:cNvGrpSpPr/>
          <p:nvPr/>
        </p:nvGrpSpPr>
        <p:grpSpPr>
          <a:xfrm>
            <a:off x="2261483" y="1369109"/>
            <a:ext cx="338554" cy="668455"/>
            <a:chOff x="1753652" y="1398082"/>
            <a:chExt cx="338554" cy="668455"/>
          </a:xfrm>
        </p:grpSpPr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AA3D4CCE-9CDD-AA02-FFBA-CAAB61249BDC}"/>
                </a:ext>
              </a:extLst>
            </p:cNvPr>
            <p:cNvCxnSpPr/>
            <p:nvPr/>
          </p:nvCxnSpPr>
          <p:spPr>
            <a:xfrm>
              <a:off x="1922929" y="1795182"/>
              <a:ext cx="0" cy="2713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823BC13-F9D3-C6DD-7749-B76C6846381A}"/>
                </a:ext>
              </a:extLst>
            </p:cNvPr>
            <p:cNvSpPr txBox="1"/>
            <p:nvPr/>
          </p:nvSpPr>
          <p:spPr>
            <a:xfrm>
              <a:off x="1753652" y="1398082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/>
                <a:t>跳</a:t>
              </a:r>
              <a:endParaRPr lang="en-US" altLang="zh-CN" sz="1200" b="1" dirty="0"/>
            </a:p>
            <a:p>
              <a:r>
                <a:rPr lang="zh-CN" altLang="en-US" sz="1200" b="1" dirty="0"/>
                <a:t>过</a:t>
              </a:r>
              <a:endParaRPr lang="zh-CN" altLang="en-US" b="1" dirty="0"/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65D55B0A-9ACD-6673-2120-634631FCE9A5}"/>
              </a:ext>
            </a:extLst>
          </p:cNvPr>
          <p:cNvSpPr txBox="1"/>
          <p:nvPr/>
        </p:nvSpPr>
        <p:spPr>
          <a:xfrm>
            <a:off x="1269885" y="2066537"/>
            <a:ext cx="37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2</a:t>
            </a:r>
            <a:endParaRPr lang="zh-CN" altLang="en-US" sz="2400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42D45A8-ED05-8A0C-D83C-004FCBA420B7}"/>
              </a:ext>
            </a:extLst>
          </p:cNvPr>
          <p:cNvSpPr txBox="1"/>
          <p:nvPr/>
        </p:nvSpPr>
        <p:spPr>
          <a:xfrm>
            <a:off x="2723595" y="2037564"/>
            <a:ext cx="37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91C2E78-8518-F26E-187E-5B9736B80BF7}"/>
              </a:ext>
            </a:extLst>
          </p:cNvPr>
          <p:cNvSpPr txBox="1"/>
          <p:nvPr/>
        </p:nvSpPr>
        <p:spPr>
          <a:xfrm>
            <a:off x="2722137" y="2048253"/>
            <a:ext cx="37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16E076A-D446-8533-E763-56668B3B8CF6}"/>
              </a:ext>
            </a:extLst>
          </p:cNvPr>
          <p:cNvSpPr txBox="1"/>
          <p:nvPr/>
        </p:nvSpPr>
        <p:spPr>
          <a:xfrm>
            <a:off x="2722137" y="2046611"/>
            <a:ext cx="37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3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79FED75-18DC-7F87-7C02-2A2C4A12739D}"/>
              </a:ext>
            </a:extLst>
          </p:cNvPr>
          <p:cNvSpPr txBox="1"/>
          <p:nvPr/>
        </p:nvSpPr>
        <p:spPr>
          <a:xfrm>
            <a:off x="2722137" y="2046611"/>
            <a:ext cx="37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4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5146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15" grpId="0"/>
      <p:bldP spid="15" grpId="1"/>
      <p:bldP spid="24" grpId="0"/>
      <p:bldP spid="25" grpId="0"/>
      <p:bldP spid="25" grpId="1"/>
      <p:bldP spid="26" grpId="0"/>
      <p:bldP spid="26" grpId="1"/>
      <p:bldP spid="27" grpId="0"/>
      <p:bldP spid="27" grpId="1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81E0C10-93B9-F6DA-A740-8C74F914F245}"/>
              </a:ext>
            </a:extLst>
          </p:cNvPr>
          <p:cNvSpPr txBox="1"/>
          <p:nvPr/>
        </p:nvSpPr>
        <p:spPr>
          <a:xfrm>
            <a:off x="301400" y="545274"/>
            <a:ext cx="11410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“数独”游戏：玩家需要根据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9×9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盘面上的已知数字，推理出所有剩余空格的数字，并满足每一行、每一列、每一个同色九宫内的数字均含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1-9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，不重复。</a:t>
            </a: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注：数独的答案都是唯一的，所以，多个解也称为无解。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5ACDAB2-4485-664A-5254-C2CFAC195352}"/>
              </a:ext>
            </a:extLst>
          </p:cNvPr>
          <p:cNvSpPr txBox="1"/>
          <p:nvPr/>
        </p:nvSpPr>
        <p:spPr>
          <a:xfrm>
            <a:off x="0" y="0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一、深度优先搜索（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DFS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CA67ECC-A707-598F-8FF7-3D81EE614514}"/>
              </a:ext>
            </a:extLst>
          </p:cNvPr>
          <p:cNvSpPr txBox="1"/>
          <p:nvPr/>
        </p:nvSpPr>
        <p:spPr>
          <a:xfrm>
            <a:off x="5741893" y="3267463"/>
            <a:ext cx="62187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这样做有一个好处：每成功的放下一个数，都能保证当前状态是符合题目条件的，所以接下来的遍历，无需检查已放入的数是否跟前面的数冲突，只需要检查是否与后面的数相冲突，间接的节省了时间。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0FF8278-4282-13A6-8429-09BE3794AC56}"/>
              </a:ext>
            </a:extLst>
          </p:cNvPr>
          <p:cNvSpPr txBox="1"/>
          <p:nvPr/>
        </p:nvSpPr>
        <p:spPr>
          <a:xfrm>
            <a:off x="5741893" y="3267463"/>
            <a:ext cx="60686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如果当前放入的数字可行，那么继续递归下一种状态，而不是返回继续进行其他数字的放入判断，也就是说，一条路要走到底，一直递归到最后一个需要填放的位置，若找到了一组解，就可以退出了。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9FD018E-609D-77E6-B5E4-F938FDA787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5" t="4047" r="8547" b="5487"/>
          <a:stretch/>
        </p:blipFill>
        <p:spPr bwMode="auto">
          <a:xfrm>
            <a:off x="664767" y="1976870"/>
            <a:ext cx="4487967" cy="445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633E69A-DC45-9E50-09BE-AC2994F5394D}"/>
              </a:ext>
            </a:extLst>
          </p:cNvPr>
          <p:cNvSpPr txBox="1"/>
          <p:nvPr/>
        </p:nvSpPr>
        <p:spPr>
          <a:xfrm>
            <a:off x="782171" y="2066537"/>
            <a:ext cx="37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</a:t>
            </a:r>
            <a:endParaRPr lang="zh-CN" altLang="en-US" sz="24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DC474B1-735C-82A7-8690-B839E1A9A480}"/>
              </a:ext>
            </a:extLst>
          </p:cNvPr>
          <p:cNvSpPr txBox="1"/>
          <p:nvPr/>
        </p:nvSpPr>
        <p:spPr>
          <a:xfrm>
            <a:off x="1261906" y="2066537"/>
            <a:ext cx="37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2</a:t>
            </a:r>
            <a:endParaRPr lang="zh-CN" altLang="en-US" sz="24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416D3FE-84DB-854F-6EE7-0FEAE7CFB72D}"/>
              </a:ext>
            </a:extLst>
          </p:cNvPr>
          <p:cNvSpPr txBox="1"/>
          <p:nvPr/>
        </p:nvSpPr>
        <p:spPr>
          <a:xfrm>
            <a:off x="2723594" y="2048780"/>
            <a:ext cx="37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4</a:t>
            </a:r>
            <a:endParaRPr lang="zh-CN" altLang="en-US" sz="24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19FF8D1-D56E-6FFE-A7E3-E114A48EB336}"/>
              </a:ext>
            </a:extLst>
          </p:cNvPr>
          <p:cNvSpPr txBox="1"/>
          <p:nvPr/>
        </p:nvSpPr>
        <p:spPr>
          <a:xfrm>
            <a:off x="3248276" y="2048779"/>
            <a:ext cx="37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28264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81E0C10-93B9-F6DA-A740-8C74F914F245}"/>
              </a:ext>
            </a:extLst>
          </p:cNvPr>
          <p:cNvSpPr txBox="1"/>
          <p:nvPr/>
        </p:nvSpPr>
        <p:spPr>
          <a:xfrm>
            <a:off x="301400" y="545274"/>
            <a:ext cx="11410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“数独”游戏：玩家需要根据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9×9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盘面上的已知数字，推理出所有剩余空格的数字，并满足每一行、每一列、每一个同色九宫内的数字均含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1-9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，不重复。</a:t>
            </a: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注：数独的答案都是唯一的，所以，多个解也称为无解。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5ACDAB2-4485-664A-5254-C2CFAC195352}"/>
              </a:ext>
            </a:extLst>
          </p:cNvPr>
          <p:cNvSpPr txBox="1"/>
          <p:nvPr/>
        </p:nvSpPr>
        <p:spPr>
          <a:xfrm>
            <a:off x="0" y="0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一、深度优先搜索（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DFS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9FD018E-609D-77E6-B5E4-F938FDA787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5" t="4047" r="8547" b="5487"/>
          <a:stretch/>
        </p:blipFill>
        <p:spPr bwMode="auto">
          <a:xfrm>
            <a:off x="664767" y="1976870"/>
            <a:ext cx="4487967" cy="445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633E69A-DC45-9E50-09BE-AC2994F5394D}"/>
              </a:ext>
            </a:extLst>
          </p:cNvPr>
          <p:cNvSpPr txBox="1"/>
          <p:nvPr/>
        </p:nvSpPr>
        <p:spPr>
          <a:xfrm>
            <a:off x="782171" y="2066537"/>
            <a:ext cx="37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</a:t>
            </a:r>
            <a:endParaRPr lang="zh-CN" altLang="en-US" sz="24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DC474B1-735C-82A7-8690-B839E1A9A480}"/>
              </a:ext>
            </a:extLst>
          </p:cNvPr>
          <p:cNvSpPr txBox="1"/>
          <p:nvPr/>
        </p:nvSpPr>
        <p:spPr>
          <a:xfrm>
            <a:off x="1261906" y="2066537"/>
            <a:ext cx="37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2</a:t>
            </a:r>
            <a:endParaRPr lang="zh-CN" altLang="en-US" sz="24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416D3FE-84DB-854F-6EE7-0FEAE7CFB72D}"/>
              </a:ext>
            </a:extLst>
          </p:cNvPr>
          <p:cNvSpPr txBox="1"/>
          <p:nvPr/>
        </p:nvSpPr>
        <p:spPr>
          <a:xfrm>
            <a:off x="2723594" y="2048780"/>
            <a:ext cx="37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4</a:t>
            </a:r>
            <a:endParaRPr lang="zh-CN" altLang="en-US" sz="24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25A3A5-1784-A169-C6BD-EF81F544586F}"/>
              </a:ext>
            </a:extLst>
          </p:cNvPr>
          <p:cNvSpPr txBox="1"/>
          <p:nvPr/>
        </p:nvSpPr>
        <p:spPr>
          <a:xfrm>
            <a:off x="3248276" y="2048779"/>
            <a:ext cx="37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？</a:t>
            </a:r>
          </a:p>
        </p:txBody>
      </p: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4502E29B-0BEA-20F8-D32B-7D9C42887C32}"/>
              </a:ext>
            </a:extLst>
          </p:cNvPr>
          <p:cNvGrpSpPr/>
          <p:nvPr/>
        </p:nvGrpSpPr>
        <p:grpSpPr>
          <a:xfrm>
            <a:off x="6026913" y="1670040"/>
            <a:ext cx="5900981" cy="4178137"/>
            <a:chOff x="6026913" y="1670040"/>
            <a:chExt cx="5900981" cy="4178137"/>
          </a:xfrm>
        </p:grpSpPr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99739A23-F7AE-CFF5-F961-1C107F672DCD}"/>
                </a:ext>
              </a:extLst>
            </p:cNvPr>
            <p:cNvGrpSpPr/>
            <p:nvPr/>
          </p:nvGrpSpPr>
          <p:grpSpPr>
            <a:xfrm>
              <a:off x="6026913" y="2133652"/>
              <a:ext cx="5900981" cy="3714525"/>
              <a:chOff x="6026913" y="2133652"/>
              <a:chExt cx="5900981" cy="3714525"/>
            </a:xfrm>
          </p:grpSpPr>
          <p:sp>
            <p:nvSpPr>
              <p:cNvPr id="5" name="流程图: 接点 4">
                <a:extLst>
                  <a:ext uri="{FF2B5EF4-FFF2-40B4-BE49-F238E27FC236}">
                    <a16:creationId xmlns:a16="http://schemas.microsoft.com/office/drawing/2014/main" id="{150FC1CF-049F-2F07-D2D0-81C0E36A0219}"/>
                  </a:ext>
                </a:extLst>
              </p:cNvPr>
              <p:cNvSpPr/>
              <p:nvPr/>
            </p:nvSpPr>
            <p:spPr>
              <a:xfrm>
                <a:off x="7831458" y="2133652"/>
                <a:ext cx="510988" cy="484246"/>
              </a:xfrm>
              <a:prstGeom prst="flowChartConnector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</a:rPr>
                  <a:t>根</a:t>
                </a:r>
              </a:p>
            </p:txBody>
          </p:sp>
          <p:sp>
            <p:nvSpPr>
              <p:cNvPr id="6" name="流程图: 接点 5">
                <a:extLst>
                  <a:ext uri="{FF2B5EF4-FFF2-40B4-BE49-F238E27FC236}">
                    <a16:creationId xmlns:a16="http://schemas.microsoft.com/office/drawing/2014/main" id="{21A20A6B-E75A-1185-21B0-FD4DE90B64E3}"/>
                  </a:ext>
                </a:extLst>
              </p:cNvPr>
              <p:cNvSpPr/>
              <p:nvPr/>
            </p:nvSpPr>
            <p:spPr>
              <a:xfrm>
                <a:off x="6980968" y="3097307"/>
                <a:ext cx="510988" cy="484246"/>
              </a:xfrm>
              <a:prstGeom prst="flowChartConnector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1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流程图: 接点 12">
                <a:extLst>
                  <a:ext uri="{FF2B5EF4-FFF2-40B4-BE49-F238E27FC236}">
                    <a16:creationId xmlns:a16="http://schemas.microsoft.com/office/drawing/2014/main" id="{E1DAB01F-D115-6282-69E9-0906A5DDF2E4}"/>
                  </a:ext>
                </a:extLst>
              </p:cNvPr>
              <p:cNvSpPr/>
              <p:nvPr/>
            </p:nvSpPr>
            <p:spPr>
              <a:xfrm>
                <a:off x="8310134" y="3102144"/>
                <a:ext cx="510988" cy="484246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流程图: 接点 13">
                <a:extLst>
                  <a:ext uri="{FF2B5EF4-FFF2-40B4-BE49-F238E27FC236}">
                    <a16:creationId xmlns:a16="http://schemas.microsoft.com/office/drawing/2014/main" id="{B882D61A-5DE1-9552-EB6A-037999C38089}"/>
                  </a:ext>
                </a:extLst>
              </p:cNvPr>
              <p:cNvSpPr/>
              <p:nvPr/>
            </p:nvSpPr>
            <p:spPr>
              <a:xfrm>
                <a:off x="9279849" y="3097307"/>
                <a:ext cx="510988" cy="484246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流程图: 接点 14">
                <a:extLst>
                  <a:ext uri="{FF2B5EF4-FFF2-40B4-BE49-F238E27FC236}">
                    <a16:creationId xmlns:a16="http://schemas.microsoft.com/office/drawing/2014/main" id="{BEECBC35-3FD0-4F42-5A1F-33FC7F7FC711}"/>
                  </a:ext>
                </a:extLst>
              </p:cNvPr>
              <p:cNvSpPr/>
              <p:nvPr/>
            </p:nvSpPr>
            <p:spPr>
              <a:xfrm>
                <a:off x="6154847" y="3977798"/>
                <a:ext cx="510988" cy="484246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1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流程图: 接点 15">
                <a:extLst>
                  <a:ext uri="{FF2B5EF4-FFF2-40B4-BE49-F238E27FC236}">
                    <a16:creationId xmlns:a16="http://schemas.microsoft.com/office/drawing/2014/main" id="{772045B6-EF1C-EEB3-8FD4-DDDDE41D185D}"/>
                  </a:ext>
                </a:extLst>
              </p:cNvPr>
              <p:cNvSpPr/>
              <p:nvPr/>
            </p:nvSpPr>
            <p:spPr>
              <a:xfrm>
                <a:off x="6952840" y="3977798"/>
                <a:ext cx="510988" cy="484246"/>
              </a:xfrm>
              <a:prstGeom prst="flowChartConnector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流程图: 接点 16">
                <a:extLst>
                  <a:ext uri="{FF2B5EF4-FFF2-40B4-BE49-F238E27FC236}">
                    <a16:creationId xmlns:a16="http://schemas.microsoft.com/office/drawing/2014/main" id="{0EE5C8CC-7090-8944-D02E-FE015A9AC579}"/>
                  </a:ext>
                </a:extLst>
              </p:cNvPr>
              <p:cNvSpPr/>
              <p:nvPr/>
            </p:nvSpPr>
            <p:spPr>
              <a:xfrm>
                <a:off x="8118919" y="3982635"/>
                <a:ext cx="510988" cy="484246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C3DAD04-374E-0DA3-4F01-4B26A4A0BA60}"/>
                  </a:ext>
                </a:extLst>
              </p:cNvPr>
              <p:cNvSpPr txBox="1"/>
              <p:nvPr/>
            </p:nvSpPr>
            <p:spPr>
              <a:xfrm>
                <a:off x="9947281" y="3108597"/>
                <a:ext cx="4347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…</a:t>
                </a:r>
                <a:endParaRPr lang="zh-CN" altLang="en-US" sz="2400" b="1" dirty="0"/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DC03D42-AD67-F9D4-65D3-7D17E8066847}"/>
                  </a:ext>
                </a:extLst>
              </p:cNvPr>
              <p:cNvSpPr txBox="1"/>
              <p:nvPr/>
            </p:nvSpPr>
            <p:spPr>
              <a:xfrm>
                <a:off x="8750824" y="3993925"/>
                <a:ext cx="4347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…</a:t>
                </a:r>
                <a:endParaRPr lang="zh-CN" altLang="en-US" sz="2400" b="1" dirty="0"/>
              </a:p>
            </p:txBody>
          </p: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5BE2D94F-94AB-DE57-F37A-7D5DB6FD1E74}"/>
                  </a:ext>
                </a:extLst>
              </p:cNvPr>
              <p:cNvCxnSpPr>
                <a:cxnSpLocks/>
                <a:stCxn id="5" idx="3"/>
                <a:endCxn id="6" idx="7"/>
              </p:cNvCxnSpPr>
              <p:nvPr/>
            </p:nvCxnSpPr>
            <p:spPr>
              <a:xfrm flipH="1">
                <a:off x="7417124" y="2546982"/>
                <a:ext cx="489166" cy="621241"/>
              </a:xfrm>
              <a:prstGeom prst="line">
                <a:avLst/>
              </a:prstGeom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77021951-F1C4-3A04-197B-0AFE9807708F}"/>
                  </a:ext>
                </a:extLst>
              </p:cNvPr>
              <p:cNvCxnSpPr>
                <a:cxnSpLocks/>
                <a:stCxn id="5" idx="4"/>
                <a:endCxn id="13" idx="1"/>
              </p:cNvCxnSpPr>
              <p:nvPr/>
            </p:nvCxnSpPr>
            <p:spPr>
              <a:xfrm>
                <a:off x="8086952" y="2617898"/>
                <a:ext cx="298014" cy="55516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AAE860A4-930E-B7BD-0C9E-52F9507AC200}"/>
                  </a:ext>
                </a:extLst>
              </p:cNvPr>
              <p:cNvCxnSpPr>
                <a:cxnSpLocks/>
                <a:stCxn id="5" idx="5"/>
                <a:endCxn id="14" idx="1"/>
              </p:cNvCxnSpPr>
              <p:nvPr/>
            </p:nvCxnSpPr>
            <p:spPr>
              <a:xfrm>
                <a:off x="8267614" y="2546982"/>
                <a:ext cx="1087067" cy="62124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D512B151-CC3E-2C9C-876C-2F8185148BCF}"/>
                  </a:ext>
                </a:extLst>
              </p:cNvPr>
              <p:cNvCxnSpPr>
                <a:cxnSpLocks/>
                <a:stCxn id="6" idx="3"/>
                <a:endCxn id="15" idx="7"/>
              </p:cNvCxnSpPr>
              <p:nvPr/>
            </p:nvCxnSpPr>
            <p:spPr>
              <a:xfrm flipH="1">
                <a:off x="6591003" y="3510637"/>
                <a:ext cx="464797" cy="53807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A1AD129A-419A-E77C-9ECD-8EA5FD866BDB}"/>
                  </a:ext>
                </a:extLst>
              </p:cNvPr>
              <p:cNvCxnSpPr>
                <a:cxnSpLocks/>
                <a:stCxn id="6" idx="4"/>
                <a:endCxn id="16" idx="0"/>
              </p:cNvCxnSpPr>
              <p:nvPr/>
            </p:nvCxnSpPr>
            <p:spPr>
              <a:xfrm flipH="1">
                <a:off x="7208334" y="3581553"/>
                <a:ext cx="28128" cy="396245"/>
              </a:xfrm>
              <a:prstGeom prst="line">
                <a:avLst/>
              </a:prstGeom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034F1CAC-D33C-247C-8BC5-1A05EE7FE099}"/>
                  </a:ext>
                </a:extLst>
              </p:cNvPr>
              <p:cNvCxnSpPr>
                <a:cxnSpLocks/>
                <a:stCxn id="6" idx="5"/>
                <a:endCxn id="17" idx="1"/>
              </p:cNvCxnSpPr>
              <p:nvPr/>
            </p:nvCxnSpPr>
            <p:spPr>
              <a:xfrm>
                <a:off x="7417124" y="3510637"/>
                <a:ext cx="776627" cy="5429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5BC15FFF-9947-24C2-3554-CC0FBAE97E99}"/>
                  </a:ext>
                </a:extLst>
              </p:cNvPr>
              <p:cNvCxnSpPr>
                <a:cxnSpLocks/>
                <a:stCxn id="16" idx="3"/>
                <a:endCxn id="54" idx="7"/>
              </p:cNvCxnSpPr>
              <p:nvPr/>
            </p:nvCxnSpPr>
            <p:spPr>
              <a:xfrm flipH="1">
                <a:off x="6594282" y="4391128"/>
                <a:ext cx="433390" cy="7941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225A5D29-A68B-C88A-87EF-D2505B3D8765}"/>
                  </a:ext>
                </a:extLst>
              </p:cNvPr>
              <p:cNvCxnSpPr>
                <a:cxnSpLocks/>
                <a:stCxn id="16" idx="4"/>
                <a:endCxn id="52" idx="0"/>
              </p:cNvCxnSpPr>
              <p:nvPr/>
            </p:nvCxnSpPr>
            <p:spPr>
              <a:xfrm flipH="1">
                <a:off x="7142686" y="4462044"/>
                <a:ext cx="65648" cy="65228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C35ACF0A-627E-1BE4-2F16-34C8B0FA2DDB}"/>
                  </a:ext>
                </a:extLst>
              </p:cNvPr>
              <p:cNvCxnSpPr>
                <a:cxnSpLocks/>
                <a:stCxn id="16" idx="5"/>
                <a:endCxn id="53" idx="0"/>
              </p:cNvCxnSpPr>
              <p:nvPr/>
            </p:nvCxnSpPr>
            <p:spPr>
              <a:xfrm>
                <a:off x="7388996" y="4391128"/>
                <a:ext cx="539512" cy="72319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00691FBF-D1BC-5FBB-4745-FC093EBDC840}"/>
                  </a:ext>
                </a:extLst>
              </p:cNvPr>
              <p:cNvGrpSpPr/>
              <p:nvPr/>
            </p:nvGrpSpPr>
            <p:grpSpPr>
              <a:xfrm>
                <a:off x="6075532" y="4083262"/>
                <a:ext cx="389965" cy="484246"/>
                <a:chOff x="6326841" y="3904148"/>
                <a:chExt cx="303833" cy="327174"/>
              </a:xfrm>
            </p:grpSpPr>
            <p:cxnSp>
              <p:nvCxnSpPr>
                <p:cNvPr id="43" name="直接连接符 42">
                  <a:extLst>
                    <a:ext uri="{FF2B5EF4-FFF2-40B4-BE49-F238E27FC236}">
                      <a16:creationId xmlns:a16="http://schemas.microsoft.com/office/drawing/2014/main" id="{5D60A753-06E6-7C5E-23F5-13B88A9167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26841" y="3904148"/>
                  <a:ext cx="303833" cy="327174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连接符 44">
                  <a:extLst>
                    <a:ext uri="{FF2B5EF4-FFF2-40B4-BE49-F238E27FC236}">
                      <a16:creationId xmlns:a16="http://schemas.microsoft.com/office/drawing/2014/main" id="{5C0FDC47-4EA8-FB9B-CEFF-009E535668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26841" y="3904148"/>
                  <a:ext cx="303833" cy="302502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流程图: 接点 51">
                <a:extLst>
                  <a:ext uri="{FF2B5EF4-FFF2-40B4-BE49-F238E27FC236}">
                    <a16:creationId xmlns:a16="http://schemas.microsoft.com/office/drawing/2014/main" id="{B35DD5A3-AAD6-F14D-FB96-AC63EE7596F7}"/>
                  </a:ext>
                </a:extLst>
              </p:cNvPr>
              <p:cNvSpPr/>
              <p:nvPr/>
            </p:nvSpPr>
            <p:spPr>
              <a:xfrm>
                <a:off x="6887192" y="5114326"/>
                <a:ext cx="510988" cy="484246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流程图: 接点 52">
                <a:extLst>
                  <a:ext uri="{FF2B5EF4-FFF2-40B4-BE49-F238E27FC236}">
                    <a16:creationId xmlns:a16="http://schemas.microsoft.com/office/drawing/2014/main" id="{FB9633E7-D2F5-FB11-88FD-FA876CD00118}"/>
                  </a:ext>
                </a:extLst>
              </p:cNvPr>
              <p:cNvSpPr/>
              <p:nvPr/>
            </p:nvSpPr>
            <p:spPr>
              <a:xfrm>
                <a:off x="7673014" y="5114326"/>
                <a:ext cx="510988" cy="484246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流程图: 接点 53">
                <a:extLst>
                  <a:ext uri="{FF2B5EF4-FFF2-40B4-BE49-F238E27FC236}">
                    <a16:creationId xmlns:a16="http://schemas.microsoft.com/office/drawing/2014/main" id="{4AB7FD07-53B7-1C05-343C-3EA40FB680FA}"/>
                  </a:ext>
                </a:extLst>
              </p:cNvPr>
              <p:cNvSpPr/>
              <p:nvPr/>
            </p:nvSpPr>
            <p:spPr>
              <a:xfrm>
                <a:off x="6158126" y="5114326"/>
                <a:ext cx="510988" cy="484246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1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流程图: 接点 54">
                <a:extLst>
                  <a:ext uri="{FF2B5EF4-FFF2-40B4-BE49-F238E27FC236}">
                    <a16:creationId xmlns:a16="http://schemas.microsoft.com/office/drawing/2014/main" id="{761A7DBF-DA69-4FFA-65E6-F587C6623D29}"/>
                  </a:ext>
                </a:extLst>
              </p:cNvPr>
              <p:cNvSpPr/>
              <p:nvPr/>
            </p:nvSpPr>
            <p:spPr>
              <a:xfrm>
                <a:off x="8454583" y="5114326"/>
                <a:ext cx="510988" cy="484246"/>
              </a:xfrm>
              <a:prstGeom prst="flowChartConnector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4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1723598F-29B1-77EB-A790-CDD94306DB14}"/>
                  </a:ext>
                </a:extLst>
              </p:cNvPr>
              <p:cNvCxnSpPr>
                <a:cxnSpLocks/>
                <a:stCxn id="16" idx="6"/>
                <a:endCxn id="55" idx="0"/>
              </p:cNvCxnSpPr>
              <p:nvPr/>
            </p:nvCxnSpPr>
            <p:spPr>
              <a:xfrm>
                <a:off x="7463828" y="4219921"/>
                <a:ext cx="1246249" cy="894405"/>
              </a:xfrm>
              <a:prstGeom prst="line">
                <a:avLst/>
              </a:prstGeom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AA8138E4-D3F9-335D-C8F0-F4711121CE4C}"/>
                  </a:ext>
                </a:extLst>
              </p:cNvPr>
              <p:cNvGrpSpPr/>
              <p:nvPr/>
            </p:nvGrpSpPr>
            <p:grpSpPr>
              <a:xfrm>
                <a:off x="6026913" y="5361574"/>
                <a:ext cx="389965" cy="484246"/>
                <a:chOff x="6326841" y="3904148"/>
                <a:chExt cx="303833" cy="327174"/>
              </a:xfrm>
            </p:grpSpPr>
            <p:cxnSp>
              <p:nvCxnSpPr>
                <p:cNvPr id="94" name="直接连接符 93">
                  <a:extLst>
                    <a:ext uri="{FF2B5EF4-FFF2-40B4-BE49-F238E27FC236}">
                      <a16:creationId xmlns:a16="http://schemas.microsoft.com/office/drawing/2014/main" id="{E8357D01-FBFE-AF78-E3D9-4E7D87BAA4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26841" y="3904148"/>
                  <a:ext cx="303833" cy="327174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接连接符 94">
                  <a:extLst>
                    <a:ext uri="{FF2B5EF4-FFF2-40B4-BE49-F238E27FC236}">
                      <a16:creationId xmlns:a16="http://schemas.microsoft.com/office/drawing/2014/main" id="{FB35BD45-EEC0-7648-5217-8ECF9D78A4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26841" y="3904148"/>
                  <a:ext cx="303833" cy="302502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6" name="组合 95">
                <a:extLst>
                  <a:ext uri="{FF2B5EF4-FFF2-40B4-BE49-F238E27FC236}">
                    <a16:creationId xmlns:a16="http://schemas.microsoft.com/office/drawing/2014/main" id="{084B5CC1-81F3-A0FC-4B9C-01DA22803C86}"/>
                  </a:ext>
                </a:extLst>
              </p:cNvPr>
              <p:cNvGrpSpPr/>
              <p:nvPr/>
            </p:nvGrpSpPr>
            <p:grpSpPr>
              <a:xfrm>
                <a:off x="6744712" y="5363931"/>
                <a:ext cx="389965" cy="484246"/>
                <a:chOff x="6326841" y="3904148"/>
                <a:chExt cx="303833" cy="327174"/>
              </a:xfrm>
            </p:grpSpPr>
            <p:cxnSp>
              <p:nvCxnSpPr>
                <p:cNvPr id="97" name="直接连接符 96">
                  <a:extLst>
                    <a:ext uri="{FF2B5EF4-FFF2-40B4-BE49-F238E27FC236}">
                      <a16:creationId xmlns:a16="http://schemas.microsoft.com/office/drawing/2014/main" id="{B6F5DBFC-AFCE-67E2-C589-FA64103DF0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26841" y="3904148"/>
                  <a:ext cx="303833" cy="327174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接连接符 97">
                  <a:extLst>
                    <a:ext uri="{FF2B5EF4-FFF2-40B4-BE49-F238E27FC236}">
                      <a16:creationId xmlns:a16="http://schemas.microsoft.com/office/drawing/2014/main" id="{2E39182E-1539-5472-3E7F-AA261A1791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26841" y="3904148"/>
                  <a:ext cx="303833" cy="302502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9" name="组合 98">
                <a:extLst>
                  <a:ext uri="{FF2B5EF4-FFF2-40B4-BE49-F238E27FC236}">
                    <a16:creationId xmlns:a16="http://schemas.microsoft.com/office/drawing/2014/main" id="{80B6A6EF-2DB8-F74D-1085-3615D117BACE}"/>
                  </a:ext>
                </a:extLst>
              </p:cNvPr>
              <p:cNvGrpSpPr/>
              <p:nvPr/>
            </p:nvGrpSpPr>
            <p:grpSpPr>
              <a:xfrm>
                <a:off x="7514111" y="5343315"/>
                <a:ext cx="389965" cy="484246"/>
                <a:chOff x="6326841" y="3904148"/>
                <a:chExt cx="303833" cy="327174"/>
              </a:xfrm>
            </p:grpSpPr>
            <p:cxnSp>
              <p:nvCxnSpPr>
                <p:cNvPr id="100" name="直接连接符 99">
                  <a:extLst>
                    <a:ext uri="{FF2B5EF4-FFF2-40B4-BE49-F238E27FC236}">
                      <a16:creationId xmlns:a16="http://schemas.microsoft.com/office/drawing/2014/main" id="{C604A460-1262-AA9E-D13D-409F3058C2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26841" y="3904148"/>
                  <a:ext cx="303833" cy="327174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接连接符 100">
                  <a:extLst>
                    <a:ext uri="{FF2B5EF4-FFF2-40B4-BE49-F238E27FC236}">
                      <a16:creationId xmlns:a16="http://schemas.microsoft.com/office/drawing/2014/main" id="{300C3182-A305-4F51-BA40-5C99C7BBF5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26841" y="3904148"/>
                  <a:ext cx="303833" cy="302502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3ED2F1C5-76E5-E433-709F-D2979DE676B8}"/>
                  </a:ext>
                </a:extLst>
              </p:cNvPr>
              <p:cNvSpPr txBox="1"/>
              <p:nvPr/>
            </p:nvSpPr>
            <p:spPr>
              <a:xfrm>
                <a:off x="9018785" y="5125616"/>
                <a:ext cx="4347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…</a:t>
                </a:r>
                <a:endParaRPr lang="zh-CN" altLang="en-US" sz="2400" b="1" dirty="0"/>
              </a:p>
            </p:txBody>
          </p:sp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F4ED5D4E-5242-3CC2-FCB4-5C110A131349}"/>
                  </a:ext>
                </a:extLst>
              </p:cNvPr>
              <p:cNvSpPr txBox="1"/>
              <p:nvPr/>
            </p:nvSpPr>
            <p:spPr>
              <a:xfrm>
                <a:off x="10717306" y="3155819"/>
                <a:ext cx="12105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/>
                  <a:t>第一个方格</a:t>
                </a:r>
              </a:p>
            </p:txBody>
          </p:sp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F912031A-0D61-A295-8F89-FFDF3774A475}"/>
                  </a:ext>
                </a:extLst>
              </p:cNvPr>
              <p:cNvSpPr txBox="1"/>
              <p:nvPr/>
            </p:nvSpPr>
            <p:spPr>
              <a:xfrm>
                <a:off x="10717306" y="4052574"/>
                <a:ext cx="12105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/>
                  <a:t>第二个方格</a:t>
                </a:r>
              </a:p>
            </p:txBody>
          </p:sp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2B11BB98-EA32-BEDF-0F6D-EA6CAB950517}"/>
                  </a:ext>
                </a:extLst>
              </p:cNvPr>
              <p:cNvSpPr txBox="1"/>
              <p:nvPr/>
            </p:nvSpPr>
            <p:spPr>
              <a:xfrm>
                <a:off x="10717306" y="5194654"/>
                <a:ext cx="12105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/>
                  <a:t>第五个方格</a:t>
                </a:r>
              </a:p>
            </p:txBody>
          </p:sp>
        </p:grp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77B7126E-94A3-4F53-B557-2C7357FD1556}"/>
                </a:ext>
              </a:extLst>
            </p:cNvPr>
            <p:cNvSpPr txBox="1"/>
            <p:nvPr/>
          </p:nvSpPr>
          <p:spPr>
            <a:xfrm>
              <a:off x="7595747" y="1670040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搜索树</a:t>
              </a:r>
            </a:p>
          </p:txBody>
        </p:sp>
      </p:grpSp>
      <p:sp>
        <p:nvSpPr>
          <p:cNvPr id="109" name="文本框 108">
            <a:extLst>
              <a:ext uri="{FF2B5EF4-FFF2-40B4-BE49-F238E27FC236}">
                <a16:creationId xmlns:a16="http://schemas.microsoft.com/office/drawing/2014/main" id="{F7909E12-E4E2-90DA-9E8F-0311AEB3E6FE}"/>
              </a:ext>
            </a:extLst>
          </p:cNvPr>
          <p:cNvSpPr txBox="1"/>
          <p:nvPr/>
        </p:nvSpPr>
        <p:spPr>
          <a:xfrm>
            <a:off x="5476885" y="4185558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剪枝</a:t>
            </a: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424BA15A-2AA7-7B56-BDDC-252E3B8E951E}"/>
              </a:ext>
            </a:extLst>
          </p:cNvPr>
          <p:cNvSpPr txBox="1"/>
          <p:nvPr/>
        </p:nvSpPr>
        <p:spPr>
          <a:xfrm>
            <a:off x="6295260" y="3294318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回溯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335648FA-D9E0-AE2D-CAD2-6A1AFDAD06C7}"/>
              </a:ext>
            </a:extLst>
          </p:cNvPr>
          <p:cNvSpPr txBox="1"/>
          <p:nvPr/>
        </p:nvSpPr>
        <p:spPr>
          <a:xfrm>
            <a:off x="6948249" y="4388075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递归</a:t>
            </a:r>
          </a:p>
        </p:txBody>
      </p:sp>
    </p:spTree>
    <p:extLst>
      <p:ext uri="{BB962C8B-B14F-4D97-AF65-F5344CB8AC3E}">
        <p14:creationId xmlns:p14="http://schemas.microsoft.com/office/powerpoint/2010/main" val="172598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0" grpId="0"/>
      <p:bldP spid="1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60F7403-D4FF-2979-3E15-A386D5E3AE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5" t="4047" r="8547" b="5487"/>
          <a:stretch/>
        </p:blipFill>
        <p:spPr bwMode="auto">
          <a:xfrm>
            <a:off x="301400" y="2183455"/>
            <a:ext cx="3499910" cy="347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81E0C10-93B9-F6DA-A740-8C74F914F245}"/>
              </a:ext>
            </a:extLst>
          </p:cNvPr>
          <p:cNvSpPr txBox="1"/>
          <p:nvPr/>
        </p:nvSpPr>
        <p:spPr>
          <a:xfrm>
            <a:off x="301400" y="545274"/>
            <a:ext cx="11410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“数独”游戏：玩家需要根据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9×9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盘面上的已知数字，推理出所有剩余空格的数字，并满足每一行、每一列、每一个同色九宫内的数字均含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1-9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，不重复。</a:t>
            </a: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注：数独的答案都是唯一的，所以，多个解也称为无解。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5ACDAB2-4485-664A-5254-C2CFAC195352}"/>
              </a:ext>
            </a:extLst>
          </p:cNvPr>
          <p:cNvSpPr txBox="1"/>
          <p:nvPr/>
        </p:nvSpPr>
        <p:spPr>
          <a:xfrm>
            <a:off x="0" y="0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一、深度优先搜索（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DFS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6E55D0-776E-2753-A30D-ACFDE953A8C3}"/>
              </a:ext>
            </a:extLst>
          </p:cNvPr>
          <p:cNvSpPr txBox="1"/>
          <p:nvPr/>
        </p:nvSpPr>
        <p:spPr>
          <a:xfrm>
            <a:off x="5498167" y="2183455"/>
            <a:ext cx="349991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int foundSolution=0;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int table[9][9]={{0,0,5,3,0,0,0,0,0},</a:t>
            </a:r>
          </a:p>
          <a:p>
            <a:r>
              <a:rPr lang="zh-CN" altLang="en-US" dirty="0"/>
              <a:t>                         {8,0,0,0,0,0,0,2,0},</a:t>
            </a:r>
          </a:p>
          <a:p>
            <a:r>
              <a:rPr lang="zh-CN" altLang="en-US" dirty="0"/>
              <a:t>                         {0,7,0,0,1,0,5,0,0},</a:t>
            </a:r>
          </a:p>
          <a:p>
            <a:r>
              <a:rPr lang="zh-CN" altLang="en-US" dirty="0"/>
              <a:t>	          {4,0,0,0,0,5,3,0,0},</a:t>
            </a:r>
          </a:p>
          <a:p>
            <a:r>
              <a:rPr lang="zh-CN" altLang="en-US" dirty="0"/>
              <a:t>	          {0,1,0,0,7,0,0,0,6},</a:t>
            </a:r>
          </a:p>
          <a:p>
            <a:r>
              <a:rPr lang="zh-CN" altLang="en-US" dirty="0"/>
              <a:t>	          {0,0,3,2,0,0,0,8,0},</a:t>
            </a:r>
          </a:p>
          <a:p>
            <a:r>
              <a:rPr lang="zh-CN" altLang="en-US" dirty="0"/>
              <a:t>	          {0,6,0,5,0,0,0,0,9},</a:t>
            </a:r>
          </a:p>
          <a:p>
            <a:r>
              <a:rPr lang="zh-CN" altLang="en-US" dirty="0"/>
              <a:t>	          {0,0,4,0,0,0,0,3,0},</a:t>
            </a:r>
          </a:p>
          <a:p>
            <a:r>
              <a:rPr lang="zh-CN" altLang="en-US" dirty="0"/>
              <a:t>	          {0,0,0,0,0,9,7,0,0}};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7F08428-024C-316C-1279-BD8B4AA8AE24}"/>
              </a:ext>
            </a:extLst>
          </p:cNvPr>
          <p:cNvSpPr txBox="1"/>
          <p:nvPr/>
        </p:nvSpPr>
        <p:spPr>
          <a:xfrm>
            <a:off x="4194743" y="1535224"/>
            <a:ext cx="715457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bool check(int x,int y,int k){</a:t>
            </a:r>
          </a:p>
          <a:p>
            <a:r>
              <a:rPr lang="zh-CN" altLang="en-US" dirty="0"/>
              <a:t>	for(int l=0;l&lt;9;l++){</a:t>
            </a:r>
          </a:p>
          <a:p>
            <a:r>
              <a:rPr lang="zh-CN" altLang="en-US" dirty="0"/>
              <a:t>		if(table[x][l]==k)return false;</a:t>
            </a:r>
            <a:r>
              <a:rPr lang="en-US" altLang="zh-CN" dirty="0">
                <a:solidFill>
                  <a:schemeClr val="accent6"/>
                </a:solidFill>
              </a:rPr>
              <a:t>//</a:t>
            </a:r>
            <a:r>
              <a:rPr lang="zh-CN" altLang="en-US" dirty="0">
                <a:solidFill>
                  <a:schemeClr val="accent6"/>
                </a:solidFill>
              </a:rPr>
              <a:t>对于</a:t>
            </a:r>
            <a:r>
              <a:rPr lang="en-US" altLang="zh-CN" dirty="0">
                <a:solidFill>
                  <a:schemeClr val="accent6"/>
                </a:solidFill>
              </a:rPr>
              <a:t>(</a:t>
            </a:r>
            <a:r>
              <a:rPr lang="en-US" altLang="zh-CN" dirty="0" err="1">
                <a:solidFill>
                  <a:schemeClr val="accent6"/>
                </a:solidFill>
              </a:rPr>
              <a:t>x,y</a:t>
            </a:r>
            <a:r>
              <a:rPr lang="en-US" altLang="zh-CN" dirty="0">
                <a:solidFill>
                  <a:schemeClr val="accent6"/>
                </a:solidFill>
              </a:rPr>
              <a:t>)</a:t>
            </a:r>
            <a:r>
              <a:rPr lang="zh-CN" altLang="en-US" dirty="0">
                <a:solidFill>
                  <a:schemeClr val="accent6"/>
                </a:solidFill>
              </a:rPr>
              <a:t>所在的第</a:t>
            </a:r>
            <a:r>
              <a:rPr lang="en-US" altLang="zh-CN" dirty="0">
                <a:solidFill>
                  <a:schemeClr val="accent6"/>
                </a:solidFill>
              </a:rPr>
              <a:t>x</a:t>
            </a:r>
            <a:r>
              <a:rPr lang="zh-CN" altLang="en-US" dirty="0">
                <a:solidFill>
                  <a:schemeClr val="accent6"/>
                </a:solidFill>
              </a:rPr>
              <a:t>行</a:t>
            </a:r>
          </a:p>
          <a:p>
            <a:r>
              <a:rPr lang="zh-CN" altLang="en-US" dirty="0"/>
              <a:t>		if(table[l][y]==k)return false;</a:t>
            </a:r>
            <a:r>
              <a:rPr lang="en-US" altLang="zh-CN" dirty="0">
                <a:solidFill>
                  <a:schemeClr val="accent6"/>
                </a:solidFill>
              </a:rPr>
              <a:t>//</a:t>
            </a:r>
            <a:r>
              <a:rPr lang="zh-CN" altLang="en-US" dirty="0">
                <a:solidFill>
                  <a:schemeClr val="accent6"/>
                </a:solidFill>
              </a:rPr>
              <a:t>对于</a:t>
            </a:r>
            <a:r>
              <a:rPr lang="en-US" altLang="zh-CN" dirty="0">
                <a:solidFill>
                  <a:schemeClr val="accent6"/>
                </a:solidFill>
              </a:rPr>
              <a:t>(</a:t>
            </a:r>
            <a:r>
              <a:rPr lang="en-US" altLang="zh-CN" dirty="0" err="1">
                <a:solidFill>
                  <a:schemeClr val="accent6"/>
                </a:solidFill>
              </a:rPr>
              <a:t>x,y</a:t>
            </a:r>
            <a:r>
              <a:rPr lang="en-US" altLang="zh-CN" dirty="0">
                <a:solidFill>
                  <a:schemeClr val="accent6"/>
                </a:solidFill>
              </a:rPr>
              <a:t>)</a:t>
            </a:r>
            <a:r>
              <a:rPr lang="zh-CN" altLang="en-US" dirty="0">
                <a:solidFill>
                  <a:schemeClr val="accent6"/>
                </a:solidFill>
              </a:rPr>
              <a:t>所在的第</a:t>
            </a:r>
            <a:r>
              <a:rPr lang="en-US" altLang="zh-CN" dirty="0">
                <a:solidFill>
                  <a:schemeClr val="accent6"/>
                </a:solidFill>
              </a:rPr>
              <a:t>y</a:t>
            </a:r>
            <a:r>
              <a:rPr lang="zh-CN" altLang="en-US" dirty="0">
                <a:solidFill>
                  <a:schemeClr val="accent6"/>
                </a:solidFill>
              </a:rPr>
              <a:t>列</a:t>
            </a:r>
          </a:p>
          <a:p>
            <a:r>
              <a:rPr lang="zh-CN" altLang="en-US" dirty="0"/>
              <a:t>	}</a:t>
            </a:r>
          </a:p>
          <a:p>
            <a:r>
              <a:rPr lang="zh-CN" altLang="en-US" dirty="0"/>
              <a:t>	for(int l=</a:t>
            </a:r>
            <a:r>
              <a:rPr lang="en-US" altLang="zh-CN" dirty="0"/>
              <a:t>(</a:t>
            </a:r>
            <a:r>
              <a:rPr lang="zh-CN" altLang="en-US" dirty="0"/>
              <a:t>x</a:t>
            </a:r>
            <a:r>
              <a:rPr lang="en-US" altLang="zh-CN" dirty="0"/>
              <a:t>/3)*3</a:t>
            </a:r>
            <a:r>
              <a:rPr lang="zh-CN" altLang="en-US" dirty="0"/>
              <a:t>;l&lt;(x/3+1)*3;l++)</a:t>
            </a:r>
          </a:p>
          <a:p>
            <a:r>
              <a:rPr lang="zh-CN" altLang="en-US" dirty="0"/>
              <a:t>	   for(int m=</a:t>
            </a:r>
            <a:r>
              <a:rPr lang="en-US" altLang="zh-CN" dirty="0"/>
              <a:t>(</a:t>
            </a:r>
            <a:r>
              <a:rPr lang="zh-CN" altLang="en-US" dirty="0"/>
              <a:t>y</a:t>
            </a:r>
            <a:r>
              <a:rPr lang="en-US" altLang="zh-CN" dirty="0"/>
              <a:t>/3)*3</a:t>
            </a:r>
            <a:r>
              <a:rPr lang="zh-CN" altLang="en-US" dirty="0"/>
              <a:t>;m&lt;(y/3+1)*3;m++)</a:t>
            </a:r>
          </a:p>
          <a:p>
            <a:r>
              <a:rPr lang="zh-CN" altLang="en-US" dirty="0"/>
              <a:t>	      if(table[l][m]==k)return false;</a:t>
            </a:r>
            <a:r>
              <a:rPr lang="en-US" altLang="zh-CN" dirty="0">
                <a:solidFill>
                  <a:schemeClr val="accent6"/>
                </a:solidFill>
              </a:rPr>
              <a:t>//</a:t>
            </a:r>
            <a:r>
              <a:rPr lang="zh-CN" altLang="en-US" dirty="0">
                <a:solidFill>
                  <a:schemeClr val="accent6"/>
                </a:solidFill>
              </a:rPr>
              <a:t>对于</a:t>
            </a:r>
            <a:r>
              <a:rPr lang="en-US" altLang="zh-CN" dirty="0">
                <a:solidFill>
                  <a:schemeClr val="accent6"/>
                </a:solidFill>
              </a:rPr>
              <a:t>(</a:t>
            </a:r>
            <a:r>
              <a:rPr lang="en-US" altLang="zh-CN" dirty="0" err="1">
                <a:solidFill>
                  <a:schemeClr val="accent6"/>
                </a:solidFill>
              </a:rPr>
              <a:t>x,y</a:t>
            </a:r>
            <a:r>
              <a:rPr lang="en-US" altLang="zh-CN" dirty="0">
                <a:solidFill>
                  <a:schemeClr val="accent6"/>
                </a:solidFill>
              </a:rPr>
              <a:t>)</a:t>
            </a:r>
            <a:r>
              <a:rPr lang="zh-CN" altLang="en-US" dirty="0">
                <a:solidFill>
                  <a:schemeClr val="accent6"/>
                </a:solidFill>
              </a:rPr>
              <a:t>所在的九宫格</a:t>
            </a:r>
          </a:p>
          <a:p>
            <a:r>
              <a:rPr lang="zh-CN" altLang="en-US" dirty="0"/>
              <a:t>	</a:t>
            </a:r>
          </a:p>
          <a:p>
            <a:r>
              <a:rPr lang="zh-CN" altLang="en-US" dirty="0"/>
              <a:t>	return true;</a:t>
            </a:r>
          </a:p>
          <a:p>
            <a:r>
              <a:rPr lang="zh-CN" altLang="en-US" dirty="0"/>
              <a:t>}	 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DB9C466-3B96-2F03-754F-E27FB6C16DC2}"/>
              </a:ext>
            </a:extLst>
          </p:cNvPr>
          <p:cNvSpPr txBox="1"/>
          <p:nvPr/>
        </p:nvSpPr>
        <p:spPr>
          <a:xfrm>
            <a:off x="384302" y="1898413"/>
            <a:ext cx="3417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0    1    2     3    4    5    6   7    8</a:t>
            </a:r>
            <a:endParaRPr lang="zh-CN" altLang="en-US" b="1" dirty="0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12B014AB-56C7-B486-E757-1DFF214F119D}"/>
              </a:ext>
            </a:extLst>
          </p:cNvPr>
          <p:cNvGrpSpPr/>
          <p:nvPr/>
        </p:nvGrpSpPr>
        <p:grpSpPr>
          <a:xfrm>
            <a:off x="1186723" y="1565283"/>
            <a:ext cx="2122697" cy="1430033"/>
            <a:chOff x="1186723" y="1565283"/>
            <a:chExt cx="2122697" cy="1430033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8A47A6E6-123F-C822-AB50-6ADE868C3C97}"/>
                </a:ext>
              </a:extLst>
            </p:cNvPr>
            <p:cNvGrpSpPr/>
            <p:nvPr/>
          </p:nvGrpSpPr>
          <p:grpSpPr>
            <a:xfrm>
              <a:off x="1186723" y="1565283"/>
              <a:ext cx="2122697" cy="1168568"/>
              <a:chOff x="1186723" y="1565283"/>
              <a:chExt cx="2122697" cy="1168568"/>
            </a:xfrm>
          </p:grpSpPr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D02169C9-CD83-E2CD-4E40-F7F894B1EF52}"/>
                  </a:ext>
                </a:extLst>
              </p:cNvPr>
              <p:cNvCxnSpPr>
                <a:cxnSpLocks/>
                <a:endCxn id="27" idx="0"/>
              </p:cNvCxnSpPr>
              <p:nvPr/>
            </p:nvCxnSpPr>
            <p:spPr>
              <a:xfrm>
                <a:off x="2051355" y="1902759"/>
                <a:ext cx="0" cy="8310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FA66E58-3ECA-B36B-22AF-D62E25A5FF82}"/>
                  </a:ext>
                </a:extLst>
              </p:cNvPr>
              <p:cNvSpPr txBox="1"/>
              <p:nvPr/>
            </p:nvSpPr>
            <p:spPr>
              <a:xfrm>
                <a:off x="1186723" y="1565283"/>
                <a:ext cx="212269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/>
                  <a:t>对于</a:t>
                </a:r>
                <a:r>
                  <a:rPr lang="en-US" altLang="zh-CN" sz="1600" b="1" dirty="0"/>
                  <a:t>(</a:t>
                </a:r>
                <a:r>
                  <a:rPr lang="en-US" altLang="zh-CN" sz="1600" b="1" dirty="0" err="1"/>
                  <a:t>x,y</a:t>
                </a:r>
                <a:r>
                  <a:rPr lang="en-US" altLang="zh-CN" sz="1600" b="1" dirty="0"/>
                  <a:t>)</a:t>
                </a:r>
                <a:r>
                  <a:rPr lang="zh-CN" altLang="en-US" sz="1600" b="1" dirty="0"/>
                  <a:t>是否要插入</a:t>
                </a:r>
                <a:r>
                  <a:rPr lang="en-US" altLang="zh-CN" sz="1600" b="1" dirty="0"/>
                  <a:t>k</a:t>
                </a:r>
                <a:endParaRPr lang="zh-CN" altLang="en-US" sz="1600" b="1" dirty="0"/>
              </a:p>
            </p:txBody>
          </p:sp>
        </p:grpSp>
        <p:sp>
          <p:nvSpPr>
            <p:cNvPr id="27" name="星形: 五角 26">
              <a:extLst>
                <a:ext uri="{FF2B5EF4-FFF2-40B4-BE49-F238E27FC236}">
                  <a16:creationId xmlns:a16="http://schemas.microsoft.com/office/drawing/2014/main" id="{EF38A2BF-69A0-3C5A-2E1F-E910B8239AD9}"/>
                </a:ext>
              </a:extLst>
            </p:cNvPr>
            <p:cNvSpPr/>
            <p:nvPr/>
          </p:nvSpPr>
          <p:spPr>
            <a:xfrm>
              <a:off x="1898108" y="2733851"/>
              <a:ext cx="306493" cy="261465"/>
            </a:xfrm>
            <a:prstGeom prst="star5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250FCF59-5775-D71A-5FB2-BA9AC3A8469B}"/>
              </a:ext>
            </a:extLst>
          </p:cNvPr>
          <p:cNvGrpSpPr/>
          <p:nvPr/>
        </p:nvGrpSpPr>
        <p:grpSpPr>
          <a:xfrm>
            <a:off x="59314" y="2275657"/>
            <a:ext cx="324988" cy="3418371"/>
            <a:chOff x="59314" y="2275657"/>
            <a:chExt cx="324988" cy="3418371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1483D6C-F00D-2123-0F21-C447F02A8350}"/>
                </a:ext>
              </a:extLst>
            </p:cNvPr>
            <p:cNvSpPr txBox="1"/>
            <p:nvPr/>
          </p:nvSpPr>
          <p:spPr>
            <a:xfrm>
              <a:off x="64903" y="2275657"/>
              <a:ext cx="306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0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CBCCF8C4-0489-D261-BE44-52E614EE9B6F}"/>
                </a:ext>
              </a:extLst>
            </p:cNvPr>
            <p:cNvSpPr txBox="1"/>
            <p:nvPr/>
          </p:nvSpPr>
          <p:spPr>
            <a:xfrm>
              <a:off x="77809" y="2639216"/>
              <a:ext cx="306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1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9008A6AF-46D1-5658-4A82-96E0530A7534}"/>
                </a:ext>
              </a:extLst>
            </p:cNvPr>
            <p:cNvSpPr txBox="1"/>
            <p:nvPr/>
          </p:nvSpPr>
          <p:spPr>
            <a:xfrm>
              <a:off x="65141" y="3011197"/>
              <a:ext cx="306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2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1874A8E-9C78-D082-2D59-C762A83A5393}"/>
                </a:ext>
              </a:extLst>
            </p:cNvPr>
            <p:cNvSpPr txBox="1"/>
            <p:nvPr/>
          </p:nvSpPr>
          <p:spPr>
            <a:xfrm>
              <a:off x="62661" y="3409430"/>
              <a:ext cx="306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3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B8A9847-5850-BE88-BACD-B5AB5489DC80}"/>
                </a:ext>
              </a:extLst>
            </p:cNvPr>
            <p:cNvSpPr txBox="1"/>
            <p:nvPr/>
          </p:nvSpPr>
          <p:spPr>
            <a:xfrm>
              <a:off x="62662" y="3810312"/>
              <a:ext cx="253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4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83B4FD12-78A5-185E-D2BB-4227037A6A4E}"/>
                </a:ext>
              </a:extLst>
            </p:cNvPr>
            <p:cNvSpPr txBox="1"/>
            <p:nvPr/>
          </p:nvSpPr>
          <p:spPr>
            <a:xfrm>
              <a:off x="62662" y="4173397"/>
              <a:ext cx="306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5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0AE1B5C-4C46-B228-5C7E-A14357DEAC4D}"/>
                </a:ext>
              </a:extLst>
            </p:cNvPr>
            <p:cNvSpPr txBox="1"/>
            <p:nvPr/>
          </p:nvSpPr>
          <p:spPr>
            <a:xfrm>
              <a:off x="59314" y="4549731"/>
              <a:ext cx="306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6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607826AB-B1C2-8410-22B3-F12F5370A826}"/>
                </a:ext>
              </a:extLst>
            </p:cNvPr>
            <p:cNvSpPr txBox="1"/>
            <p:nvPr/>
          </p:nvSpPr>
          <p:spPr>
            <a:xfrm>
              <a:off x="62661" y="4921498"/>
              <a:ext cx="306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7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3A18F476-3986-481E-7D65-E1632CBA0AAA}"/>
                </a:ext>
              </a:extLst>
            </p:cNvPr>
            <p:cNvSpPr txBox="1"/>
            <p:nvPr/>
          </p:nvSpPr>
          <p:spPr>
            <a:xfrm>
              <a:off x="62661" y="5324696"/>
              <a:ext cx="306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8</a:t>
              </a: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1E9372F2-8D1D-19CE-3823-B4FCA45CA448}"/>
              </a:ext>
            </a:extLst>
          </p:cNvPr>
          <p:cNvSpPr txBox="1"/>
          <p:nvPr/>
        </p:nvSpPr>
        <p:spPr>
          <a:xfrm>
            <a:off x="4194743" y="4632199"/>
            <a:ext cx="47243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void print(){</a:t>
            </a:r>
          </a:p>
          <a:p>
            <a:r>
              <a:rPr lang="en-US" altLang="zh-CN" dirty="0"/>
              <a:t>    for(int </a:t>
            </a:r>
            <a:r>
              <a:rPr lang="en-US" altLang="zh-CN" dirty="0" err="1"/>
              <a:t>i</a:t>
            </a:r>
            <a:r>
              <a:rPr lang="en-US" altLang="zh-CN" dirty="0"/>
              <a:t>=0;i&lt;9;i++){</a:t>
            </a:r>
          </a:p>
          <a:p>
            <a:r>
              <a:rPr lang="en-US" altLang="zh-CN" dirty="0"/>
              <a:t>        for(int j=0;j&lt;9;j++)</a:t>
            </a:r>
            <a:r>
              <a:rPr lang="en-US" altLang="zh-CN" dirty="0" err="1"/>
              <a:t>cout</a:t>
            </a:r>
            <a:r>
              <a:rPr lang="en-US" altLang="zh-CN" dirty="0"/>
              <a:t>&lt;&lt;table[</a:t>
            </a:r>
            <a:r>
              <a:rPr lang="en-US" altLang="zh-CN" dirty="0" err="1"/>
              <a:t>i</a:t>
            </a:r>
            <a:r>
              <a:rPr lang="en-US" altLang="zh-CN" dirty="0"/>
              <a:t>][j]&lt;&lt;' ‘;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		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338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0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60F7403-D4FF-2979-3E15-A386D5E3AE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5" t="4047" r="8547" b="5487"/>
          <a:stretch/>
        </p:blipFill>
        <p:spPr bwMode="auto">
          <a:xfrm>
            <a:off x="576160" y="2255608"/>
            <a:ext cx="3499910" cy="347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81E0C10-93B9-F6DA-A740-8C74F914F245}"/>
              </a:ext>
            </a:extLst>
          </p:cNvPr>
          <p:cNvSpPr txBox="1"/>
          <p:nvPr/>
        </p:nvSpPr>
        <p:spPr>
          <a:xfrm>
            <a:off x="301446" y="378360"/>
            <a:ext cx="11410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“数独”游戏：玩家需要根据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9×9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盘面上的已知数字，推理出所有剩余空格的数字，并满足每一行、每一列、每一个同色九宫内的数字均含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1-9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，不重复。</a:t>
            </a: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注：数独的答案都是唯一的，所以，多个解也称为无解。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5ACDAB2-4485-664A-5254-C2CFAC195352}"/>
              </a:ext>
            </a:extLst>
          </p:cNvPr>
          <p:cNvSpPr txBox="1"/>
          <p:nvPr/>
        </p:nvSpPr>
        <p:spPr>
          <a:xfrm>
            <a:off x="0" y="0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一、深度优先搜索（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DFS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6937FE-D8EC-F052-DB1C-610E7C8436FF}"/>
              </a:ext>
            </a:extLst>
          </p:cNvPr>
          <p:cNvSpPr txBox="1"/>
          <p:nvPr/>
        </p:nvSpPr>
        <p:spPr>
          <a:xfrm>
            <a:off x="4973511" y="1249249"/>
            <a:ext cx="208597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        </a:t>
            </a:r>
            <a:r>
              <a:rPr lang="en-US" altLang="zh-CN" b="1" dirty="0" err="1"/>
              <a:t>dfs</a:t>
            </a:r>
            <a:r>
              <a:rPr lang="zh-CN" altLang="en-US" b="1" dirty="0"/>
              <a:t>函数</a:t>
            </a:r>
            <a:endParaRPr lang="en-US" altLang="zh-CN" b="1" dirty="0"/>
          </a:p>
          <a:p>
            <a:r>
              <a:rPr lang="zh-CN" altLang="en-US" dirty="0"/>
              <a:t>void dfs(int x,int y){</a:t>
            </a:r>
          </a:p>
          <a:p>
            <a:endParaRPr lang="en-US" altLang="zh-CN" dirty="0"/>
          </a:p>
          <a:p>
            <a:r>
              <a:rPr lang="zh-CN" altLang="en-US" dirty="0"/>
              <a:t>	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return;</a:t>
            </a:r>
          </a:p>
          <a:p>
            <a:r>
              <a:rPr lang="zh-CN" altLang="en-US" dirty="0"/>
              <a:t>}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EDE697E-3E73-05CA-5435-833E158ACBA4}"/>
              </a:ext>
            </a:extLst>
          </p:cNvPr>
          <p:cNvGrpSpPr/>
          <p:nvPr/>
        </p:nvGrpSpPr>
        <p:grpSpPr>
          <a:xfrm>
            <a:off x="507497" y="1703179"/>
            <a:ext cx="651140" cy="751978"/>
            <a:chOff x="309418" y="2056756"/>
            <a:chExt cx="651140" cy="738735"/>
          </a:xfrm>
        </p:grpSpPr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2D257F7D-33C2-1606-6155-27BC25E37E23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>
              <a:off x="632342" y="2426088"/>
              <a:ext cx="2646" cy="3694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7060DAC-3C81-04A3-DCCC-031DD9ADAB4C}"/>
                </a:ext>
              </a:extLst>
            </p:cNvPr>
            <p:cNvSpPr txBox="1"/>
            <p:nvPr/>
          </p:nvSpPr>
          <p:spPr>
            <a:xfrm>
              <a:off x="309418" y="2056756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(0,0)</a:t>
              </a:r>
              <a:endParaRPr lang="zh-CN" altLang="en-US" b="1" dirty="0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C8F0C8FE-AE4A-6A9B-1119-012B74D8CECF}"/>
              </a:ext>
            </a:extLst>
          </p:cNvPr>
          <p:cNvSpPr txBox="1"/>
          <p:nvPr/>
        </p:nvSpPr>
        <p:spPr>
          <a:xfrm>
            <a:off x="10391254" y="1641827"/>
            <a:ext cx="14993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    主函数</a:t>
            </a:r>
            <a:endParaRPr lang="en-US" altLang="zh-CN" b="1" dirty="0"/>
          </a:p>
          <a:p>
            <a:r>
              <a:rPr lang="en-US" altLang="zh-CN" dirty="0"/>
              <a:t>int main(){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dfs</a:t>
            </a:r>
            <a:r>
              <a:rPr lang="en-US" altLang="zh-CN" dirty="0"/>
              <a:t>(0,0);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2FC7A17-C955-4DDF-2090-C0125EFB4549}"/>
              </a:ext>
            </a:extLst>
          </p:cNvPr>
          <p:cNvSpPr txBox="1"/>
          <p:nvPr/>
        </p:nvSpPr>
        <p:spPr>
          <a:xfrm>
            <a:off x="5764255" y="3015379"/>
            <a:ext cx="244822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for(int k=1;k&lt;=9;</a:t>
            </a:r>
            <a:r>
              <a:rPr lang="en-US" altLang="zh-CN" dirty="0"/>
              <a:t>++</a:t>
            </a:r>
            <a:r>
              <a:rPr lang="zh-CN" altLang="en-US" dirty="0"/>
              <a:t>k</a:t>
            </a:r>
            <a:r>
              <a:rPr lang="en-US" altLang="zh-CN" dirty="0"/>
              <a:t>){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}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BEB7682-190E-236D-79A5-4CE0CA517B84}"/>
              </a:ext>
            </a:extLst>
          </p:cNvPr>
          <p:cNvSpPr txBox="1"/>
          <p:nvPr/>
        </p:nvSpPr>
        <p:spPr>
          <a:xfrm>
            <a:off x="6058871" y="3292377"/>
            <a:ext cx="201608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if(check(x,y,k)){</a:t>
            </a:r>
          </a:p>
          <a:p>
            <a:r>
              <a:rPr lang="zh-CN" altLang="en-US" dirty="0"/>
              <a:t>		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}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A78EBD8-E972-1B3F-3FB3-4E1D478F6BAB}"/>
              </a:ext>
            </a:extLst>
          </p:cNvPr>
          <p:cNvSpPr txBox="1"/>
          <p:nvPr/>
        </p:nvSpPr>
        <p:spPr>
          <a:xfrm>
            <a:off x="6381558" y="3673152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table[x][y]=k;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6A485AA-521A-E837-271D-20E621E474C7}"/>
              </a:ext>
            </a:extLst>
          </p:cNvPr>
          <p:cNvSpPr txBox="1"/>
          <p:nvPr/>
        </p:nvSpPr>
        <p:spPr>
          <a:xfrm>
            <a:off x="6381558" y="395015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dfs</a:t>
            </a:r>
            <a:r>
              <a:rPr lang="en-US" altLang="zh-CN" dirty="0"/>
              <a:t>(</a:t>
            </a:r>
            <a:r>
              <a:rPr lang="en-US" altLang="zh-CN" dirty="0" err="1"/>
              <a:t>next_x,next_y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CDD96E54-B319-8E45-2F08-8BCE77BF0E64}"/>
              </a:ext>
            </a:extLst>
          </p:cNvPr>
          <p:cNvGrpSpPr/>
          <p:nvPr/>
        </p:nvGrpSpPr>
        <p:grpSpPr>
          <a:xfrm>
            <a:off x="8349807" y="4194276"/>
            <a:ext cx="3922725" cy="1477509"/>
            <a:chOff x="8349807" y="4194276"/>
            <a:chExt cx="3922725" cy="1477509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EC4A6564-A90B-53B1-5FD1-BC9688367960}"/>
                </a:ext>
              </a:extLst>
            </p:cNvPr>
            <p:cNvSpPr txBox="1"/>
            <p:nvPr/>
          </p:nvSpPr>
          <p:spPr>
            <a:xfrm>
              <a:off x="10009322" y="4194457"/>
              <a:ext cx="226321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int </a:t>
              </a:r>
              <a:r>
                <a:rPr lang="en-US" altLang="zh-CN" dirty="0"/>
                <a:t>next_</a:t>
              </a:r>
              <a:r>
                <a:rPr lang="zh-CN" altLang="en-US" dirty="0"/>
                <a:t>x=x;</a:t>
              </a:r>
            </a:p>
            <a:p>
              <a:r>
                <a:rPr lang="zh-CN" altLang="en-US" dirty="0"/>
                <a:t>int </a:t>
              </a:r>
              <a:r>
                <a:rPr lang="en-US" altLang="zh-CN" dirty="0"/>
                <a:t>next_</a:t>
              </a:r>
              <a:r>
                <a:rPr lang="zh-CN" altLang="en-US" dirty="0"/>
                <a:t>y=y+1;</a:t>
              </a:r>
            </a:p>
            <a:p>
              <a:r>
                <a:rPr lang="zh-CN" altLang="en-US" dirty="0"/>
                <a:t>if(</a:t>
              </a:r>
              <a:r>
                <a:rPr lang="en-US" altLang="zh-CN" dirty="0"/>
                <a:t>next_</a:t>
              </a:r>
              <a:r>
                <a:rPr lang="zh-CN" altLang="en-US" dirty="0"/>
                <a:t>y==9){</a:t>
              </a:r>
              <a:endParaRPr lang="en-US" altLang="zh-CN" dirty="0"/>
            </a:p>
            <a:p>
              <a:r>
                <a:rPr lang="en-US" altLang="zh-CN" dirty="0"/>
                <a:t>    next_</a:t>
              </a:r>
              <a:r>
                <a:rPr lang="zh-CN" altLang="en-US" dirty="0"/>
                <a:t>x++;</a:t>
              </a:r>
              <a:endParaRPr lang="en-US" altLang="zh-CN" dirty="0"/>
            </a:p>
            <a:p>
              <a:r>
                <a:rPr lang="en-US" altLang="zh-CN" dirty="0"/>
                <a:t>    next_</a:t>
              </a:r>
              <a:r>
                <a:rPr lang="zh-CN" altLang="en-US" dirty="0"/>
                <a:t>y=0;}</a:t>
              </a:r>
            </a:p>
          </p:txBody>
        </p:sp>
        <p:sp>
          <p:nvSpPr>
            <p:cNvPr id="24" name="箭头: 右 23">
              <a:extLst>
                <a:ext uri="{FF2B5EF4-FFF2-40B4-BE49-F238E27FC236}">
                  <a16:creationId xmlns:a16="http://schemas.microsoft.com/office/drawing/2014/main" id="{DDA88598-844B-2ECC-F88E-1731AA25CDE3}"/>
                </a:ext>
              </a:extLst>
            </p:cNvPr>
            <p:cNvSpPr/>
            <p:nvPr/>
          </p:nvSpPr>
          <p:spPr>
            <a:xfrm rot="833400">
              <a:off x="8349807" y="4194276"/>
              <a:ext cx="1696523" cy="262932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702C39C-F9D8-2A99-E437-4F54874424C6}"/>
              </a:ext>
            </a:extLst>
          </p:cNvPr>
          <p:cNvGrpSpPr/>
          <p:nvPr/>
        </p:nvGrpSpPr>
        <p:grpSpPr>
          <a:xfrm>
            <a:off x="-34776" y="2255608"/>
            <a:ext cx="451635" cy="369332"/>
            <a:chOff x="76270" y="2261263"/>
            <a:chExt cx="451635" cy="369332"/>
          </a:xfrm>
        </p:grpSpPr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07D2F3FC-4369-4B0C-93DD-778F74565E7F}"/>
                </a:ext>
              </a:extLst>
            </p:cNvPr>
            <p:cNvCxnSpPr>
              <a:cxnSpLocks/>
            </p:cNvCxnSpPr>
            <p:nvPr/>
          </p:nvCxnSpPr>
          <p:spPr>
            <a:xfrm>
              <a:off x="301400" y="2460812"/>
              <a:ext cx="2265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403DB442-6FB8-304D-A5BC-B50EED43B51B}"/>
                </a:ext>
              </a:extLst>
            </p:cNvPr>
            <p:cNvSpPr txBox="1"/>
            <p:nvPr/>
          </p:nvSpPr>
          <p:spPr>
            <a:xfrm>
              <a:off x="76270" y="22612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x</a:t>
              </a:r>
              <a:endParaRPr lang="zh-CN" altLang="en-US" b="1" dirty="0"/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4DA0A31B-D0A2-32A6-B917-0696335B5886}"/>
              </a:ext>
            </a:extLst>
          </p:cNvPr>
          <p:cNvSpPr txBox="1"/>
          <p:nvPr/>
        </p:nvSpPr>
        <p:spPr>
          <a:xfrm>
            <a:off x="691820" y="1946185"/>
            <a:ext cx="3417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0    1    2    3    4    5    6    7    8</a:t>
            </a:r>
            <a:endParaRPr lang="zh-CN" altLang="en-US" b="1" dirty="0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E0BF5D2C-43C3-4D71-3B54-C28BEDC10709}"/>
              </a:ext>
            </a:extLst>
          </p:cNvPr>
          <p:cNvGrpSpPr/>
          <p:nvPr/>
        </p:nvGrpSpPr>
        <p:grpSpPr>
          <a:xfrm>
            <a:off x="334016" y="2285301"/>
            <a:ext cx="324988" cy="3418371"/>
            <a:chOff x="59314" y="2275657"/>
            <a:chExt cx="324988" cy="3418371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53ED838-8083-4AB1-0D2F-C7EDD1087B48}"/>
                </a:ext>
              </a:extLst>
            </p:cNvPr>
            <p:cNvSpPr txBox="1"/>
            <p:nvPr/>
          </p:nvSpPr>
          <p:spPr>
            <a:xfrm>
              <a:off x="64903" y="2275657"/>
              <a:ext cx="306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0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3F58804A-FFA2-7970-7DF6-6518DA1D128C}"/>
                </a:ext>
              </a:extLst>
            </p:cNvPr>
            <p:cNvSpPr txBox="1"/>
            <p:nvPr/>
          </p:nvSpPr>
          <p:spPr>
            <a:xfrm>
              <a:off x="77809" y="2639216"/>
              <a:ext cx="306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1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DC684A0E-830C-ED2F-6F8E-96F59C91B274}"/>
                </a:ext>
              </a:extLst>
            </p:cNvPr>
            <p:cNvSpPr txBox="1"/>
            <p:nvPr/>
          </p:nvSpPr>
          <p:spPr>
            <a:xfrm>
              <a:off x="65141" y="3011197"/>
              <a:ext cx="306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2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2BD6A76A-C651-7D70-C0E1-1E74A4D3AFA5}"/>
                </a:ext>
              </a:extLst>
            </p:cNvPr>
            <p:cNvSpPr txBox="1"/>
            <p:nvPr/>
          </p:nvSpPr>
          <p:spPr>
            <a:xfrm>
              <a:off x="62661" y="3409430"/>
              <a:ext cx="306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3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7B3DF231-23AE-4FD3-BD1E-99B173823C1A}"/>
                </a:ext>
              </a:extLst>
            </p:cNvPr>
            <p:cNvSpPr txBox="1"/>
            <p:nvPr/>
          </p:nvSpPr>
          <p:spPr>
            <a:xfrm>
              <a:off x="62662" y="3810312"/>
              <a:ext cx="253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4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E743AD6-5FBC-9289-8851-9E6DF4D776CC}"/>
                </a:ext>
              </a:extLst>
            </p:cNvPr>
            <p:cNvSpPr txBox="1"/>
            <p:nvPr/>
          </p:nvSpPr>
          <p:spPr>
            <a:xfrm>
              <a:off x="62662" y="4173397"/>
              <a:ext cx="306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5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CC59BCEF-2ED5-FD4E-8354-7097263E1C70}"/>
                </a:ext>
              </a:extLst>
            </p:cNvPr>
            <p:cNvSpPr txBox="1"/>
            <p:nvPr/>
          </p:nvSpPr>
          <p:spPr>
            <a:xfrm>
              <a:off x="59314" y="4549731"/>
              <a:ext cx="306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6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A10001CA-61D9-1FE5-AB43-84606EE05AF8}"/>
                </a:ext>
              </a:extLst>
            </p:cNvPr>
            <p:cNvSpPr txBox="1"/>
            <p:nvPr/>
          </p:nvSpPr>
          <p:spPr>
            <a:xfrm>
              <a:off x="62661" y="4921498"/>
              <a:ext cx="306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7</a:t>
              </a: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1E7373C3-17A2-5F5A-8527-1CB9EFADC387}"/>
                </a:ext>
              </a:extLst>
            </p:cNvPr>
            <p:cNvSpPr txBox="1"/>
            <p:nvPr/>
          </p:nvSpPr>
          <p:spPr>
            <a:xfrm>
              <a:off x="62661" y="5324696"/>
              <a:ext cx="306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8</a:t>
              </a: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46AD007A-5550-4480-3E77-22AFB464F2EF}"/>
              </a:ext>
            </a:extLst>
          </p:cNvPr>
          <p:cNvGrpSpPr/>
          <p:nvPr/>
        </p:nvGrpSpPr>
        <p:grpSpPr>
          <a:xfrm>
            <a:off x="2983960" y="1380223"/>
            <a:ext cx="301686" cy="631970"/>
            <a:chOff x="2605804" y="1334981"/>
            <a:chExt cx="301686" cy="631970"/>
          </a:xfrm>
        </p:grpSpPr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92D1EAA0-CD0B-53F1-45A3-5A2BED4058E4}"/>
                </a:ext>
              </a:extLst>
            </p:cNvPr>
            <p:cNvCxnSpPr>
              <a:cxnSpLocks/>
            </p:cNvCxnSpPr>
            <p:nvPr/>
          </p:nvCxnSpPr>
          <p:spPr>
            <a:xfrm>
              <a:off x="2756647" y="1702308"/>
              <a:ext cx="0" cy="2646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5F006B0A-B952-3060-CB85-172796F6AAFC}"/>
                </a:ext>
              </a:extLst>
            </p:cNvPr>
            <p:cNvSpPr txBox="1"/>
            <p:nvPr/>
          </p:nvSpPr>
          <p:spPr>
            <a:xfrm>
              <a:off x="2605804" y="133498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y</a:t>
              </a:r>
              <a:endParaRPr lang="zh-CN" altLang="en-US" b="1" dirty="0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20ACFBEC-5F13-9A07-1D7A-43F3EA1633F0}"/>
              </a:ext>
            </a:extLst>
          </p:cNvPr>
          <p:cNvGrpSpPr/>
          <p:nvPr/>
        </p:nvGrpSpPr>
        <p:grpSpPr>
          <a:xfrm>
            <a:off x="3331085" y="1386323"/>
            <a:ext cx="301686" cy="631970"/>
            <a:chOff x="2605804" y="1334981"/>
            <a:chExt cx="301686" cy="631970"/>
          </a:xfrm>
        </p:grpSpPr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F1FC8B3B-B0FC-4C2D-CE30-337F1D2B4F43}"/>
                </a:ext>
              </a:extLst>
            </p:cNvPr>
            <p:cNvCxnSpPr>
              <a:cxnSpLocks/>
            </p:cNvCxnSpPr>
            <p:nvPr/>
          </p:nvCxnSpPr>
          <p:spPr>
            <a:xfrm>
              <a:off x="2756647" y="1702308"/>
              <a:ext cx="0" cy="2646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66E787B3-6393-05A3-1417-835D6D3AF174}"/>
                </a:ext>
              </a:extLst>
            </p:cNvPr>
            <p:cNvSpPr txBox="1"/>
            <p:nvPr/>
          </p:nvSpPr>
          <p:spPr>
            <a:xfrm>
              <a:off x="2605804" y="133498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y</a:t>
              </a:r>
              <a:endParaRPr lang="zh-CN" altLang="en-US" b="1" dirty="0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977E8FBC-48C6-8F8E-6739-F56332305259}"/>
              </a:ext>
            </a:extLst>
          </p:cNvPr>
          <p:cNvGrpSpPr/>
          <p:nvPr/>
        </p:nvGrpSpPr>
        <p:grpSpPr>
          <a:xfrm>
            <a:off x="3731260" y="1386323"/>
            <a:ext cx="301686" cy="631970"/>
            <a:chOff x="2605804" y="1334981"/>
            <a:chExt cx="301686" cy="631970"/>
          </a:xfrm>
        </p:grpSpPr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DC93AA0F-90D9-BC16-9081-4360509A7672}"/>
                </a:ext>
              </a:extLst>
            </p:cNvPr>
            <p:cNvCxnSpPr>
              <a:cxnSpLocks/>
            </p:cNvCxnSpPr>
            <p:nvPr/>
          </p:nvCxnSpPr>
          <p:spPr>
            <a:xfrm>
              <a:off x="2756647" y="1702308"/>
              <a:ext cx="0" cy="2646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94A79FF5-FA5B-672B-003B-225D1A0420C2}"/>
                </a:ext>
              </a:extLst>
            </p:cNvPr>
            <p:cNvSpPr txBox="1"/>
            <p:nvPr/>
          </p:nvSpPr>
          <p:spPr>
            <a:xfrm>
              <a:off x="2605804" y="133498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y</a:t>
              </a:r>
              <a:endParaRPr lang="zh-CN" altLang="en-US" b="1" dirty="0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81864D87-285C-FD26-D798-8C41B88E886D}"/>
              </a:ext>
            </a:extLst>
          </p:cNvPr>
          <p:cNvGrpSpPr/>
          <p:nvPr/>
        </p:nvGrpSpPr>
        <p:grpSpPr>
          <a:xfrm>
            <a:off x="4186832" y="1376077"/>
            <a:ext cx="301686" cy="631970"/>
            <a:chOff x="2605804" y="1334981"/>
            <a:chExt cx="301686" cy="631970"/>
          </a:xfrm>
        </p:grpSpPr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74249C6B-1AC6-0533-7278-5C9208EEE8D5}"/>
                </a:ext>
              </a:extLst>
            </p:cNvPr>
            <p:cNvCxnSpPr>
              <a:cxnSpLocks/>
            </p:cNvCxnSpPr>
            <p:nvPr/>
          </p:nvCxnSpPr>
          <p:spPr>
            <a:xfrm>
              <a:off x="2756647" y="1702308"/>
              <a:ext cx="0" cy="2646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0FCABF4F-92FB-74CD-DC9C-7F55B19451D7}"/>
                </a:ext>
              </a:extLst>
            </p:cNvPr>
            <p:cNvSpPr txBox="1"/>
            <p:nvPr/>
          </p:nvSpPr>
          <p:spPr>
            <a:xfrm>
              <a:off x="2605804" y="133498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y</a:t>
              </a:r>
              <a:endParaRPr lang="zh-CN" altLang="en-US" b="1" dirty="0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ED25B6B9-0A94-8158-D8FF-235A1DA4266A}"/>
              </a:ext>
            </a:extLst>
          </p:cNvPr>
          <p:cNvGrpSpPr/>
          <p:nvPr/>
        </p:nvGrpSpPr>
        <p:grpSpPr>
          <a:xfrm>
            <a:off x="-36936" y="2637107"/>
            <a:ext cx="451635" cy="369332"/>
            <a:chOff x="76270" y="2261263"/>
            <a:chExt cx="451635" cy="369332"/>
          </a:xfrm>
        </p:grpSpPr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1F467F8E-58F6-57E1-3F6E-8DF84E97D4CA}"/>
                </a:ext>
              </a:extLst>
            </p:cNvPr>
            <p:cNvCxnSpPr>
              <a:cxnSpLocks/>
            </p:cNvCxnSpPr>
            <p:nvPr/>
          </p:nvCxnSpPr>
          <p:spPr>
            <a:xfrm>
              <a:off x="301400" y="2460812"/>
              <a:ext cx="2265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B6E50B43-0B1E-52F2-0B9E-5F0C38CF5A82}"/>
                </a:ext>
              </a:extLst>
            </p:cNvPr>
            <p:cNvSpPr txBox="1"/>
            <p:nvPr/>
          </p:nvSpPr>
          <p:spPr>
            <a:xfrm>
              <a:off x="76270" y="22612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x</a:t>
              </a:r>
              <a:endParaRPr lang="zh-CN" altLang="en-US" b="1" dirty="0"/>
            </a:p>
          </p:txBody>
        </p:sp>
      </p:grpSp>
      <p:grpSp>
        <p:nvGrpSpPr>
          <p:cNvPr id="1029" name="组合 1028">
            <a:extLst>
              <a:ext uri="{FF2B5EF4-FFF2-40B4-BE49-F238E27FC236}">
                <a16:creationId xmlns:a16="http://schemas.microsoft.com/office/drawing/2014/main" id="{016CB74F-FDFE-459B-91B8-9F9D5A83AE1E}"/>
              </a:ext>
            </a:extLst>
          </p:cNvPr>
          <p:cNvGrpSpPr/>
          <p:nvPr/>
        </p:nvGrpSpPr>
        <p:grpSpPr>
          <a:xfrm>
            <a:off x="694616" y="1437382"/>
            <a:ext cx="301686" cy="631970"/>
            <a:chOff x="2605804" y="1334981"/>
            <a:chExt cx="301686" cy="631970"/>
          </a:xfrm>
        </p:grpSpPr>
        <p:cxnSp>
          <p:nvCxnSpPr>
            <p:cNvPr id="1030" name="直接箭头连接符 1029">
              <a:extLst>
                <a:ext uri="{FF2B5EF4-FFF2-40B4-BE49-F238E27FC236}">
                  <a16:creationId xmlns:a16="http://schemas.microsoft.com/office/drawing/2014/main" id="{046F5C4F-752C-2FEF-1913-2DB26768577A}"/>
                </a:ext>
              </a:extLst>
            </p:cNvPr>
            <p:cNvCxnSpPr>
              <a:cxnSpLocks/>
            </p:cNvCxnSpPr>
            <p:nvPr/>
          </p:nvCxnSpPr>
          <p:spPr>
            <a:xfrm>
              <a:off x="2756647" y="1702308"/>
              <a:ext cx="0" cy="2646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31" name="文本框 1030">
              <a:extLst>
                <a:ext uri="{FF2B5EF4-FFF2-40B4-BE49-F238E27FC236}">
                  <a16:creationId xmlns:a16="http://schemas.microsoft.com/office/drawing/2014/main" id="{209669C4-8D45-51CD-49F2-4980441D1121}"/>
                </a:ext>
              </a:extLst>
            </p:cNvPr>
            <p:cNvSpPr txBox="1"/>
            <p:nvPr/>
          </p:nvSpPr>
          <p:spPr>
            <a:xfrm>
              <a:off x="2605804" y="133498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y</a:t>
              </a:r>
              <a:endParaRPr lang="zh-CN" altLang="en-US" b="1" dirty="0"/>
            </a:p>
          </p:txBody>
        </p:sp>
      </p:grpSp>
      <p:sp>
        <p:nvSpPr>
          <p:cNvPr id="1032" name="文本框 1031">
            <a:extLst>
              <a:ext uri="{FF2B5EF4-FFF2-40B4-BE49-F238E27FC236}">
                <a16:creationId xmlns:a16="http://schemas.microsoft.com/office/drawing/2014/main" id="{B90466E2-F6A0-3801-6097-D1FF65AE8933}"/>
              </a:ext>
            </a:extLst>
          </p:cNvPr>
          <p:cNvSpPr txBox="1"/>
          <p:nvPr/>
        </p:nvSpPr>
        <p:spPr>
          <a:xfrm>
            <a:off x="6381558" y="4297568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table[x][y]=0;</a:t>
            </a:r>
            <a:endParaRPr lang="zh-CN" altLang="en-US" dirty="0"/>
          </a:p>
        </p:txBody>
      </p:sp>
      <p:grpSp>
        <p:nvGrpSpPr>
          <p:cNvPr id="1041" name="组合 1040">
            <a:extLst>
              <a:ext uri="{FF2B5EF4-FFF2-40B4-BE49-F238E27FC236}">
                <a16:creationId xmlns:a16="http://schemas.microsoft.com/office/drawing/2014/main" id="{C67F9BDA-D7BD-4782-3ACB-B2F333A5F982}"/>
              </a:ext>
            </a:extLst>
          </p:cNvPr>
          <p:cNvGrpSpPr/>
          <p:nvPr/>
        </p:nvGrpSpPr>
        <p:grpSpPr>
          <a:xfrm>
            <a:off x="2011633" y="1535329"/>
            <a:ext cx="627095" cy="534023"/>
            <a:chOff x="2011633" y="1535329"/>
            <a:chExt cx="627095" cy="534023"/>
          </a:xfrm>
        </p:grpSpPr>
        <p:cxnSp>
          <p:nvCxnSpPr>
            <p:cNvPr id="1036" name="直接箭头连接符 1035">
              <a:extLst>
                <a:ext uri="{FF2B5EF4-FFF2-40B4-BE49-F238E27FC236}">
                  <a16:creationId xmlns:a16="http://schemas.microsoft.com/office/drawing/2014/main" id="{D38FF6FB-AF41-0C2D-946F-A05B14D9985D}"/>
                </a:ext>
              </a:extLst>
            </p:cNvPr>
            <p:cNvCxnSpPr>
              <a:cxnSpLocks/>
              <a:stCxn id="1037" idx="2"/>
            </p:cNvCxnSpPr>
            <p:nvPr/>
          </p:nvCxnSpPr>
          <p:spPr>
            <a:xfrm>
              <a:off x="2325181" y="1904661"/>
              <a:ext cx="1160" cy="1646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37" name="文本框 1036">
              <a:extLst>
                <a:ext uri="{FF2B5EF4-FFF2-40B4-BE49-F238E27FC236}">
                  <a16:creationId xmlns:a16="http://schemas.microsoft.com/office/drawing/2014/main" id="{EBD5781F-4D5A-2651-7B39-7D2C19519C94}"/>
                </a:ext>
              </a:extLst>
            </p:cNvPr>
            <p:cNvSpPr txBox="1"/>
            <p:nvPr/>
          </p:nvSpPr>
          <p:spPr>
            <a:xfrm>
              <a:off x="2011633" y="1535329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(</a:t>
              </a:r>
              <a:r>
                <a:rPr lang="en-US" altLang="zh-CN" b="1" dirty="0" err="1"/>
                <a:t>x,y</a:t>
              </a:r>
              <a:r>
                <a:rPr lang="en-US" altLang="zh-CN" b="1" dirty="0"/>
                <a:t>)</a:t>
              </a:r>
              <a:endParaRPr lang="zh-CN" altLang="en-US" b="1" dirty="0"/>
            </a:p>
          </p:txBody>
        </p:sp>
      </p:grpSp>
      <p:grpSp>
        <p:nvGrpSpPr>
          <p:cNvPr id="1042" name="组合 1041">
            <a:extLst>
              <a:ext uri="{FF2B5EF4-FFF2-40B4-BE49-F238E27FC236}">
                <a16:creationId xmlns:a16="http://schemas.microsoft.com/office/drawing/2014/main" id="{347150E4-20CE-01BF-037D-92AE7D8E014A}"/>
              </a:ext>
            </a:extLst>
          </p:cNvPr>
          <p:cNvGrpSpPr/>
          <p:nvPr/>
        </p:nvGrpSpPr>
        <p:grpSpPr>
          <a:xfrm>
            <a:off x="2214961" y="1325226"/>
            <a:ext cx="1088760" cy="744126"/>
            <a:chOff x="2214961" y="1325226"/>
            <a:chExt cx="1088760" cy="744126"/>
          </a:xfrm>
        </p:grpSpPr>
        <p:cxnSp>
          <p:nvCxnSpPr>
            <p:cNvPr id="1034" name="直接箭头连接符 1033">
              <a:extLst>
                <a:ext uri="{FF2B5EF4-FFF2-40B4-BE49-F238E27FC236}">
                  <a16:creationId xmlns:a16="http://schemas.microsoft.com/office/drawing/2014/main" id="{005EDBD7-8788-365C-E483-712590E707FA}"/>
                </a:ext>
              </a:extLst>
            </p:cNvPr>
            <p:cNvCxnSpPr>
              <a:cxnSpLocks/>
            </p:cNvCxnSpPr>
            <p:nvPr/>
          </p:nvCxnSpPr>
          <p:spPr>
            <a:xfrm>
              <a:off x="2723029" y="1641827"/>
              <a:ext cx="0" cy="42752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38" name="文本框 1037">
              <a:extLst>
                <a:ext uri="{FF2B5EF4-FFF2-40B4-BE49-F238E27FC236}">
                  <a16:creationId xmlns:a16="http://schemas.microsoft.com/office/drawing/2014/main" id="{2B228B22-4871-3014-0F2B-F5BE17A1A843}"/>
                </a:ext>
              </a:extLst>
            </p:cNvPr>
            <p:cNvSpPr txBox="1"/>
            <p:nvPr/>
          </p:nvSpPr>
          <p:spPr>
            <a:xfrm>
              <a:off x="2214961" y="1325226"/>
              <a:ext cx="1088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(</a:t>
              </a:r>
              <a:r>
                <a:rPr lang="en-US" altLang="zh-CN" b="1" dirty="0" err="1"/>
                <a:t>n_x,n_y</a:t>
              </a:r>
              <a:r>
                <a:rPr lang="en-US" altLang="zh-CN" b="1" dirty="0"/>
                <a:t>)</a:t>
              </a:r>
              <a:endParaRPr lang="zh-CN" altLang="en-US" b="1" dirty="0"/>
            </a:p>
          </p:txBody>
        </p:sp>
      </p:grpSp>
      <p:sp>
        <p:nvSpPr>
          <p:cNvPr id="1043" name="文本框 1042">
            <a:extLst>
              <a:ext uri="{FF2B5EF4-FFF2-40B4-BE49-F238E27FC236}">
                <a16:creationId xmlns:a16="http://schemas.microsoft.com/office/drawing/2014/main" id="{9D566523-CD80-351E-10E0-3F29E84A9FC4}"/>
              </a:ext>
            </a:extLst>
          </p:cNvPr>
          <p:cNvSpPr txBox="1"/>
          <p:nvPr/>
        </p:nvSpPr>
        <p:spPr>
          <a:xfrm>
            <a:off x="2138200" y="2245828"/>
            <a:ext cx="385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4</a:t>
            </a:r>
            <a:endParaRPr lang="zh-CN" altLang="en-US" sz="2800" b="1" dirty="0"/>
          </a:p>
        </p:txBody>
      </p:sp>
      <p:sp>
        <p:nvSpPr>
          <p:cNvPr id="1045" name="文本框 1044">
            <a:extLst>
              <a:ext uri="{FF2B5EF4-FFF2-40B4-BE49-F238E27FC236}">
                <a16:creationId xmlns:a16="http://schemas.microsoft.com/office/drawing/2014/main" id="{010C822C-4DD1-D089-75DF-30CB72C8A0FE}"/>
              </a:ext>
            </a:extLst>
          </p:cNvPr>
          <p:cNvSpPr txBox="1"/>
          <p:nvPr/>
        </p:nvSpPr>
        <p:spPr>
          <a:xfrm>
            <a:off x="5340130" y="1772383"/>
            <a:ext cx="233128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if(x==9){</a:t>
            </a:r>
            <a:endParaRPr lang="en-US" altLang="zh-CN" dirty="0"/>
          </a:p>
          <a:p>
            <a:r>
              <a:rPr lang="zh-CN" altLang="en-US" dirty="0"/>
              <a:t>   </a:t>
            </a:r>
            <a:r>
              <a:rPr lang="en-US" altLang="zh-CN" dirty="0" err="1"/>
              <a:t>foundSolution</a:t>
            </a:r>
            <a:r>
              <a:rPr lang="en-US" altLang="zh-CN" dirty="0"/>
              <a:t>=1;</a:t>
            </a:r>
            <a:endParaRPr lang="zh-CN" altLang="en-US" dirty="0"/>
          </a:p>
          <a:p>
            <a:r>
              <a:rPr lang="zh-CN" altLang="en-US" dirty="0"/>
              <a:t>   print();</a:t>
            </a:r>
            <a:r>
              <a:rPr lang="en-US" altLang="zh-CN" dirty="0"/>
              <a:t>return</a:t>
            </a:r>
            <a:r>
              <a:rPr lang="zh-CN" altLang="en-US" dirty="0"/>
              <a:t>;</a:t>
            </a:r>
          </a:p>
          <a:p>
            <a:r>
              <a:rPr lang="zh-CN" altLang="en-US" dirty="0"/>
              <a:t>}</a:t>
            </a:r>
          </a:p>
        </p:txBody>
      </p:sp>
      <p:sp>
        <p:nvSpPr>
          <p:cNvPr id="1046" name="文本框 1045">
            <a:extLst>
              <a:ext uri="{FF2B5EF4-FFF2-40B4-BE49-F238E27FC236}">
                <a16:creationId xmlns:a16="http://schemas.microsoft.com/office/drawing/2014/main" id="{DF36E3C1-F3AE-ACD4-C6D0-CC83136AF8E7}"/>
              </a:ext>
            </a:extLst>
          </p:cNvPr>
          <p:cNvSpPr txBox="1"/>
          <p:nvPr/>
        </p:nvSpPr>
        <p:spPr>
          <a:xfrm>
            <a:off x="5340130" y="2821773"/>
            <a:ext cx="247054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if(table[x][y]==0){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}else </a:t>
            </a:r>
            <a:r>
              <a:rPr lang="en-US" altLang="zh-CN" dirty="0" err="1"/>
              <a:t>dfs</a:t>
            </a:r>
            <a:r>
              <a:rPr lang="en-US" altLang="zh-CN" dirty="0"/>
              <a:t>(</a:t>
            </a:r>
            <a:r>
              <a:rPr lang="en-US" altLang="zh-CN" dirty="0" err="1"/>
              <a:t>next_x,next_y</a:t>
            </a:r>
            <a:r>
              <a:rPr lang="en-US" altLang="zh-CN" dirty="0"/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766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7" dur="500" fill="hold"/>
                                        <p:tgtEl>
                                          <p:spTgt spid="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7" grpId="0"/>
      <p:bldP spid="19" grpId="0"/>
      <p:bldP spid="20" grpId="0"/>
      <p:bldP spid="21" grpId="0"/>
      <p:bldP spid="1032" grpId="0"/>
      <p:bldP spid="1043" grpId="0"/>
      <p:bldP spid="1043" grpId="1" build="allAtOnce"/>
      <p:bldP spid="1045" grpId="0"/>
      <p:bldP spid="10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AC92616-6446-BF7D-2F05-5815640DDE3F}"/>
              </a:ext>
            </a:extLst>
          </p:cNvPr>
          <p:cNvSpPr txBox="1"/>
          <p:nvPr/>
        </p:nvSpPr>
        <p:spPr>
          <a:xfrm>
            <a:off x="0" y="0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一、深度优先搜索（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DFS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0B5CC43-74B6-B1C4-E663-2F50742C9932}"/>
              </a:ext>
            </a:extLst>
          </p:cNvPr>
          <p:cNvSpPr txBox="1"/>
          <p:nvPr/>
        </p:nvSpPr>
        <p:spPr>
          <a:xfrm>
            <a:off x="-2" y="517803"/>
            <a:ext cx="5832231" cy="63401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#include&lt;bits/stdc++.h&gt;</a:t>
            </a:r>
          </a:p>
          <a:p>
            <a:r>
              <a:rPr lang="en-US" altLang="zh-CN" sz="1400" dirty="0"/>
              <a:t>using namespace std;</a:t>
            </a:r>
          </a:p>
          <a:p>
            <a:r>
              <a:rPr lang="en-US" altLang="zh-CN" sz="1400" dirty="0"/>
              <a:t>int </a:t>
            </a:r>
            <a:r>
              <a:rPr lang="en-US" altLang="zh-CN" sz="1400" dirty="0" err="1"/>
              <a:t>foundSolution</a:t>
            </a:r>
            <a:r>
              <a:rPr lang="en-US" altLang="zh-CN" sz="1400" dirty="0"/>
              <a:t>=0;</a:t>
            </a:r>
          </a:p>
          <a:p>
            <a:r>
              <a:rPr lang="en-US" altLang="zh-CN" sz="1400" dirty="0"/>
              <a:t>int table[9][9]={{0,0,5,3,0,0,0,0,0},</a:t>
            </a:r>
          </a:p>
          <a:p>
            <a:r>
              <a:rPr lang="en-US" altLang="zh-CN" sz="1400" dirty="0"/>
              <a:t>                    {8,0,0,0,0,0,0,2,0},</a:t>
            </a:r>
          </a:p>
          <a:p>
            <a:r>
              <a:rPr lang="en-US" altLang="zh-CN" sz="1400" dirty="0"/>
              <a:t>                    {0,7,0,0,1,0,5,0,0},</a:t>
            </a:r>
          </a:p>
          <a:p>
            <a:r>
              <a:rPr lang="en-US" altLang="zh-CN" sz="1400" dirty="0"/>
              <a:t>	 {4,0,0,0,0,5,3,0,0},</a:t>
            </a:r>
          </a:p>
          <a:p>
            <a:r>
              <a:rPr lang="en-US" altLang="zh-CN" sz="1400" dirty="0"/>
              <a:t>	 {0,1,0,0,7,0,0,0,6},</a:t>
            </a:r>
          </a:p>
          <a:p>
            <a:r>
              <a:rPr lang="en-US" altLang="zh-CN" sz="1400" dirty="0"/>
              <a:t>	 {0,0,3,2,0,0,0,8,0},</a:t>
            </a:r>
          </a:p>
          <a:p>
            <a:r>
              <a:rPr lang="en-US" altLang="zh-CN" sz="1400" dirty="0"/>
              <a:t>	 {0,6,0,5,0,0,0,0,9},</a:t>
            </a:r>
          </a:p>
          <a:p>
            <a:r>
              <a:rPr lang="en-US" altLang="zh-CN" sz="1400" dirty="0"/>
              <a:t>	 {0,0,4,0,0,0,0,3,0},</a:t>
            </a:r>
          </a:p>
          <a:p>
            <a:r>
              <a:rPr lang="en-US" altLang="zh-CN" sz="1400" dirty="0"/>
              <a:t>	 {0,0,0,0,0,9,7,0,0}};</a:t>
            </a:r>
          </a:p>
          <a:p>
            <a:r>
              <a:rPr lang="en-US" altLang="zh-CN" sz="1400" dirty="0"/>
              <a:t>void print(){</a:t>
            </a:r>
          </a:p>
          <a:p>
            <a:r>
              <a:rPr lang="en-US" altLang="zh-CN" sz="1400" dirty="0"/>
              <a:t> for(int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=0;i&lt;9;i++){</a:t>
            </a:r>
          </a:p>
          <a:p>
            <a:r>
              <a:rPr lang="en-US" altLang="zh-CN" sz="1400" dirty="0"/>
              <a:t>     for(int j=0;j&lt;9;j++)</a:t>
            </a:r>
            <a:r>
              <a:rPr lang="en-US" altLang="zh-CN" sz="1400" dirty="0" err="1"/>
              <a:t>cout</a:t>
            </a:r>
            <a:r>
              <a:rPr lang="en-US" altLang="zh-CN" sz="1400" dirty="0"/>
              <a:t>&lt;&lt;table[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][j]&lt;&lt;' ‘;</a:t>
            </a:r>
          </a:p>
          <a:p>
            <a:r>
              <a:rPr lang="en-US" altLang="zh-CN" sz="1400" dirty="0"/>
              <a:t>     </a:t>
            </a:r>
            <a:r>
              <a:rPr lang="en-US" altLang="zh-CN" sz="1400" dirty="0" err="1"/>
              <a:t>cout</a:t>
            </a:r>
            <a:r>
              <a:rPr lang="en-US" altLang="zh-CN" sz="1400" dirty="0"/>
              <a:t>&lt;&lt;</a:t>
            </a:r>
            <a:r>
              <a:rPr lang="en-US" altLang="zh-CN" sz="1400" dirty="0" err="1"/>
              <a:t>endl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  }</a:t>
            </a:r>
          </a:p>
          <a:p>
            <a:r>
              <a:rPr lang="en-US" altLang="zh-CN" sz="1400" dirty="0"/>
              <a:t>}			</a:t>
            </a:r>
          </a:p>
          <a:p>
            <a:r>
              <a:rPr lang="en-US" altLang="zh-CN" sz="1400" dirty="0"/>
              <a:t>bool check(int </a:t>
            </a:r>
            <a:r>
              <a:rPr lang="en-US" altLang="zh-CN" sz="1400" dirty="0" err="1"/>
              <a:t>x,int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y,int</a:t>
            </a:r>
            <a:r>
              <a:rPr lang="en-US" altLang="zh-CN" sz="1400" dirty="0"/>
              <a:t> k){</a:t>
            </a:r>
          </a:p>
          <a:p>
            <a:r>
              <a:rPr lang="en-US" altLang="zh-CN" sz="1400" dirty="0"/>
              <a:t>	for(int l=0;l&lt;9;l++){</a:t>
            </a:r>
          </a:p>
          <a:p>
            <a:r>
              <a:rPr lang="en-US" altLang="zh-CN" sz="1400" dirty="0"/>
              <a:t>	if(table[x][l]==k)return false;</a:t>
            </a:r>
          </a:p>
          <a:p>
            <a:r>
              <a:rPr lang="en-US" altLang="zh-CN" sz="1400" dirty="0"/>
              <a:t>	if(table[l][y]==k)return false;</a:t>
            </a:r>
          </a:p>
          <a:p>
            <a:r>
              <a:rPr lang="en-US" altLang="zh-CN" sz="1400" dirty="0"/>
              <a:t>	}</a:t>
            </a:r>
          </a:p>
          <a:p>
            <a:r>
              <a:rPr lang="en-US" altLang="zh-CN" sz="1400" dirty="0"/>
              <a:t>	for(int l=(x/3)*3;l&lt;(x/3+1)*3;l++)</a:t>
            </a:r>
          </a:p>
          <a:p>
            <a:r>
              <a:rPr lang="en-US" altLang="zh-CN" sz="1400" dirty="0"/>
              <a:t>	for(int m=(y/3)*3;m&lt;(y/3+1)*3;m++)</a:t>
            </a:r>
          </a:p>
          <a:p>
            <a:r>
              <a:rPr lang="en-US" altLang="zh-CN" sz="1400" dirty="0"/>
              <a:t>		if(table[l][m]==k)return false;</a:t>
            </a:r>
          </a:p>
          <a:p>
            <a:r>
              <a:rPr lang="en-US" altLang="zh-CN" sz="1400" dirty="0"/>
              <a:t>	</a:t>
            </a:r>
          </a:p>
          <a:p>
            <a:r>
              <a:rPr lang="en-US" altLang="zh-CN" sz="1400" dirty="0"/>
              <a:t>return true;</a:t>
            </a:r>
          </a:p>
          <a:p>
            <a:r>
              <a:rPr lang="en-US" altLang="zh-CN" sz="1400" dirty="0"/>
              <a:t>}	 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33F8E64-E7DA-B05A-AA4F-8DAD97BF99D6}"/>
              </a:ext>
            </a:extLst>
          </p:cNvPr>
          <p:cNvSpPr txBox="1"/>
          <p:nvPr/>
        </p:nvSpPr>
        <p:spPr>
          <a:xfrm>
            <a:off x="6359769" y="733246"/>
            <a:ext cx="5832231" cy="61247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void </a:t>
            </a:r>
            <a:r>
              <a:rPr lang="en-US" altLang="zh-CN" sz="1400" dirty="0" err="1"/>
              <a:t>dfs</a:t>
            </a:r>
            <a:r>
              <a:rPr lang="en-US" altLang="zh-CN" sz="1400" dirty="0"/>
              <a:t>(int </a:t>
            </a:r>
            <a:r>
              <a:rPr lang="en-US" altLang="zh-CN" sz="1400" dirty="0" err="1"/>
              <a:t>x,int</a:t>
            </a:r>
            <a:r>
              <a:rPr lang="en-US" altLang="zh-CN" sz="1400" dirty="0"/>
              <a:t> y){</a:t>
            </a:r>
          </a:p>
          <a:p>
            <a:r>
              <a:rPr lang="en-US" altLang="zh-CN" sz="1400" dirty="0"/>
              <a:t>      if(x==9){</a:t>
            </a:r>
          </a:p>
          <a:p>
            <a:r>
              <a:rPr lang="en-US" altLang="zh-CN" sz="1400" dirty="0"/>
              <a:t>	if(</a:t>
            </a:r>
            <a:r>
              <a:rPr lang="en-US" altLang="zh-CN" sz="1400" dirty="0" err="1"/>
              <a:t>foundSolution</a:t>
            </a:r>
            <a:r>
              <a:rPr lang="en-US" altLang="zh-CN" sz="1400" dirty="0"/>
              <a:t>==0)</a:t>
            </a:r>
            <a:r>
              <a:rPr lang="en-US" altLang="zh-CN" sz="1400" dirty="0" err="1"/>
              <a:t>foundSolution</a:t>
            </a:r>
            <a:r>
              <a:rPr lang="en-US" altLang="zh-CN" sz="1400" dirty="0"/>
              <a:t>=1;</a:t>
            </a:r>
          </a:p>
          <a:p>
            <a:r>
              <a:rPr lang="en-US" altLang="zh-CN" sz="1400" dirty="0"/>
              <a:t>	else </a:t>
            </a:r>
            <a:r>
              <a:rPr lang="en-US" altLang="zh-CN" sz="1400" dirty="0" err="1"/>
              <a:t>foundSolution</a:t>
            </a:r>
            <a:r>
              <a:rPr lang="en-US" altLang="zh-CN" sz="1400" dirty="0"/>
              <a:t>=-1;</a:t>
            </a:r>
          </a:p>
          <a:p>
            <a:r>
              <a:rPr lang="en-US" altLang="zh-CN" sz="1400" dirty="0"/>
              <a:t>	print();</a:t>
            </a:r>
          </a:p>
          <a:p>
            <a:r>
              <a:rPr lang="en-US" altLang="zh-CN" sz="1400" dirty="0"/>
              <a:t>	return;</a:t>
            </a:r>
          </a:p>
          <a:p>
            <a:r>
              <a:rPr lang="en-US" altLang="zh-CN" sz="1400" dirty="0"/>
              <a:t>       }</a:t>
            </a:r>
          </a:p>
          <a:p>
            <a:r>
              <a:rPr lang="en-US" altLang="zh-CN" sz="1400" dirty="0"/>
              <a:t>       int </a:t>
            </a:r>
            <a:r>
              <a:rPr lang="en-US" altLang="zh-CN" sz="1400" dirty="0" err="1"/>
              <a:t>tx</a:t>
            </a:r>
            <a:r>
              <a:rPr lang="en-US" altLang="zh-CN" sz="1400" dirty="0"/>
              <a:t>=x;</a:t>
            </a:r>
          </a:p>
          <a:p>
            <a:r>
              <a:rPr lang="en-US" altLang="zh-CN" sz="1400" dirty="0"/>
              <a:t>       int ty=y+1;</a:t>
            </a:r>
          </a:p>
          <a:p>
            <a:r>
              <a:rPr lang="en-US" altLang="zh-CN" sz="1400" dirty="0"/>
              <a:t>       if(ty==9){</a:t>
            </a:r>
            <a:r>
              <a:rPr lang="en-US" altLang="zh-CN" sz="1400" dirty="0" err="1"/>
              <a:t>tx</a:t>
            </a:r>
            <a:r>
              <a:rPr lang="en-US" altLang="zh-CN" sz="1400" dirty="0"/>
              <a:t>++;ty=0;}</a:t>
            </a:r>
          </a:p>
          <a:p>
            <a:r>
              <a:rPr lang="en-US" altLang="zh-CN" sz="1400" dirty="0"/>
              <a:t>       if(table[x][y]==0){</a:t>
            </a:r>
          </a:p>
          <a:p>
            <a:r>
              <a:rPr lang="en-US" altLang="zh-CN" sz="1400" dirty="0"/>
              <a:t>	for(int k=1;k&lt;=9;k++){</a:t>
            </a:r>
          </a:p>
          <a:p>
            <a:r>
              <a:rPr lang="en-US" altLang="zh-CN" sz="1400" dirty="0"/>
              <a:t>	   if(check(</a:t>
            </a:r>
            <a:r>
              <a:rPr lang="en-US" altLang="zh-CN" sz="1400" dirty="0" err="1"/>
              <a:t>x,y,k</a:t>
            </a:r>
            <a:r>
              <a:rPr lang="en-US" altLang="zh-CN" sz="1400" dirty="0"/>
              <a:t>)){</a:t>
            </a:r>
          </a:p>
          <a:p>
            <a:r>
              <a:rPr lang="en-US" altLang="zh-CN" sz="1400" dirty="0"/>
              <a:t>	       table[x][y]=k;</a:t>
            </a:r>
          </a:p>
          <a:p>
            <a:r>
              <a:rPr lang="en-US" altLang="zh-CN" sz="1400" dirty="0"/>
              <a:t>	       </a:t>
            </a:r>
            <a:r>
              <a:rPr lang="en-US" altLang="zh-CN" sz="1400" dirty="0" err="1"/>
              <a:t>dfs</a:t>
            </a:r>
            <a:r>
              <a:rPr lang="en-US" altLang="zh-CN" sz="1400" dirty="0"/>
              <a:t>(</a:t>
            </a:r>
            <a:r>
              <a:rPr lang="en-US" altLang="zh-CN" sz="1400" dirty="0" err="1"/>
              <a:t>tx,ty</a:t>
            </a:r>
            <a:r>
              <a:rPr lang="en-US" altLang="zh-CN" sz="1400" dirty="0"/>
              <a:t>);</a:t>
            </a:r>
          </a:p>
          <a:p>
            <a:r>
              <a:rPr lang="en-US" altLang="zh-CN" sz="1400" dirty="0"/>
              <a:t>	       table[x][y]=0;</a:t>
            </a:r>
          </a:p>
          <a:p>
            <a:r>
              <a:rPr lang="en-US" altLang="zh-CN" sz="1400" dirty="0"/>
              <a:t>	  }</a:t>
            </a:r>
          </a:p>
          <a:p>
            <a:r>
              <a:rPr lang="en-US" altLang="zh-CN" sz="1400" dirty="0"/>
              <a:t>                  }</a:t>
            </a:r>
          </a:p>
          <a:p>
            <a:r>
              <a:rPr lang="en-US" altLang="zh-CN" sz="1400" dirty="0"/>
              <a:t>    }else </a:t>
            </a:r>
            <a:r>
              <a:rPr lang="en-US" altLang="zh-CN" sz="1400" dirty="0" err="1"/>
              <a:t>dfs</a:t>
            </a:r>
            <a:r>
              <a:rPr lang="en-US" altLang="zh-CN" sz="1400" dirty="0"/>
              <a:t>(</a:t>
            </a:r>
            <a:r>
              <a:rPr lang="en-US" altLang="zh-CN" sz="1400" dirty="0" err="1"/>
              <a:t>tx,ty</a:t>
            </a:r>
            <a:r>
              <a:rPr lang="en-US" altLang="zh-CN" sz="1400" dirty="0"/>
              <a:t>);</a:t>
            </a:r>
          </a:p>
          <a:p>
            <a:r>
              <a:rPr lang="en-US" altLang="zh-CN" sz="1400" dirty="0"/>
              <a:t>    </a:t>
            </a:r>
          </a:p>
          <a:p>
            <a:r>
              <a:rPr lang="en-US" altLang="zh-CN" sz="1400" dirty="0"/>
              <a:t>    return;</a:t>
            </a:r>
          </a:p>
          <a:p>
            <a:r>
              <a:rPr lang="en-US" altLang="zh-CN" sz="1400" dirty="0"/>
              <a:t>}				 </a:t>
            </a:r>
          </a:p>
          <a:p>
            <a:r>
              <a:rPr lang="en-US" altLang="zh-CN" sz="1400" dirty="0"/>
              <a:t>int main(){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dfs</a:t>
            </a:r>
            <a:r>
              <a:rPr lang="en-US" altLang="zh-CN" sz="1400" dirty="0"/>
              <a:t>(0,0);</a:t>
            </a:r>
          </a:p>
          <a:p>
            <a:r>
              <a:rPr lang="en-US" altLang="zh-CN" sz="1400" dirty="0"/>
              <a:t>    if(</a:t>
            </a:r>
            <a:r>
              <a:rPr lang="en-US" altLang="zh-CN" sz="1400" dirty="0" err="1"/>
              <a:t>foundSolution</a:t>
            </a:r>
            <a:r>
              <a:rPr lang="en-US" altLang="zh-CN" sz="1400" dirty="0"/>
              <a:t>!=1)</a:t>
            </a:r>
            <a:r>
              <a:rPr lang="en-US" altLang="zh-CN" sz="1400" dirty="0" err="1"/>
              <a:t>cout</a:t>
            </a:r>
            <a:r>
              <a:rPr lang="en-US" altLang="zh-CN" sz="1400" dirty="0"/>
              <a:t>&lt;&lt;"NO Solution!\n";</a:t>
            </a:r>
          </a:p>
          <a:p>
            <a:endParaRPr lang="en-US" altLang="zh-CN" sz="1400" dirty="0"/>
          </a:p>
          <a:p>
            <a:r>
              <a:rPr lang="en-US" altLang="zh-CN" sz="1400" dirty="0"/>
              <a:t>return 0;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A0F340D-55DF-A375-9B7E-8C63C1F78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113" y="1591232"/>
            <a:ext cx="5777698" cy="386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59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2739</TotalTime>
  <Words>4113</Words>
  <Application>Microsoft Office PowerPoint</Application>
  <PresentationFormat>宽屏</PresentationFormat>
  <Paragraphs>583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等线</vt:lpstr>
      <vt:lpstr>等线 Light</vt:lpstr>
      <vt:lpstr>宋体</vt:lpstr>
      <vt:lpstr>Arial</vt:lpstr>
      <vt:lpstr>Office 主题​​</vt:lpstr>
      <vt:lpstr>DFS(深度优先搜索)基础入门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政杨 齐</dc:creator>
  <cp:lastModifiedBy>政杨 齐</cp:lastModifiedBy>
  <cp:revision>17</cp:revision>
  <dcterms:created xsi:type="dcterms:W3CDTF">2024-06-05T04:33:00Z</dcterms:created>
  <dcterms:modified xsi:type="dcterms:W3CDTF">2024-06-10T15:09:52Z</dcterms:modified>
</cp:coreProperties>
</file>