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728B-55F8-4D44-842C-7DD3DB52FC19}" type="datetimeFigureOut">
              <a:rPr lang="zh-CN" altLang="en-US" smtClean="0"/>
              <a:pPr/>
              <a:t>2014-08-15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82CF-A5FC-4224-A930-C63E2F45C8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728B-55F8-4D44-842C-7DD3DB52FC19}" type="datetimeFigureOut">
              <a:rPr lang="zh-CN" altLang="en-US" smtClean="0"/>
              <a:pPr/>
              <a:t>2014-08-15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82CF-A5FC-4224-A930-C63E2F45C8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728B-55F8-4D44-842C-7DD3DB52FC19}" type="datetimeFigureOut">
              <a:rPr lang="zh-CN" altLang="en-US" smtClean="0"/>
              <a:pPr/>
              <a:t>2014-08-15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82CF-A5FC-4224-A930-C63E2F45C8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728B-55F8-4D44-842C-7DD3DB52FC19}" type="datetimeFigureOut">
              <a:rPr lang="zh-CN" altLang="en-US" smtClean="0"/>
              <a:pPr/>
              <a:t>2014-08-15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82CF-A5FC-4224-A930-C63E2F45C8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728B-55F8-4D44-842C-7DD3DB52FC19}" type="datetimeFigureOut">
              <a:rPr lang="zh-CN" altLang="en-US" smtClean="0"/>
              <a:pPr/>
              <a:t>2014-08-15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82CF-A5FC-4224-A930-C63E2F45C8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728B-55F8-4D44-842C-7DD3DB52FC19}" type="datetimeFigureOut">
              <a:rPr lang="zh-CN" altLang="en-US" smtClean="0"/>
              <a:pPr/>
              <a:t>2014-08-15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82CF-A5FC-4224-A930-C63E2F45C8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728B-55F8-4D44-842C-7DD3DB52FC19}" type="datetimeFigureOut">
              <a:rPr lang="zh-CN" altLang="en-US" smtClean="0"/>
              <a:pPr/>
              <a:t>2014-08-15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82CF-A5FC-4224-A930-C63E2F45C8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728B-55F8-4D44-842C-7DD3DB52FC19}" type="datetimeFigureOut">
              <a:rPr lang="zh-CN" altLang="en-US" smtClean="0"/>
              <a:pPr/>
              <a:t>2014-08-15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82CF-A5FC-4224-A930-C63E2F45C8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728B-55F8-4D44-842C-7DD3DB52FC19}" type="datetimeFigureOut">
              <a:rPr lang="zh-CN" altLang="en-US" smtClean="0"/>
              <a:pPr/>
              <a:t>2014-08-15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82CF-A5FC-4224-A930-C63E2F45C8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728B-55F8-4D44-842C-7DD3DB52FC19}" type="datetimeFigureOut">
              <a:rPr lang="zh-CN" altLang="en-US" smtClean="0"/>
              <a:pPr/>
              <a:t>2014-08-15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82CF-A5FC-4224-A930-C63E2F45C8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728B-55F8-4D44-842C-7DD3DB52FC19}" type="datetimeFigureOut">
              <a:rPr lang="zh-CN" altLang="en-US" smtClean="0"/>
              <a:pPr/>
              <a:t>2014-08-15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82CF-A5FC-4224-A930-C63E2F45C8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1728B-55F8-4D44-842C-7DD3DB52FC19}" type="datetimeFigureOut">
              <a:rPr lang="zh-CN" altLang="en-US" smtClean="0"/>
              <a:pPr/>
              <a:t>2014-08-15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C82CF-A5FC-4224-A930-C63E2F45C8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现场监控系统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原理图</a:t>
            </a:r>
            <a:endParaRPr lang="zh-CN" alt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0"/>
            <a:ext cx="7863172" cy="534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现场监控系统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功能模块</a:t>
            </a:r>
            <a:endParaRPr lang="zh-CN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908"/>
                <a:gridCol w="654369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单元名称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Power</a:t>
                      </a:r>
                      <a:r>
                        <a:rPr lang="en-US" altLang="zh-CN" baseline="0" dirty="0" smtClean="0"/>
                        <a:t> Supply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 smtClean="0"/>
                        <a:t>输入 ：</a:t>
                      </a:r>
                      <a:r>
                        <a:rPr lang="en-US" altLang="zh-CN" dirty="0" smtClean="0"/>
                        <a:t>220Vac</a:t>
                      </a:r>
                      <a:r>
                        <a:rPr lang="en-US" altLang="zh-CN" baseline="0" dirty="0" smtClean="0"/>
                        <a:t> 50Hz </a:t>
                      </a:r>
                      <a:r>
                        <a:rPr lang="zh-CN" altLang="en-US" baseline="0" dirty="0" smtClean="0"/>
                        <a:t>；输出：</a:t>
                      </a:r>
                      <a:r>
                        <a:rPr lang="en-US" altLang="zh-CN" dirty="0" smtClean="0"/>
                        <a:t>24Vdc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Digital Input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光耦隔离输入，多达</a:t>
                      </a:r>
                      <a:r>
                        <a:rPr lang="en-US" altLang="zh-CN" dirty="0" smtClean="0"/>
                        <a:t>32</a:t>
                      </a:r>
                      <a:r>
                        <a:rPr lang="zh-CN" altLang="en-US" dirty="0" smtClean="0"/>
                        <a:t>路。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Digital Output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继电器隔离输出，多达</a:t>
                      </a:r>
                      <a:r>
                        <a:rPr lang="en-US" altLang="zh-CN" dirty="0" smtClean="0"/>
                        <a:t>32</a:t>
                      </a:r>
                      <a:r>
                        <a:rPr lang="zh-CN" altLang="en-US" dirty="0" smtClean="0"/>
                        <a:t>路。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PWM Output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光耦隔离，采用大电流低功耗</a:t>
                      </a:r>
                      <a:r>
                        <a:rPr lang="zh-CN" altLang="en-US" baseline="0" dirty="0" smtClean="0"/>
                        <a:t>的</a:t>
                      </a:r>
                      <a:r>
                        <a:rPr lang="en-US" altLang="zh-CN" baseline="0" dirty="0" err="1" smtClean="0"/>
                        <a:t>Mosfet</a:t>
                      </a:r>
                      <a:r>
                        <a:rPr lang="zh-CN" altLang="en-US" baseline="0" dirty="0" smtClean="0"/>
                        <a:t>，多达</a:t>
                      </a:r>
                      <a:r>
                        <a:rPr lang="en-US" altLang="zh-CN" baseline="0" dirty="0" smtClean="0"/>
                        <a:t>4</a:t>
                      </a:r>
                      <a:r>
                        <a:rPr lang="zh-CN" altLang="en-US" baseline="0" dirty="0" smtClean="0"/>
                        <a:t>路。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Analog</a:t>
                      </a:r>
                      <a:r>
                        <a:rPr lang="en-US" altLang="zh-CN" baseline="0" dirty="0" smtClean="0"/>
                        <a:t> Input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支持多达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路模拟输入，每路均配有高精度、低温漂的放大器。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Analog Output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路</a:t>
                      </a:r>
                      <a:r>
                        <a:rPr lang="en-US" altLang="zh-CN" dirty="0" smtClean="0"/>
                        <a:t>DAC</a:t>
                      </a:r>
                      <a:r>
                        <a:rPr lang="zh-CN" altLang="en-US" dirty="0" smtClean="0"/>
                        <a:t>输出，配有高精度、低温漂的跟随器。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 3Phase Measurement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采用专用</a:t>
                      </a:r>
                      <a:r>
                        <a:rPr lang="en-US" altLang="zh-CN" dirty="0" smtClean="0"/>
                        <a:t>AC</a:t>
                      </a:r>
                      <a:r>
                        <a:rPr lang="zh-CN" altLang="en-US" dirty="0" smtClean="0"/>
                        <a:t>采样芯片，高精度；支持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路电压、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路电流。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RS232 &amp; RS485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r>
                        <a:rPr lang="en-US" altLang="zh-CN" dirty="0" err="1" smtClean="0"/>
                        <a:t>Modbus</a:t>
                      </a:r>
                      <a:r>
                        <a:rPr lang="zh-CN" altLang="en-US" dirty="0" smtClean="0"/>
                        <a:t>协议，支持远距离信号传输。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GPRS Module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与服务器进行无线通信，支持</a:t>
                      </a:r>
                      <a:r>
                        <a:rPr lang="en-US" altLang="zh-CN" dirty="0" smtClean="0"/>
                        <a:t>TCP/IP</a:t>
                      </a:r>
                      <a:r>
                        <a:rPr lang="en-US" altLang="zh-CN" baseline="0" dirty="0" smtClean="0"/>
                        <a:t> UDP</a:t>
                      </a:r>
                      <a:r>
                        <a:rPr lang="zh-CN" altLang="en-US" baseline="0" dirty="0" smtClean="0"/>
                        <a:t>等网络协议。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Zigbee</a:t>
                      </a:r>
                      <a:r>
                        <a:rPr lang="en-US" altLang="zh-CN" dirty="0" smtClean="0"/>
                        <a:t> Module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支持多节点无线组网。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现场监控系统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硬件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加工工艺及元器件均符合</a:t>
            </a:r>
            <a:r>
              <a:rPr lang="en-US" dirty="0" err="1" smtClean="0"/>
              <a:t>RoHS</a:t>
            </a:r>
            <a:r>
              <a:rPr lang="zh-CN" altLang="en-US" dirty="0" smtClean="0"/>
              <a:t>认证标准。</a:t>
            </a:r>
            <a:endParaRPr lang="en-US" altLang="zh-CN" dirty="0" smtClean="0"/>
          </a:p>
          <a:p>
            <a:r>
              <a:rPr lang="zh-CN" altLang="en-US" dirty="0" smtClean="0"/>
              <a:t>元器件规格及电气间隙、爬电距离等均符合安规要求。</a:t>
            </a:r>
            <a:endParaRPr lang="en-US" altLang="zh-CN" dirty="0" smtClean="0"/>
          </a:p>
          <a:p>
            <a:r>
              <a:rPr lang="zh-CN" altLang="en-US" dirty="0" smtClean="0"/>
              <a:t>均</a:t>
            </a:r>
            <a:r>
              <a:rPr lang="zh-CN" altLang="en-US" dirty="0" smtClean="0"/>
              <a:t>采用工业级元器件。（</a:t>
            </a:r>
            <a:r>
              <a:rPr lang="en-US" altLang="zh-CN" dirty="0" smtClean="0"/>
              <a:t>-45 </a:t>
            </a:r>
            <a:r>
              <a:rPr lang="zh-CN" altLang="en-US" dirty="0" smtClean="0"/>
              <a:t>至 </a:t>
            </a:r>
            <a:r>
              <a:rPr lang="en-US" altLang="zh-CN" dirty="0" smtClean="0"/>
              <a:t>85 </a:t>
            </a:r>
            <a:r>
              <a:rPr lang="zh-CN" altLang="en-US" dirty="0" smtClean="0"/>
              <a:t>度）</a:t>
            </a:r>
            <a:endParaRPr lang="en-US" altLang="zh-CN" dirty="0" smtClean="0"/>
          </a:p>
          <a:p>
            <a:r>
              <a:rPr lang="zh-CN" altLang="en-US" dirty="0" smtClean="0"/>
              <a:t>各输入、输出接口均有保护元件，防止</a:t>
            </a:r>
            <a:r>
              <a:rPr lang="en-US" altLang="zh-CN" dirty="0" smtClean="0"/>
              <a:t>ESD</a:t>
            </a:r>
            <a:r>
              <a:rPr lang="zh-CN" altLang="en-US" dirty="0" smtClean="0"/>
              <a:t>、浪涌等。</a:t>
            </a:r>
            <a:endParaRPr lang="en-US" altLang="zh-CN" dirty="0" smtClean="0"/>
          </a:p>
          <a:p>
            <a:r>
              <a:rPr lang="zh-CN" altLang="en-US" dirty="0" smtClean="0"/>
              <a:t>设计遵循</a:t>
            </a:r>
            <a:r>
              <a:rPr lang="en-US" altLang="zh-CN" dirty="0" smtClean="0"/>
              <a:t>EMC</a:t>
            </a:r>
            <a:r>
              <a:rPr lang="zh-CN" altLang="en-US" smtClean="0"/>
              <a:t>、热传导要求。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现场监控系统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固件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FreeRTOS</a:t>
            </a:r>
            <a:r>
              <a:rPr lang="zh-CN" altLang="en-US" dirty="0" smtClean="0"/>
              <a:t>实时操作系统，实现多任务高度，保证系统的实时性、可靠性。</a:t>
            </a:r>
            <a:endParaRPr lang="en-US" altLang="zh-CN" dirty="0" smtClean="0"/>
          </a:p>
          <a:p>
            <a:r>
              <a:rPr lang="zh-CN" altLang="en-US" dirty="0" smtClean="0"/>
              <a:t>各模拟输入均采用</a:t>
            </a:r>
            <a:r>
              <a:rPr lang="en-US" altLang="zh-CN" dirty="0" smtClean="0"/>
              <a:t>DSP</a:t>
            </a:r>
            <a:r>
              <a:rPr lang="zh-CN" altLang="en-US" dirty="0" smtClean="0"/>
              <a:t>技术进行滤波、运算等操作，保证数据采样的可靠性。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en-US" altLang="zh-CN" dirty="0" smtClean="0"/>
              <a:t>TCP, UDP, </a:t>
            </a:r>
            <a:r>
              <a:rPr lang="en-US" altLang="zh-CN" dirty="0" err="1" smtClean="0"/>
              <a:t>Modbus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Zigbee</a:t>
            </a:r>
            <a:r>
              <a:rPr lang="zh-CN" altLang="en-US" dirty="0" smtClean="0"/>
              <a:t>等多种网络协议。</a:t>
            </a:r>
            <a:endParaRPr lang="en-US" altLang="zh-CN" dirty="0" smtClean="0"/>
          </a:p>
          <a:p>
            <a:r>
              <a:rPr lang="zh-CN" altLang="en-US" dirty="0" smtClean="0"/>
              <a:t>编码风格严格遵守</a:t>
            </a:r>
            <a:r>
              <a:rPr lang="en-US" altLang="zh-CN" dirty="0" smtClean="0"/>
              <a:t>MISRA-C 2004</a:t>
            </a:r>
            <a:r>
              <a:rPr lang="zh-CN" altLang="en-US" dirty="0" smtClean="0"/>
              <a:t>标准。</a:t>
            </a:r>
            <a:endParaRPr lang="en-US" altLang="zh-CN" dirty="0" smtClean="0"/>
          </a:p>
          <a:p>
            <a:r>
              <a:rPr lang="zh-CN" altLang="en-US" dirty="0" smtClean="0"/>
              <a:t>固件经过严格的单元测试、</a:t>
            </a:r>
            <a:r>
              <a:rPr lang="en-US" altLang="zh-CN" dirty="0" smtClean="0"/>
              <a:t>DVT</a:t>
            </a:r>
            <a:r>
              <a:rPr lang="zh-CN" altLang="en-US" dirty="0" smtClean="0"/>
              <a:t>测试，保证各功能模块正常工作。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295</Words>
  <Application>Microsoft Office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现场监控系统—原理图</vt:lpstr>
      <vt:lpstr>现场监控系统—功能模块</vt:lpstr>
      <vt:lpstr>现场监控系统—硬件</vt:lpstr>
      <vt:lpstr>现场监控系统—固件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现场监控板介绍</dc:title>
  <dc:creator>jeqi</dc:creator>
  <cp:lastModifiedBy>jeqi</cp:lastModifiedBy>
  <cp:revision>10</cp:revision>
  <dcterms:created xsi:type="dcterms:W3CDTF">2014-08-14T09:11:04Z</dcterms:created>
  <dcterms:modified xsi:type="dcterms:W3CDTF">2014-08-15T01:56:09Z</dcterms:modified>
</cp:coreProperties>
</file>