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1075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2628900" y="1412739"/>
            <a:ext cx="1562582" cy="967024"/>
          </a:xfrm>
          <a:prstGeom prst="hexagon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Gateway Service</a:t>
            </a:r>
          </a:p>
          <a:p>
            <a:pPr algn="ctr"/>
            <a:r>
              <a:rPr lang="en-US" sz="900" dirty="0" smtClean="0"/>
              <a:t>-Spring Boot/MVC/Data</a:t>
            </a:r>
            <a:endParaRPr lang="en-US" sz="900" dirty="0"/>
          </a:p>
          <a:p>
            <a:pPr algn="ctr"/>
            <a:r>
              <a:rPr lang="en-US" sz="900" dirty="0" smtClean="0"/>
              <a:t>-Eureka Client</a:t>
            </a:r>
            <a:endParaRPr lang="en-US" sz="900" dirty="0"/>
          </a:p>
          <a:p>
            <a:pPr algn="ctr"/>
            <a:r>
              <a:rPr lang="en-US" sz="900" dirty="0" smtClean="0"/>
              <a:t>-Spring </a:t>
            </a:r>
            <a:r>
              <a:rPr lang="en-US" sz="900" dirty="0"/>
              <a:t>Config </a:t>
            </a:r>
            <a:r>
              <a:rPr lang="en-US" sz="900" dirty="0" smtClean="0"/>
              <a:t>Client</a:t>
            </a:r>
            <a:endParaRPr lang="en-US" sz="900" dirty="0"/>
          </a:p>
        </p:txBody>
      </p:sp>
      <p:sp>
        <p:nvSpPr>
          <p:cNvPr id="5" name="Hexagon 4"/>
          <p:cNvSpPr/>
          <p:nvPr/>
        </p:nvSpPr>
        <p:spPr>
          <a:xfrm>
            <a:off x="247650" y="1533525"/>
            <a:ext cx="1423682" cy="762000"/>
          </a:xfrm>
          <a:prstGeom prst="hexagon">
            <a:avLst>
              <a:gd name="adj" fmla="val 0"/>
              <a:gd name="vf" fmla="val 11547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CCS </a:t>
            </a:r>
          </a:p>
          <a:p>
            <a:pPr algn="ctr"/>
            <a:r>
              <a:rPr lang="en-US" sz="1100" dirty="0" smtClean="0"/>
              <a:t>Mobile App</a:t>
            </a:r>
          </a:p>
          <a:p>
            <a:pPr algn="ctr"/>
            <a:r>
              <a:rPr lang="en-US" sz="900" dirty="0" smtClean="0"/>
              <a:t>-Android Native</a:t>
            </a:r>
            <a:endParaRPr lang="en-US" sz="900" dirty="0"/>
          </a:p>
        </p:txBody>
      </p:sp>
      <p:sp>
        <p:nvSpPr>
          <p:cNvPr id="6" name="Hexagon 5"/>
          <p:cNvSpPr/>
          <p:nvPr/>
        </p:nvSpPr>
        <p:spPr>
          <a:xfrm>
            <a:off x="2590801" y="5738575"/>
            <a:ext cx="1562100" cy="967024"/>
          </a:xfrm>
          <a:prstGeom prst="hexagon">
            <a:avLst>
              <a:gd name="adj" fmla="val 0"/>
              <a:gd name="vf" fmla="val 115470"/>
            </a:avLst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Service Registry</a:t>
            </a:r>
          </a:p>
          <a:p>
            <a:pPr algn="ctr"/>
            <a:r>
              <a:rPr lang="en-US" sz="900" dirty="0" smtClean="0"/>
              <a:t>-Eureka Server</a:t>
            </a:r>
            <a:endParaRPr lang="en-US" sz="900" dirty="0"/>
          </a:p>
        </p:txBody>
      </p:sp>
      <p:sp>
        <p:nvSpPr>
          <p:cNvPr id="7" name="Hexagon 6"/>
          <p:cNvSpPr/>
          <p:nvPr/>
        </p:nvSpPr>
        <p:spPr>
          <a:xfrm>
            <a:off x="5114924" y="4671776"/>
            <a:ext cx="1664347" cy="967024"/>
          </a:xfrm>
          <a:prstGeom prst="hexagon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Masterdata Service</a:t>
            </a:r>
            <a:endParaRPr lang="en-US" sz="1100" dirty="0"/>
          </a:p>
        </p:txBody>
      </p:sp>
      <p:sp>
        <p:nvSpPr>
          <p:cNvPr id="8" name="Hexagon 7"/>
          <p:cNvSpPr/>
          <p:nvPr/>
        </p:nvSpPr>
        <p:spPr>
          <a:xfrm>
            <a:off x="5114924" y="3604976"/>
            <a:ext cx="1664347" cy="967024"/>
          </a:xfrm>
          <a:prstGeom prst="hexagon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Visit Service</a:t>
            </a:r>
            <a:endParaRPr lang="en-US" sz="1100" dirty="0"/>
          </a:p>
        </p:txBody>
      </p:sp>
      <p:sp>
        <p:nvSpPr>
          <p:cNvPr id="9" name="Hexagon 8"/>
          <p:cNvSpPr/>
          <p:nvPr/>
        </p:nvSpPr>
        <p:spPr>
          <a:xfrm>
            <a:off x="5105399" y="2514600"/>
            <a:ext cx="1664347" cy="967024"/>
          </a:xfrm>
          <a:prstGeom prst="hexagon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Patient Service</a:t>
            </a:r>
            <a:endParaRPr lang="en-US" sz="1100" dirty="0"/>
          </a:p>
        </p:txBody>
      </p:sp>
      <p:sp>
        <p:nvSpPr>
          <p:cNvPr id="10" name="Hexagon 9"/>
          <p:cNvSpPr/>
          <p:nvPr/>
        </p:nvSpPr>
        <p:spPr>
          <a:xfrm>
            <a:off x="5114924" y="1471376"/>
            <a:ext cx="1664347" cy="967024"/>
          </a:xfrm>
          <a:prstGeom prst="hexagon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CCS Service</a:t>
            </a:r>
          </a:p>
          <a:p>
            <a:pPr algn="ctr"/>
            <a:r>
              <a:rPr lang="en-US" sz="900" dirty="0" smtClean="0"/>
              <a:t>-Spring Boot/MVC/Data</a:t>
            </a:r>
          </a:p>
          <a:p>
            <a:pPr algn="ctr"/>
            <a:r>
              <a:rPr lang="en-US" sz="900" dirty="0" smtClean="0"/>
              <a:t>-Eureka Client</a:t>
            </a:r>
          </a:p>
          <a:p>
            <a:pPr algn="ctr"/>
            <a:r>
              <a:rPr lang="en-US" sz="900" dirty="0" smtClean="0"/>
              <a:t>-Spring Config Client</a:t>
            </a:r>
            <a:endParaRPr lang="en-US" sz="900" dirty="0"/>
          </a:p>
        </p:txBody>
      </p:sp>
      <p:sp>
        <p:nvSpPr>
          <p:cNvPr id="11" name="Hexagon 10"/>
          <p:cNvSpPr/>
          <p:nvPr/>
        </p:nvSpPr>
        <p:spPr>
          <a:xfrm>
            <a:off x="5124449" y="5738576"/>
            <a:ext cx="1653946" cy="967024"/>
          </a:xfrm>
          <a:prstGeom prst="hexag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Authen Service</a:t>
            </a:r>
          </a:p>
          <a:p>
            <a:pPr algn="ctr"/>
            <a:r>
              <a:rPr lang="en-US" sz="900" dirty="0" smtClean="0"/>
              <a:t>-Spring Boot/MVC/Data</a:t>
            </a:r>
          </a:p>
          <a:p>
            <a:pPr algn="ctr"/>
            <a:r>
              <a:rPr lang="en-US" sz="900" dirty="0" smtClean="0"/>
              <a:t>-OAuth2</a:t>
            </a:r>
            <a:endParaRPr lang="en-US" sz="900" dirty="0"/>
          </a:p>
          <a:p>
            <a:pPr algn="ctr"/>
            <a:r>
              <a:rPr lang="en-US" sz="900" dirty="0" smtClean="0"/>
              <a:t>-Eureka Client</a:t>
            </a:r>
            <a:endParaRPr lang="en-US" sz="900" dirty="0"/>
          </a:p>
          <a:p>
            <a:pPr algn="ctr"/>
            <a:r>
              <a:rPr lang="en-US" sz="900" dirty="0" smtClean="0"/>
              <a:t>-Spring </a:t>
            </a:r>
            <a:r>
              <a:rPr lang="en-US" sz="900" dirty="0"/>
              <a:t>Config </a:t>
            </a:r>
            <a:r>
              <a:rPr lang="en-US" sz="900" dirty="0" smtClean="0"/>
              <a:t>Client</a:t>
            </a:r>
            <a:endParaRPr lang="en-US" sz="900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8127360" y="1609607"/>
            <a:ext cx="909334" cy="690562"/>
          </a:xfrm>
          <a:prstGeom prst="flowChartMagneticDisk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CCS DB</a:t>
            </a:r>
            <a:endParaRPr lang="en-US" sz="1100" dirty="0"/>
          </a:p>
          <a:p>
            <a:pPr algn="ctr"/>
            <a:r>
              <a:rPr lang="en-US" sz="1100" dirty="0"/>
              <a:t>(Mongo DB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8127360" y="2652831"/>
            <a:ext cx="909334" cy="690562"/>
          </a:xfrm>
          <a:prstGeom prst="flowChartMagneticDisk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Patient DB</a:t>
            </a:r>
            <a:endParaRPr lang="en-US" sz="1100" dirty="0"/>
          </a:p>
          <a:p>
            <a:pPr algn="ctr"/>
            <a:r>
              <a:rPr lang="en-US" sz="1100" dirty="0"/>
              <a:t>(Mongo DB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8127362" y="3743207"/>
            <a:ext cx="909334" cy="690562"/>
          </a:xfrm>
          <a:prstGeom prst="flowChartMagneticDisk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Visit DB</a:t>
            </a:r>
            <a:endParaRPr lang="en-US" sz="1100" dirty="0"/>
          </a:p>
          <a:p>
            <a:pPr algn="ctr"/>
            <a:r>
              <a:rPr lang="en-US" sz="1100" dirty="0"/>
              <a:t>(Mongo DB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8139416" y="4791193"/>
            <a:ext cx="909334" cy="690562"/>
          </a:xfrm>
          <a:prstGeom prst="flowChartMagneticDisk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Masterdata DB</a:t>
            </a:r>
          </a:p>
          <a:p>
            <a:pPr algn="ctr"/>
            <a:r>
              <a:rPr lang="en-US" sz="1100" dirty="0" smtClean="0"/>
              <a:t>(Mongo DB)</a:t>
            </a:r>
            <a:endParaRPr lang="en-US" sz="1100" dirty="0"/>
          </a:p>
        </p:txBody>
      </p:sp>
      <p:sp>
        <p:nvSpPr>
          <p:cNvPr id="20" name="Rounded Rectangle 19"/>
          <p:cNvSpPr/>
          <p:nvPr/>
        </p:nvSpPr>
        <p:spPr>
          <a:xfrm>
            <a:off x="7048500" y="5961312"/>
            <a:ext cx="838200" cy="5215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Credentials Provider</a:t>
            </a:r>
            <a:endParaRPr lang="en-US" sz="1000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8139416" y="5876806"/>
            <a:ext cx="909334" cy="690562"/>
          </a:xfrm>
          <a:prstGeom prst="flowChartMagneticDisk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Credentials Store</a:t>
            </a:r>
          </a:p>
          <a:p>
            <a:pPr algn="ctr"/>
            <a:r>
              <a:rPr lang="en-US" sz="1100" dirty="0" smtClean="0"/>
              <a:t>(LDAP - AD)</a:t>
            </a:r>
            <a:endParaRPr lang="en-US" sz="1100" dirty="0"/>
          </a:p>
        </p:txBody>
      </p:sp>
      <p:sp>
        <p:nvSpPr>
          <p:cNvPr id="23" name="Left-Right Arrow 22"/>
          <p:cNvSpPr/>
          <p:nvPr/>
        </p:nvSpPr>
        <p:spPr>
          <a:xfrm>
            <a:off x="7848600" y="6163451"/>
            <a:ext cx="297814" cy="117274"/>
          </a:xfrm>
          <a:prstGeom prst="left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4" name="Left-Right Arrow 23"/>
          <p:cNvSpPr/>
          <p:nvPr/>
        </p:nvSpPr>
        <p:spPr>
          <a:xfrm>
            <a:off x="6767808" y="6163451"/>
            <a:ext cx="299742" cy="117274"/>
          </a:xfrm>
          <a:prstGeom prst="left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5" name="Left-Right Arrow 24"/>
          <p:cNvSpPr/>
          <p:nvPr/>
        </p:nvSpPr>
        <p:spPr>
          <a:xfrm>
            <a:off x="6788795" y="5096651"/>
            <a:ext cx="1348093" cy="117276"/>
          </a:xfrm>
          <a:prstGeom prst="left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6" name="Left-Right Arrow 25"/>
          <p:cNvSpPr/>
          <p:nvPr/>
        </p:nvSpPr>
        <p:spPr>
          <a:xfrm>
            <a:off x="6779268" y="1896251"/>
            <a:ext cx="1348093" cy="117276"/>
          </a:xfrm>
          <a:prstGeom prst="left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7" name="Left-Right Arrow 26"/>
          <p:cNvSpPr/>
          <p:nvPr/>
        </p:nvSpPr>
        <p:spPr>
          <a:xfrm>
            <a:off x="6779268" y="2939475"/>
            <a:ext cx="1348093" cy="117276"/>
          </a:xfrm>
          <a:prstGeom prst="left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8" name="Left-Right Arrow 27"/>
          <p:cNvSpPr/>
          <p:nvPr/>
        </p:nvSpPr>
        <p:spPr>
          <a:xfrm>
            <a:off x="6769745" y="4029851"/>
            <a:ext cx="1348093" cy="117276"/>
          </a:xfrm>
          <a:prstGeom prst="left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34" name="Elbow Connector 33"/>
          <p:cNvCxnSpPr>
            <a:stCxn id="6" idx="0"/>
            <a:endCxn id="11" idx="3"/>
          </p:cNvCxnSpPr>
          <p:nvPr/>
        </p:nvCxnSpPr>
        <p:spPr>
          <a:xfrm>
            <a:off x="4152901" y="6222087"/>
            <a:ext cx="971548" cy="1"/>
          </a:xfrm>
          <a:prstGeom prst="bentConnector3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6200000" flipH="1">
            <a:off x="2575990" y="4114310"/>
            <a:ext cx="4208562" cy="6997"/>
          </a:xfrm>
          <a:prstGeom prst="bentConnector3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>
            <a:off x="4680271" y="5167074"/>
            <a:ext cx="447677" cy="1"/>
          </a:xfrm>
          <a:prstGeom prst="bentConnector3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>
            <a:off x="4667248" y="2998111"/>
            <a:ext cx="447677" cy="1"/>
          </a:xfrm>
          <a:prstGeom prst="bentConnector3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>
            <a:off x="4676773" y="4088488"/>
            <a:ext cx="447677" cy="1"/>
          </a:xfrm>
          <a:prstGeom prst="bentConnector3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8" name="Left-Right Arrow 47"/>
          <p:cNvSpPr/>
          <p:nvPr/>
        </p:nvSpPr>
        <p:spPr>
          <a:xfrm rot="2617772">
            <a:off x="3979029" y="2370503"/>
            <a:ext cx="1363432" cy="104287"/>
          </a:xfrm>
          <a:prstGeom prst="leftRightArrow">
            <a:avLst/>
          </a:prstGeom>
          <a:ln/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9" name="Hexagon 48"/>
          <p:cNvSpPr/>
          <p:nvPr/>
        </p:nvSpPr>
        <p:spPr>
          <a:xfrm>
            <a:off x="2590800" y="4543543"/>
            <a:ext cx="1562582" cy="967024"/>
          </a:xfrm>
          <a:prstGeom prst="hexagon">
            <a:avLst>
              <a:gd name="adj" fmla="val 0"/>
              <a:gd name="vf" fmla="val 115470"/>
            </a:avLst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Configuration Server</a:t>
            </a:r>
          </a:p>
          <a:p>
            <a:pPr algn="ctr"/>
            <a:r>
              <a:rPr lang="en-US" sz="900" dirty="0" smtClean="0"/>
              <a:t>-Spring Cloud  Config Server</a:t>
            </a:r>
            <a:endParaRPr lang="en-US" sz="900" dirty="0"/>
          </a:p>
        </p:txBody>
      </p:sp>
      <p:cxnSp>
        <p:nvCxnSpPr>
          <p:cNvPr id="50" name="Elbow Connector 49"/>
          <p:cNvCxnSpPr/>
          <p:nvPr/>
        </p:nvCxnSpPr>
        <p:spPr>
          <a:xfrm rot="16200000" flipH="1">
            <a:off x="2440148" y="3960652"/>
            <a:ext cx="4267202" cy="3499"/>
          </a:xfrm>
          <a:prstGeom prst="bentConnector3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>
            <a:off x="4152900" y="1819275"/>
            <a:ext cx="1027731" cy="1"/>
          </a:xfrm>
          <a:prstGeom prst="bentConnector3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>
            <a:off x="4153382" y="5029200"/>
            <a:ext cx="1027731" cy="1"/>
          </a:xfrm>
          <a:prstGeom prst="bentConnector3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4565974" y="6076952"/>
            <a:ext cx="653729" cy="1"/>
          </a:xfrm>
          <a:prstGeom prst="bentConnector3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4555959" y="2828925"/>
            <a:ext cx="653729" cy="1"/>
          </a:xfrm>
          <a:prstGeom prst="bentConnector3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>
            <a:off x="4565974" y="3905253"/>
            <a:ext cx="653729" cy="1"/>
          </a:xfrm>
          <a:prstGeom prst="bentConnector3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4139887" y="2013525"/>
            <a:ext cx="984563" cy="1"/>
          </a:xfrm>
          <a:prstGeom prst="bentConnector3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3" name="Left-Right Arrow 72"/>
          <p:cNvSpPr/>
          <p:nvPr/>
        </p:nvSpPr>
        <p:spPr>
          <a:xfrm>
            <a:off x="4177987" y="1863926"/>
            <a:ext cx="946463" cy="117274"/>
          </a:xfrm>
          <a:prstGeom prst="leftRightArrow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74" name="Left-Right Arrow 73"/>
          <p:cNvSpPr/>
          <p:nvPr/>
        </p:nvSpPr>
        <p:spPr>
          <a:xfrm rot="4310224">
            <a:off x="3002517" y="3551129"/>
            <a:ext cx="3224232" cy="110596"/>
          </a:xfrm>
          <a:prstGeom prst="leftRightArrow">
            <a:avLst/>
          </a:prstGeom>
          <a:ln/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75" name="Left-Right Arrow 74"/>
          <p:cNvSpPr/>
          <p:nvPr/>
        </p:nvSpPr>
        <p:spPr>
          <a:xfrm rot="3798295">
            <a:off x="3546178" y="2953422"/>
            <a:ext cx="2222805" cy="115219"/>
          </a:xfrm>
          <a:prstGeom prst="leftRightArrow">
            <a:avLst/>
          </a:prstGeom>
          <a:ln/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76" name="Left-Right Arrow 75"/>
          <p:cNvSpPr/>
          <p:nvPr/>
        </p:nvSpPr>
        <p:spPr>
          <a:xfrm rot="4488992">
            <a:off x="2553967" y="4126350"/>
            <a:ext cx="4091707" cy="113182"/>
          </a:xfrm>
          <a:prstGeom prst="leftRightArrow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77" name="Hexagon 76"/>
          <p:cNvSpPr/>
          <p:nvPr/>
        </p:nvSpPr>
        <p:spPr>
          <a:xfrm>
            <a:off x="2628900" y="3124200"/>
            <a:ext cx="1562582" cy="964290"/>
          </a:xfrm>
          <a:prstGeom prst="hexagon">
            <a:avLst>
              <a:gd name="adj" fmla="val 0"/>
              <a:gd name="vf" fmla="val 115470"/>
            </a:avLst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CCS </a:t>
            </a:r>
          </a:p>
          <a:p>
            <a:pPr algn="ctr"/>
            <a:r>
              <a:rPr lang="en-US" sz="1100" dirty="0" smtClean="0"/>
              <a:t>Web Portal</a:t>
            </a:r>
          </a:p>
          <a:p>
            <a:pPr algn="ctr"/>
            <a:r>
              <a:rPr lang="en-US" sz="900" dirty="0" smtClean="0"/>
              <a:t>-Yeoman</a:t>
            </a:r>
          </a:p>
          <a:p>
            <a:pPr algn="ctr"/>
            <a:r>
              <a:rPr lang="en-US" sz="900" dirty="0"/>
              <a:t>-</a:t>
            </a:r>
            <a:r>
              <a:rPr lang="en-US" sz="900" dirty="0" smtClean="0"/>
              <a:t>AngularJS</a:t>
            </a:r>
          </a:p>
          <a:p>
            <a:pPr algn="ctr"/>
            <a:r>
              <a:rPr lang="en-US" sz="900" dirty="0" smtClean="0"/>
              <a:t>-Bootstrap</a:t>
            </a:r>
            <a:endParaRPr lang="en-US" sz="900" dirty="0"/>
          </a:p>
        </p:txBody>
      </p:sp>
      <p:sp>
        <p:nvSpPr>
          <p:cNvPr id="79" name="Left-Right Arrow 78"/>
          <p:cNvSpPr/>
          <p:nvPr/>
        </p:nvSpPr>
        <p:spPr>
          <a:xfrm rot="5400000">
            <a:off x="3212322" y="1129384"/>
            <a:ext cx="466016" cy="100700"/>
          </a:xfrm>
          <a:prstGeom prst="leftRightArrow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80" name="Rounded Rectangle 79"/>
          <p:cNvSpPr/>
          <p:nvPr/>
        </p:nvSpPr>
        <p:spPr>
          <a:xfrm>
            <a:off x="2831549" y="76200"/>
            <a:ext cx="1295400" cy="870525"/>
          </a:xfrm>
          <a:prstGeom prst="roundRect">
            <a:avLst>
              <a:gd name="adj" fmla="val 0"/>
            </a:avLst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CCS </a:t>
            </a:r>
          </a:p>
          <a:p>
            <a:pPr algn="ctr"/>
            <a:r>
              <a:rPr lang="en-US" sz="1100" dirty="0" smtClean="0"/>
              <a:t>Data Server</a:t>
            </a:r>
          </a:p>
          <a:p>
            <a:pPr algn="ctr"/>
            <a:r>
              <a:rPr lang="en-US" sz="900" dirty="0" smtClean="0"/>
              <a:t>-Spring MVC/Data/Quartz</a:t>
            </a:r>
            <a:endParaRPr lang="en-US" sz="900" dirty="0"/>
          </a:p>
        </p:txBody>
      </p:sp>
      <p:cxnSp>
        <p:nvCxnSpPr>
          <p:cNvPr id="81" name="Elbow Connector 80"/>
          <p:cNvCxnSpPr/>
          <p:nvPr/>
        </p:nvCxnSpPr>
        <p:spPr>
          <a:xfrm rot="5400000">
            <a:off x="-571502" y="4000501"/>
            <a:ext cx="5715002" cy="1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>
            <a:off x="0" y="1142999"/>
            <a:ext cx="9144000" cy="1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0" y="0"/>
            <a:ext cx="2635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PRCN PSCS CCS Architecture1</a:t>
            </a:r>
            <a:endParaRPr lang="en-US" sz="1600" dirty="0"/>
          </a:p>
        </p:txBody>
      </p:sp>
      <p:sp>
        <p:nvSpPr>
          <p:cNvPr id="91" name="Left-Right Arrow 90"/>
          <p:cNvSpPr/>
          <p:nvPr/>
        </p:nvSpPr>
        <p:spPr>
          <a:xfrm rot="5400000">
            <a:off x="3073111" y="2701631"/>
            <a:ext cx="744437" cy="100700"/>
          </a:xfrm>
          <a:prstGeom prst="leftRightArrow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2" name="Left-Right Arrow 91"/>
          <p:cNvSpPr/>
          <p:nvPr/>
        </p:nvSpPr>
        <p:spPr>
          <a:xfrm>
            <a:off x="1671332" y="1837614"/>
            <a:ext cx="946463" cy="117274"/>
          </a:xfrm>
          <a:prstGeom prst="leftRightArrow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3" name="Rounded Rectangle 92"/>
          <p:cNvSpPr/>
          <p:nvPr/>
        </p:nvSpPr>
        <p:spPr>
          <a:xfrm>
            <a:off x="277576" y="3238500"/>
            <a:ext cx="1363829" cy="7620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Browser</a:t>
            </a:r>
            <a:endParaRPr lang="en-US" sz="1100" dirty="0"/>
          </a:p>
        </p:txBody>
      </p:sp>
      <p:sp>
        <p:nvSpPr>
          <p:cNvPr id="94" name="Left-Right Arrow 93"/>
          <p:cNvSpPr/>
          <p:nvPr/>
        </p:nvSpPr>
        <p:spPr>
          <a:xfrm>
            <a:off x="1661807" y="3560863"/>
            <a:ext cx="946463" cy="117274"/>
          </a:xfrm>
          <a:prstGeom prst="leftRightArrow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5" name="TextBox 94"/>
          <p:cNvSpPr txBox="1"/>
          <p:nvPr/>
        </p:nvSpPr>
        <p:spPr>
          <a:xfrm>
            <a:off x="76200" y="4876800"/>
            <a:ext cx="21335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Legend:</a:t>
            </a:r>
          </a:p>
          <a:p>
            <a:r>
              <a:rPr lang="en-US" sz="1200" dirty="0" smtClean="0"/>
              <a:t>Purple – Reuse and no change</a:t>
            </a:r>
          </a:p>
          <a:p>
            <a:r>
              <a:rPr lang="en-US" sz="1200" dirty="0" smtClean="0"/>
              <a:t>Orange – Reuse and change</a:t>
            </a:r>
          </a:p>
          <a:p>
            <a:r>
              <a:rPr lang="en-US" sz="1200" dirty="0" smtClean="0"/>
              <a:t>Grey – Keep but not reuse</a:t>
            </a:r>
          </a:p>
          <a:p>
            <a:r>
              <a:rPr lang="en-US" sz="1200" dirty="0" smtClean="0"/>
              <a:t>Green – CCS new creation</a:t>
            </a:r>
          </a:p>
          <a:p>
            <a:r>
              <a:rPr lang="en-US" sz="1200" dirty="0" smtClean="0"/>
              <a:t>Red – External System</a:t>
            </a:r>
          </a:p>
          <a:p>
            <a:endParaRPr lang="en-US" sz="1200" dirty="0"/>
          </a:p>
          <a:p>
            <a:r>
              <a:rPr lang="en-US" sz="1200" dirty="0" smtClean="0"/>
              <a:t>Note:</a:t>
            </a:r>
          </a:p>
          <a:p>
            <a:r>
              <a:rPr lang="en-US" sz="1200" dirty="0" smtClean="0"/>
              <a:t>No separate Data Sync Service due to data sharing</a:t>
            </a:r>
            <a:endParaRPr lang="en-US" sz="1200" dirty="0"/>
          </a:p>
        </p:txBody>
      </p:sp>
      <p:sp>
        <p:nvSpPr>
          <p:cNvPr id="107" name="Flowchart: Magnetic Disk 106"/>
          <p:cNvSpPr/>
          <p:nvPr/>
        </p:nvSpPr>
        <p:spPr>
          <a:xfrm>
            <a:off x="5491466" y="166181"/>
            <a:ext cx="909334" cy="690562"/>
          </a:xfrm>
          <a:prstGeom prst="flowChartMagneticDisk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Cache DB</a:t>
            </a:r>
            <a:endParaRPr lang="en-US" sz="1100" dirty="0"/>
          </a:p>
          <a:p>
            <a:pPr algn="ctr"/>
            <a:r>
              <a:rPr lang="en-US" sz="1100" dirty="0"/>
              <a:t>(Mongo DB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108" name="Left-Right Arrow 107"/>
          <p:cNvSpPr/>
          <p:nvPr/>
        </p:nvSpPr>
        <p:spPr>
          <a:xfrm>
            <a:off x="4139887" y="452824"/>
            <a:ext cx="1348093" cy="117276"/>
          </a:xfrm>
          <a:prstGeom prst="left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" name="Rectangle 1"/>
          <p:cNvSpPr/>
          <p:nvPr/>
        </p:nvSpPr>
        <p:spPr>
          <a:xfrm>
            <a:off x="277576" y="304800"/>
            <a:ext cx="1393756" cy="613976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P-Broker  Server</a:t>
            </a:r>
            <a:endParaRPr lang="en-US" sz="1100" dirty="0"/>
          </a:p>
        </p:txBody>
      </p:sp>
      <p:sp>
        <p:nvSpPr>
          <p:cNvPr id="55" name="Left-Right Arrow 54"/>
          <p:cNvSpPr/>
          <p:nvPr/>
        </p:nvSpPr>
        <p:spPr>
          <a:xfrm>
            <a:off x="1679505" y="511460"/>
            <a:ext cx="1152044" cy="117274"/>
          </a:xfrm>
          <a:prstGeom prst="leftRightArrow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57062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2628900" y="1524000"/>
            <a:ext cx="1562582" cy="967024"/>
          </a:xfrm>
          <a:prstGeom prst="hexagon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Gateway Service</a:t>
            </a:r>
          </a:p>
          <a:p>
            <a:pPr algn="ctr"/>
            <a:r>
              <a:rPr lang="en-US" sz="900" dirty="0" smtClean="0"/>
              <a:t>-Spring Boot/MVC/Data</a:t>
            </a:r>
            <a:endParaRPr lang="en-US" sz="900" dirty="0"/>
          </a:p>
          <a:p>
            <a:pPr algn="ctr"/>
            <a:r>
              <a:rPr lang="en-US" sz="900" dirty="0" smtClean="0"/>
              <a:t>-Eureka Client</a:t>
            </a:r>
            <a:endParaRPr lang="en-US" sz="900" dirty="0"/>
          </a:p>
          <a:p>
            <a:pPr algn="ctr"/>
            <a:r>
              <a:rPr lang="en-US" sz="900" dirty="0" smtClean="0"/>
              <a:t>-Spring </a:t>
            </a:r>
            <a:r>
              <a:rPr lang="en-US" sz="900" dirty="0"/>
              <a:t>Config </a:t>
            </a:r>
            <a:r>
              <a:rPr lang="en-US" sz="900" dirty="0" smtClean="0"/>
              <a:t>Client</a:t>
            </a:r>
            <a:endParaRPr lang="en-US" sz="900" dirty="0"/>
          </a:p>
        </p:txBody>
      </p:sp>
      <p:sp>
        <p:nvSpPr>
          <p:cNvPr id="5" name="Hexagon 4"/>
          <p:cNvSpPr/>
          <p:nvPr/>
        </p:nvSpPr>
        <p:spPr>
          <a:xfrm>
            <a:off x="247650" y="1644786"/>
            <a:ext cx="1423682" cy="762000"/>
          </a:xfrm>
          <a:prstGeom prst="hexagon">
            <a:avLst>
              <a:gd name="adj" fmla="val 0"/>
              <a:gd name="vf" fmla="val 11547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CCS </a:t>
            </a:r>
          </a:p>
          <a:p>
            <a:pPr algn="ctr"/>
            <a:r>
              <a:rPr lang="en-US" sz="1100" dirty="0" smtClean="0"/>
              <a:t>Mobile App</a:t>
            </a:r>
          </a:p>
          <a:p>
            <a:pPr algn="ctr"/>
            <a:r>
              <a:rPr lang="en-US" sz="900" dirty="0" smtClean="0"/>
              <a:t>-Android Native</a:t>
            </a:r>
            <a:endParaRPr lang="en-US" sz="900" dirty="0"/>
          </a:p>
        </p:txBody>
      </p:sp>
      <p:sp>
        <p:nvSpPr>
          <p:cNvPr id="6" name="Hexagon 5"/>
          <p:cNvSpPr/>
          <p:nvPr/>
        </p:nvSpPr>
        <p:spPr>
          <a:xfrm>
            <a:off x="2590801" y="5849836"/>
            <a:ext cx="1562582" cy="967024"/>
          </a:xfrm>
          <a:prstGeom prst="hexagon">
            <a:avLst>
              <a:gd name="adj" fmla="val 0"/>
              <a:gd name="vf" fmla="val 115470"/>
            </a:avLst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Service Registry</a:t>
            </a:r>
          </a:p>
          <a:p>
            <a:pPr algn="ctr"/>
            <a:r>
              <a:rPr lang="en-US" sz="900" dirty="0" smtClean="0"/>
              <a:t>-Eureka Server</a:t>
            </a:r>
            <a:endParaRPr lang="en-US" sz="900" dirty="0"/>
          </a:p>
        </p:txBody>
      </p:sp>
      <p:sp>
        <p:nvSpPr>
          <p:cNvPr id="7" name="Hexagon 6"/>
          <p:cNvSpPr/>
          <p:nvPr/>
        </p:nvSpPr>
        <p:spPr>
          <a:xfrm>
            <a:off x="5114924" y="4783037"/>
            <a:ext cx="1664347" cy="967024"/>
          </a:xfrm>
          <a:prstGeom prst="hexagon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Masterdata Service</a:t>
            </a:r>
            <a:endParaRPr lang="en-US" sz="1100" dirty="0"/>
          </a:p>
        </p:txBody>
      </p:sp>
      <p:sp>
        <p:nvSpPr>
          <p:cNvPr id="8" name="Hexagon 7"/>
          <p:cNvSpPr/>
          <p:nvPr/>
        </p:nvSpPr>
        <p:spPr>
          <a:xfrm>
            <a:off x="5114924" y="3716237"/>
            <a:ext cx="1664347" cy="967024"/>
          </a:xfrm>
          <a:prstGeom prst="hexagon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Visit Service</a:t>
            </a:r>
            <a:endParaRPr lang="en-US" sz="1100" dirty="0"/>
          </a:p>
        </p:txBody>
      </p:sp>
      <p:sp>
        <p:nvSpPr>
          <p:cNvPr id="9" name="Hexagon 8"/>
          <p:cNvSpPr/>
          <p:nvPr/>
        </p:nvSpPr>
        <p:spPr>
          <a:xfrm>
            <a:off x="5105399" y="2625861"/>
            <a:ext cx="1664347" cy="967024"/>
          </a:xfrm>
          <a:prstGeom prst="hexagon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Patient Service</a:t>
            </a:r>
            <a:endParaRPr lang="en-US" sz="1100" dirty="0"/>
          </a:p>
        </p:txBody>
      </p:sp>
      <p:sp>
        <p:nvSpPr>
          <p:cNvPr id="10" name="Hexagon 9"/>
          <p:cNvSpPr/>
          <p:nvPr/>
        </p:nvSpPr>
        <p:spPr>
          <a:xfrm>
            <a:off x="5114924" y="1582637"/>
            <a:ext cx="1664347" cy="967024"/>
          </a:xfrm>
          <a:prstGeom prst="hexagon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CCS Service</a:t>
            </a:r>
          </a:p>
          <a:p>
            <a:pPr algn="ctr"/>
            <a:r>
              <a:rPr lang="en-US" sz="900" dirty="0" smtClean="0"/>
              <a:t>-Spring Boot/MVC/Data</a:t>
            </a:r>
          </a:p>
          <a:p>
            <a:pPr algn="ctr"/>
            <a:r>
              <a:rPr lang="en-US" sz="900" dirty="0" smtClean="0"/>
              <a:t>-Eureka Client</a:t>
            </a:r>
          </a:p>
          <a:p>
            <a:pPr algn="ctr"/>
            <a:r>
              <a:rPr lang="en-US" sz="900" dirty="0" smtClean="0"/>
              <a:t>-Spring Config Client</a:t>
            </a:r>
            <a:endParaRPr lang="en-US" sz="900" dirty="0"/>
          </a:p>
        </p:txBody>
      </p:sp>
      <p:sp>
        <p:nvSpPr>
          <p:cNvPr id="11" name="Hexagon 10"/>
          <p:cNvSpPr/>
          <p:nvPr/>
        </p:nvSpPr>
        <p:spPr>
          <a:xfrm>
            <a:off x="5124449" y="5849837"/>
            <a:ext cx="1653946" cy="967024"/>
          </a:xfrm>
          <a:prstGeom prst="hexag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Authen Service</a:t>
            </a:r>
          </a:p>
          <a:p>
            <a:pPr algn="ctr"/>
            <a:r>
              <a:rPr lang="en-US" sz="900" dirty="0" smtClean="0"/>
              <a:t>-Spring Boot/MVC/Data</a:t>
            </a:r>
          </a:p>
          <a:p>
            <a:pPr algn="ctr"/>
            <a:r>
              <a:rPr lang="en-US" sz="900" dirty="0" smtClean="0"/>
              <a:t>-OAuth2</a:t>
            </a:r>
            <a:endParaRPr lang="en-US" sz="900" dirty="0"/>
          </a:p>
          <a:p>
            <a:pPr algn="ctr"/>
            <a:r>
              <a:rPr lang="en-US" sz="900" dirty="0" smtClean="0"/>
              <a:t>-Eureka Client</a:t>
            </a:r>
            <a:endParaRPr lang="en-US" sz="900" dirty="0"/>
          </a:p>
          <a:p>
            <a:pPr algn="ctr"/>
            <a:r>
              <a:rPr lang="en-US" sz="900" dirty="0" smtClean="0"/>
              <a:t>-Spring </a:t>
            </a:r>
            <a:r>
              <a:rPr lang="en-US" sz="900" dirty="0"/>
              <a:t>Config </a:t>
            </a:r>
            <a:r>
              <a:rPr lang="en-US" sz="900" dirty="0" smtClean="0"/>
              <a:t>Client</a:t>
            </a:r>
            <a:endParaRPr lang="en-US" sz="900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8127360" y="1720868"/>
            <a:ext cx="909334" cy="690562"/>
          </a:xfrm>
          <a:prstGeom prst="flowChartMagneticDisk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CCS DB</a:t>
            </a:r>
            <a:endParaRPr lang="en-US" sz="1100" dirty="0"/>
          </a:p>
          <a:p>
            <a:pPr algn="ctr"/>
            <a:r>
              <a:rPr lang="en-US" sz="1100" dirty="0"/>
              <a:t>(Mongo DB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8127360" y="2764092"/>
            <a:ext cx="909334" cy="690562"/>
          </a:xfrm>
          <a:prstGeom prst="flowChartMagneticDisk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Patient DB</a:t>
            </a:r>
            <a:endParaRPr lang="en-US" sz="1100" dirty="0"/>
          </a:p>
          <a:p>
            <a:pPr algn="ctr"/>
            <a:r>
              <a:rPr lang="en-US" sz="1100" dirty="0"/>
              <a:t>(Mongo DB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8127362" y="3854468"/>
            <a:ext cx="909334" cy="690562"/>
          </a:xfrm>
          <a:prstGeom prst="flowChartMagneticDisk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Visit DB</a:t>
            </a:r>
            <a:endParaRPr lang="en-US" sz="1100" dirty="0"/>
          </a:p>
          <a:p>
            <a:pPr algn="ctr"/>
            <a:r>
              <a:rPr lang="en-US" sz="1100" dirty="0"/>
              <a:t>(Mongo DB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8139416" y="4902454"/>
            <a:ext cx="909334" cy="690562"/>
          </a:xfrm>
          <a:prstGeom prst="flowChartMagneticDisk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Masterdata DB</a:t>
            </a:r>
          </a:p>
          <a:p>
            <a:pPr algn="ctr"/>
            <a:r>
              <a:rPr lang="en-US" sz="1100" dirty="0" smtClean="0"/>
              <a:t>(Mongo DB)</a:t>
            </a:r>
            <a:endParaRPr lang="en-US" sz="1100" dirty="0"/>
          </a:p>
        </p:txBody>
      </p:sp>
      <p:sp>
        <p:nvSpPr>
          <p:cNvPr id="20" name="Rounded Rectangle 19"/>
          <p:cNvSpPr/>
          <p:nvPr/>
        </p:nvSpPr>
        <p:spPr>
          <a:xfrm>
            <a:off x="7048500" y="6072573"/>
            <a:ext cx="838200" cy="5215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Credentials Provider</a:t>
            </a:r>
            <a:endParaRPr lang="en-US" sz="1000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8139416" y="5988067"/>
            <a:ext cx="909334" cy="690562"/>
          </a:xfrm>
          <a:prstGeom prst="flowChartMagneticDisk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Credentials Store</a:t>
            </a:r>
          </a:p>
          <a:p>
            <a:pPr algn="ctr"/>
            <a:r>
              <a:rPr lang="en-US" sz="1100" dirty="0" smtClean="0"/>
              <a:t>(LDAP - AD)</a:t>
            </a:r>
            <a:endParaRPr lang="en-US" sz="1100" dirty="0"/>
          </a:p>
        </p:txBody>
      </p:sp>
      <p:sp>
        <p:nvSpPr>
          <p:cNvPr id="23" name="Left-Right Arrow 22"/>
          <p:cNvSpPr/>
          <p:nvPr/>
        </p:nvSpPr>
        <p:spPr>
          <a:xfrm>
            <a:off x="7848600" y="6274712"/>
            <a:ext cx="297814" cy="117274"/>
          </a:xfrm>
          <a:prstGeom prst="left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4" name="Left-Right Arrow 23"/>
          <p:cNvSpPr/>
          <p:nvPr/>
        </p:nvSpPr>
        <p:spPr>
          <a:xfrm>
            <a:off x="6767808" y="6274712"/>
            <a:ext cx="299742" cy="117274"/>
          </a:xfrm>
          <a:prstGeom prst="left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5" name="Left-Right Arrow 24"/>
          <p:cNvSpPr/>
          <p:nvPr/>
        </p:nvSpPr>
        <p:spPr>
          <a:xfrm>
            <a:off x="6788795" y="5207912"/>
            <a:ext cx="1348093" cy="117276"/>
          </a:xfrm>
          <a:prstGeom prst="left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6" name="Left-Right Arrow 25"/>
          <p:cNvSpPr/>
          <p:nvPr/>
        </p:nvSpPr>
        <p:spPr>
          <a:xfrm>
            <a:off x="6779268" y="2007512"/>
            <a:ext cx="1348093" cy="117276"/>
          </a:xfrm>
          <a:prstGeom prst="left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7" name="Left-Right Arrow 26"/>
          <p:cNvSpPr/>
          <p:nvPr/>
        </p:nvSpPr>
        <p:spPr>
          <a:xfrm>
            <a:off x="6779268" y="3050736"/>
            <a:ext cx="1348093" cy="117276"/>
          </a:xfrm>
          <a:prstGeom prst="left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8" name="Left-Right Arrow 27"/>
          <p:cNvSpPr/>
          <p:nvPr/>
        </p:nvSpPr>
        <p:spPr>
          <a:xfrm>
            <a:off x="6769745" y="4141112"/>
            <a:ext cx="1348093" cy="117276"/>
          </a:xfrm>
          <a:prstGeom prst="left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34" name="Elbow Connector 33"/>
          <p:cNvCxnSpPr>
            <a:stCxn id="6" idx="0"/>
            <a:endCxn id="11" idx="3"/>
          </p:cNvCxnSpPr>
          <p:nvPr/>
        </p:nvCxnSpPr>
        <p:spPr>
          <a:xfrm>
            <a:off x="4153383" y="6333348"/>
            <a:ext cx="971066" cy="1"/>
          </a:xfrm>
          <a:prstGeom prst="bentConnector3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6200000" flipH="1">
            <a:off x="2196998" y="3846579"/>
            <a:ext cx="4966549" cy="6994"/>
          </a:xfrm>
          <a:prstGeom prst="bentConnector3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>
            <a:off x="4680271" y="5278335"/>
            <a:ext cx="447677" cy="1"/>
          </a:xfrm>
          <a:prstGeom prst="bentConnector3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>
            <a:off x="4667248" y="3109372"/>
            <a:ext cx="447677" cy="1"/>
          </a:xfrm>
          <a:prstGeom prst="bentConnector3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>
            <a:off x="4676773" y="4199749"/>
            <a:ext cx="447677" cy="1"/>
          </a:xfrm>
          <a:prstGeom prst="bentConnector3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8" name="Left-Right Arrow 47"/>
          <p:cNvSpPr/>
          <p:nvPr/>
        </p:nvSpPr>
        <p:spPr>
          <a:xfrm rot="2617772">
            <a:off x="3979029" y="2481764"/>
            <a:ext cx="1363432" cy="104287"/>
          </a:xfrm>
          <a:prstGeom prst="leftRightArrow">
            <a:avLst/>
          </a:prstGeom>
          <a:ln/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9" name="Hexagon 48"/>
          <p:cNvSpPr/>
          <p:nvPr/>
        </p:nvSpPr>
        <p:spPr>
          <a:xfrm>
            <a:off x="2590800" y="4654804"/>
            <a:ext cx="1562582" cy="967024"/>
          </a:xfrm>
          <a:prstGeom prst="hexagon">
            <a:avLst>
              <a:gd name="adj" fmla="val 0"/>
              <a:gd name="vf" fmla="val 115470"/>
            </a:avLst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Configuration Server</a:t>
            </a:r>
          </a:p>
          <a:p>
            <a:pPr algn="ctr"/>
            <a:r>
              <a:rPr lang="en-US" sz="900" dirty="0" smtClean="0"/>
              <a:t>-Spring Cloud  Config Server</a:t>
            </a:r>
            <a:endParaRPr lang="en-US" sz="900" dirty="0"/>
          </a:p>
        </p:txBody>
      </p:sp>
      <p:cxnSp>
        <p:nvCxnSpPr>
          <p:cNvPr id="50" name="Elbow Connector 49"/>
          <p:cNvCxnSpPr/>
          <p:nvPr/>
        </p:nvCxnSpPr>
        <p:spPr>
          <a:xfrm rot="5400000">
            <a:off x="2061737" y="3693499"/>
            <a:ext cx="5027529" cy="3"/>
          </a:xfrm>
          <a:prstGeom prst="bentConnector3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>
            <a:off x="4152900" y="1930536"/>
            <a:ext cx="1027731" cy="1"/>
          </a:xfrm>
          <a:prstGeom prst="bentConnector3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>
            <a:off x="4153382" y="5140461"/>
            <a:ext cx="1027731" cy="1"/>
          </a:xfrm>
          <a:prstGeom prst="bentConnector3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4565974" y="6188213"/>
            <a:ext cx="653729" cy="1"/>
          </a:xfrm>
          <a:prstGeom prst="bentConnector3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4555959" y="2940186"/>
            <a:ext cx="653729" cy="1"/>
          </a:xfrm>
          <a:prstGeom prst="bentConnector3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>
            <a:off x="4565974" y="4016514"/>
            <a:ext cx="653729" cy="1"/>
          </a:xfrm>
          <a:prstGeom prst="bentConnector3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4139887" y="2124786"/>
            <a:ext cx="984563" cy="1"/>
          </a:xfrm>
          <a:prstGeom prst="bentConnector3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3" name="Left-Right Arrow 72"/>
          <p:cNvSpPr/>
          <p:nvPr/>
        </p:nvSpPr>
        <p:spPr>
          <a:xfrm>
            <a:off x="4177987" y="1975187"/>
            <a:ext cx="946463" cy="117274"/>
          </a:xfrm>
          <a:prstGeom prst="leftRightArrow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74" name="Left-Right Arrow 73"/>
          <p:cNvSpPr/>
          <p:nvPr/>
        </p:nvSpPr>
        <p:spPr>
          <a:xfrm rot="4310224">
            <a:off x="3002517" y="3662390"/>
            <a:ext cx="3224232" cy="110596"/>
          </a:xfrm>
          <a:prstGeom prst="leftRightArrow">
            <a:avLst/>
          </a:prstGeom>
          <a:ln/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75" name="Left-Right Arrow 74"/>
          <p:cNvSpPr/>
          <p:nvPr/>
        </p:nvSpPr>
        <p:spPr>
          <a:xfrm rot="3798295">
            <a:off x="3546178" y="3064683"/>
            <a:ext cx="2222805" cy="115219"/>
          </a:xfrm>
          <a:prstGeom prst="leftRightArrow">
            <a:avLst/>
          </a:prstGeom>
          <a:ln/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76" name="Left-Right Arrow 75"/>
          <p:cNvSpPr/>
          <p:nvPr/>
        </p:nvSpPr>
        <p:spPr>
          <a:xfrm rot="4488992">
            <a:off x="2553967" y="4237611"/>
            <a:ext cx="4091707" cy="113182"/>
          </a:xfrm>
          <a:prstGeom prst="leftRightArrow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77" name="Hexagon 76"/>
          <p:cNvSpPr/>
          <p:nvPr/>
        </p:nvSpPr>
        <p:spPr>
          <a:xfrm>
            <a:off x="2628900" y="3235461"/>
            <a:ext cx="1562582" cy="964290"/>
          </a:xfrm>
          <a:prstGeom prst="hexagon">
            <a:avLst>
              <a:gd name="adj" fmla="val 0"/>
              <a:gd name="vf" fmla="val 115470"/>
            </a:avLst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CCS </a:t>
            </a:r>
          </a:p>
          <a:p>
            <a:pPr algn="ctr"/>
            <a:r>
              <a:rPr lang="en-US" sz="1100" dirty="0" smtClean="0"/>
              <a:t>Web Portal</a:t>
            </a:r>
          </a:p>
          <a:p>
            <a:pPr algn="ctr"/>
            <a:r>
              <a:rPr lang="en-US" sz="900" dirty="0" smtClean="0"/>
              <a:t>-Yeoman</a:t>
            </a:r>
          </a:p>
          <a:p>
            <a:pPr algn="ctr"/>
            <a:r>
              <a:rPr lang="en-US" sz="900" dirty="0"/>
              <a:t>-</a:t>
            </a:r>
            <a:r>
              <a:rPr lang="en-US" sz="900" dirty="0" smtClean="0"/>
              <a:t>AngularJS</a:t>
            </a:r>
          </a:p>
          <a:p>
            <a:pPr algn="ctr"/>
            <a:r>
              <a:rPr lang="en-US" sz="900" dirty="0" smtClean="0"/>
              <a:t>-Bootstrap</a:t>
            </a:r>
            <a:endParaRPr lang="en-US" sz="900" dirty="0"/>
          </a:p>
        </p:txBody>
      </p:sp>
      <p:sp>
        <p:nvSpPr>
          <p:cNvPr id="79" name="Left-Right Arrow 78"/>
          <p:cNvSpPr/>
          <p:nvPr/>
        </p:nvSpPr>
        <p:spPr>
          <a:xfrm rot="5400000">
            <a:off x="3156693" y="1185012"/>
            <a:ext cx="577274" cy="100701"/>
          </a:xfrm>
          <a:prstGeom prst="leftRightArrow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80" name="Rounded Rectangle 79"/>
          <p:cNvSpPr/>
          <p:nvPr/>
        </p:nvSpPr>
        <p:spPr>
          <a:xfrm>
            <a:off x="2831549" y="76200"/>
            <a:ext cx="1295400" cy="870525"/>
          </a:xfrm>
          <a:prstGeom prst="roundRect">
            <a:avLst>
              <a:gd name="adj" fmla="val 0"/>
            </a:avLst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CCS </a:t>
            </a:r>
          </a:p>
          <a:p>
            <a:pPr algn="ctr"/>
            <a:r>
              <a:rPr lang="en-US" sz="1100" dirty="0" smtClean="0"/>
              <a:t>Data Server</a:t>
            </a:r>
          </a:p>
          <a:p>
            <a:pPr algn="ctr"/>
            <a:r>
              <a:rPr lang="en-US" sz="900" dirty="0" smtClean="0"/>
              <a:t>-Spring MVC/Data/Quartz</a:t>
            </a:r>
            <a:endParaRPr lang="en-US" sz="900" dirty="0"/>
          </a:p>
        </p:txBody>
      </p:sp>
      <p:cxnSp>
        <p:nvCxnSpPr>
          <p:cNvPr id="81" name="Elbow Connector 80"/>
          <p:cNvCxnSpPr/>
          <p:nvPr/>
        </p:nvCxnSpPr>
        <p:spPr>
          <a:xfrm rot="5400000">
            <a:off x="-571502" y="4000501"/>
            <a:ext cx="5715002" cy="1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>
            <a:off x="0" y="1066800"/>
            <a:ext cx="9144000" cy="1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0" y="0"/>
            <a:ext cx="2635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PRCN PSCS CCS Architecture2</a:t>
            </a:r>
            <a:endParaRPr lang="en-US" sz="1600" dirty="0"/>
          </a:p>
        </p:txBody>
      </p:sp>
      <p:sp>
        <p:nvSpPr>
          <p:cNvPr id="91" name="Left-Right Arrow 90"/>
          <p:cNvSpPr/>
          <p:nvPr/>
        </p:nvSpPr>
        <p:spPr>
          <a:xfrm rot="5400000">
            <a:off x="3073111" y="2812892"/>
            <a:ext cx="744437" cy="100700"/>
          </a:xfrm>
          <a:prstGeom prst="leftRightArrow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2" name="Left-Right Arrow 91"/>
          <p:cNvSpPr/>
          <p:nvPr/>
        </p:nvSpPr>
        <p:spPr>
          <a:xfrm>
            <a:off x="1671332" y="1948875"/>
            <a:ext cx="946463" cy="117274"/>
          </a:xfrm>
          <a:prstGeom prst="leftRightArrow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3" name="Rounded Rectangle 92"/>
          <p:cNvSpPr/>
          <p:nvPr/>
        </p:nvSpPr>
        <p:spPr>
          <a:xfrm>
            <a:off x="277576" y="3349761"/>
            <a:ext cx="1363829" cy="7620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Browser</a:t>
            </a:r>
            <a:endParaRPr lang="en-US" sz="1100" dirty="0"/>
          </a:p>
        </p:txBody>
      </p:sp>
      <p:sp>
        <p:nvSpPr>
          <p:cNvPr id="94" name="Left-Right Arrow 93"/>
          <p:cNvSpPr/>
          <p:nvPr/>
        </p:nvSpPr>
        <p:spPr>
          <a:xfrm>
            <a:off x="1661807" y="3672124"/>
            <a:ext cx="946463" cy="117274"/>
          </a:xfrm>
          <a:prstGeom prst="leftRightArrow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5" name="TextBox 94"/>
          <p:cNvSpPr txBox="1"/>
          <p:nvPr/>
        </p:nvSpPr>
        <p:spPr>
          <a:xfrm>
            <a:off x="76200" y="4724400"/>
            <a:ext cx="21335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Legend:</a:t>
            </a:r>
          </a:p>
          <a:p>
            <a:r>
              <a:rPr lang="en-US" sz="1200" dirty="0" smtClean="0"/>
              <a:t>Purple – Reuse and no change</a:t>
            </a:r>
          </a:p>
          <a:p>
            <a:r>
              <a:rPr lang="en-US" sz="1200" dirty="0" smtClean="0"/>
              <a:t>Orange – Reuse and change</a:t>
            </a:r>
          </a:p>
          <a:p>
            <a:r>
              <a:rPr lang="en-US" sz="1200" dirty="0" smtClean="0"/>
              <a:t>Grey – Keep but not reuse</a:t>
            </a:r>
          </a:p>
          <a:p>
            <a:r>
              <a:rPr lang="en-US" sz="1200" dirty="0" smtClean="0"/>
              <a:t>Green – CCS new creation</a:t>
            </a:r>
          </a:p>
          <a:p>
            <a:r>
              <a:rPr lang="en-US" sz="1200" dirty="0"/>
              <a:t>Red – External </a:t>
            </a:r>
            <a:r>
              <a:rPr lang="en-US" sz="1200" dirty="0" smtClean="0"/>
              <a:t>System</a:t>
            </a:r>
          </a:p>
          <a:p>
            <a:endParaRPr lang="en-US" sz="1200" dirty="0"/>
          </a:p>
          <a:p>
            <a:r>
              <a:rPr lang="en-US" sz="1200" dirty="0" smtClean="0"/>
              <a:t>Note:</a:t>
            </a:r>
          </a:p>
          <a:p>
            <a:r>
              <a:rPr lang="en-US" sz="1200" dirty="0" smtClean="0"/>
              <a:t>Add Datasync Service, need additional effort for cross Services data sharing.</a:t>
            </a:r>
          </a:p>
        </p:txBody>
      </p:sp>
      <p:sp>
        <p:nvSpPr>
          <p:cNvPr id="107" name="Flowchart: Magnetic Disk 106"/>
          <p:cNvSpPr/>
          <p:nvPr/>
        </p:nvSpPr>
        <p:spPr>
          <a:xfrm>
            <a:off x="5491466" y="166181"/>
            <a:ext cx="909334" cy="690562"/>
          </a:xfrm>
          <a:prstGeom prst="flowChartMagneticDisk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Cache DB</a:t>
            </a:r>
            <a:endParaRPr lang="en-US" sz="1100" dirty="0"/>
          </a:p>
          <a:p>
            <a:pPr algn="ctr"/>
            <a:r>
              <a:rPr lang="en-US" sz="1100" dirty="0"/>
              <a:t>(Mongo DB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108" name="Left-Right Arrow 107"/>
          <p:cNvSpPr/>
          <p:nvPr/>
        </p:nvSpPr>
        <p:spPr>
          <a:xfrm>
            <a:off x="4139887" y="452824"/>
            <a:ext cx="1348093" cy="117276"/>
          </a:xfrm>
          <a:prstGeom prst="left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3" name="Hexagon 52"/>
          <p:cNvSpPr/>
          <p:nvPr/>
        </p:nvSpPr>
        <p:spPr>
          <a:xfrm>
            <a:off x="5124449" y="1109428"/>
            <a:ext cx="1664347" cy="433622"/>
          </a:xfrm>
          <a:prstGeom prst="hexagon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Datasync Service</a:t>
            </a:r>
          </a:p>
        </p:txBody>
      </p:sp>
      <p:sp>
        <p:nvSpPr>
          <p:cNvPr id="55" name="Flowchart: Magnetic Disk 54"/>
          <p:cNvSpPr/>
          <p:nvPr/>
        </p:nvSpPr>
        <p:spPr>
          <a:xfrm>
            <a:off x="8127362" y="1111375"/>
            <a:ext cx="909334" cy="431675"/>
          </a:xfrm>
          <a:prstGeom prst="flowChartMagneticDisk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Datasync DB</a:t>
            </a:r>
            <a:endParaRPr lang="en-US" sz="1100" dirty="0"/>
          </a:p>
        </p:txBody>
      </p:sp>
      <p:sp>
        <p:nvSpPr>
          <p:cNvPr id="56" name="Left-Right Arrow 55"/>
          <p:cNvSpPr/>
          <p:nvPr/>
        </p:nvSpPr>
        <p:spPr>
          <a:xfrm>
            <a:off x="6798321" y="1268574"/>
            <a:ext cx="1348093" cy="117276"/>
          </a:xfrm>
          <a:prstGeom prst="left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57" name="Elbow Connector 56"/>
          <p:cNvCxnSpPr/>
          <p:nvPr/>
        </p:nvCxnSpPr>
        <p:spPr>
          <a:xfrm>
            <a:off x="4676773" y="1366799"/>
            <a:ext cx="447677" cy="1"/>
          </a:xfrm>
          <a:prstGeom prst="bentConnector3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>
            <a:off x="4555588" y="1179734"/>
            <a:ext cx="653729" cy="1"/>
          </a:xfrm>
          <a:prstGeom prst="bentConnector3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Left-Right Arrow 62"/>
          <p:cNvSpPr/>
          <p:nvPr/>
        </p:nvSpPr>
        <p:spPr>
          <a:xfrm rot="19785389">
            <a:off x="4107994" y="1619275"/>
            <a:ext cx="1121229" cy="131613"/>
          </a:xfrm>
          <a:prstGeom prst="leftRightArrow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60" name="Rectangle 59"/>
          <p:cNvSpPr/>
          <p:nvPr/>
        </p:nvSpPr>
        <p:spPr>
          <a:xfrm>
            <a:off x="277576" y="304800"/>
            <a:ext cx="1393756" cy="613976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CDR Server</a:t>
            </a:r>
            <a:endParaRPr lang="en-US" sz="1100" dirty="0"/>
          </a:p>
        </p:txBody>
      </p:sp>
      <p:sp>
        <p:nvSpPr>
          <p:cNvPr id="66" name="Left-Right Arrow 65"/>
          <p:cNvSpPr/>
          <p:nvPr/>
        </p:nvSpPr>
        <p:spPr>
          <a:xfrm>
            <a:off x="1679505" y="511460"/>
            <a:ext cx="1152044" cy="117274"/>
          </a:xfrm>
          <a:prstGeom prst="leftRightArrow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1661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2628900" y="2395772"/>
            <a:ext cx="1562582" cy="967024"/>
          </a:xfrm>
          <a:prstGeom prst="hexagon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Gateway Service</a:t>
            </a:r>
          </a:p>
          <a:p>
            <a:pPr algn="ctr"/>
            <a:r>
              <a:rPr lang="en-US" sz="900" dirty="0" smtClean="0"/>
              <a:t>-Spring Boot/MVC/Data</a:t>
            </a:r>
            <a:endParaRPr lang="en-US" sz="900" dirty="0"/>
          </a:p>
          <a:p>
            <a:pPr algn="ctr"/>
            <a:r>
              <a:rPr lang="en-US" sz="900" dirty="0" smtClean="0"/>
              <a:t>-Eureka Client</a:t>
            </a:r>
            <a:endParaRPr lang="en-US" sz="900" dirty="0"/>
          </a:p>
          <a:p>
            <a:pPr algn="ctr"/>
            <a:r>
              <a:rPr lang="en-US" sz="900" dirty="0" smtClean="0"/>
              <a:t>-Spring </a:t>
            </a:r>
            <a:r>
              <a:rPr lang="en-US" sz="900" dirty="0"/>
              <a:t>Config </a:t>
            </a:r>
            <a:r>
              <a:rPr lang="en-US" sz="900" dirty="0" smtClean="0"/>
              <a:t>Client</a:t>
            </a:r>
            <a:endParaRPr lang="en-US" sz="900" dirty="0"/>
          </a:p>
        </p:txBody>
      </p:sp>
      <p:sp>
        <p:nvSpPr>
          <p:cNvPr id="5" name="Hexagon 4"/>
          <p:cNvSpPr/>
          <p:nvPr/>
        </p:nvSpPr>
        <p:spPr>
          <a:xfrm>
            <a:off x="247650" y="2516558"/>
            <a:ext cx="1423682" cy="762000"/>
          </a:xfrm>
          <a:prstGeom prst="hexagon">
            <a:avLst>
              <a:gd name="adj" fmla="val 0"/>
              <a:gd name="vf" fmla="val 11547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CCS </a:t>
            </a:r>
          </a:p>
          <a:p>
            <a:pPr algn="ctr"/>
            <a:r>
              <a:rPr lang="en-US" sz="1100" dirty="0" smtClean="0"/>
              <a:t>Mobile App</a:t>
            </a:r>
          </a:p>
          <a:p>
            <a:pPr algn="ctr"/>
            <a:r>
              <a:rPr lang="en-US" sz="900" dirty="0" smtClean="0"/>
              <a:t>-Android Native</a:t>
            </a:r>
            <a:endParaRPr lang="en-US" sz="900" dirty="0"/>
          </a:p>
        </p:txBody>
      </p:sp>
      <p:sp>
        <p:nvSpPr>
          <p:cNvPr id="6" name="Hexagon 5"/>
          <p:cNvSpPr/>
          <p:nvPr/>
        </p:nvSpPr>
        <p:spPr>
          <a:xfrm>
            <a:off x="3974259" y="5452335"/>
            <a:ext cx="1562582" cy="967024"/>
          </a:xfrm>
          <a:prstGeom prst="hexagon">
            <a:avLst>
              <a:gd name="adj" fmla="val 0"/>
              <a:gd name="vf" fmla="val 115470"/>
            </a:avLst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Service Registry</a:t>
            </a:r>
          </a:p>
          <a:p>
            <a:pPr algn="ctr"/>
            <a:r>
              <a:rPr lang="en-US" sz="900" dirty="0" smtClean="0"/>
              <a:t>-Eureka Server</a:t>
            </a:r>
            <a:endParaRPr lang="en-US" sz="900" dirty="0"/>
          </a:p>
        </p:txBody>
      </p:sp>
      <p:sp>
        <p:nvSpPr>
          <p:cNvPr id="10" name="Hexagon 9"/>
          <p:cNvSpPr/>
          <p:nvPr/>
        </p:nvSpPr>
        <p:spPr>
          <a:xfrm>
            <a:off x="5114924" y="2367543"/>
            <a:ext cx="1664347" cy="967024"/>
          </a:xfrm>
          <a:prstGeom prst="hexagon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CCS Service</a:t>
            </a:r>
          </a:p>
          <a:p>
            <a:pPr algn="ctr"/>
            <a:r>
              <a:rPr lang="en-US" sz="900" dirty="0" smtClean="0"/>
              <a:t>-Spring Boot/MVC/Data</a:t>
            </a:r>
          </a:p>
          <a:p>
            <a:pPr algn="ctr"/>
            <a:r>
              <a:rPr lang="en-US" sz="900" dirty="0" smtClean="0"/>
              <a:t>-Eureka Client</a:t>
            </a:r>
          </a:p>
          <a:p>
            <a:pPr algn="ctr"/>
            <a:r>
              <a:rPr lang="en-US" sz="900" dirty="0" smtClean="0"/>
              <a:t>-Spring Config Client</a:t>
            </a:r>
            <a:endParaRPr lang="en-US" sz="900" dirty="0"/>
          </a:p>
        </p:txBody>
      </p:sp>
      <p:sp>
        <p:nvSpPr>
          <p:cNvPr id="11" name="Hexagon 10"/>
          <p:cNvSpPr/>
          <p:nvPr/>
        </p:nvSpPr>
        <p:spPr>
          <a:xfrm>
            <a:off x="5124449" y="4138376"/>
            <a:ext cx="1653946" cy="967024"/>
          </a:xfrm>
          <a:prstGeom prst="hexag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Authen Service</a:t>
            </a:r>
          </a:p>
          <a:p>
            <a:pPr algn="ctr"/>
            <a:r>
              <a:rPr lang="en-US" sz="900" dirty="0" smtClean="0"/>
              <a:t>-Spring Boot/MVC/Data</a:t>
            </a:r>
          </a:p>
          <a:p>
            <a:pPr algn="ctr"/>
            <a:r>
              <a:rPr lang="en-US" sz="900" dirty="0" smtClean="0"/>
              <a:t>-OAuth2</a:t>
            </a:r>
            <a:endParaRPr lang="en-US" sz="900" dirty="0"/>
          </a:p>
          <a:p>
            <a:pPr algn="ctr"/>
            <a:r>
              <a:rPr lang="en-US" sz="900" dirty="0" smtClean="0"/>
              <a:t>-Eureka Client</a:t>
            </a:r>
            <a:endParaRPr lang="en-US" sz="900" dirty="0"/>
          </a:p>
          <a:p>
            <a:pPr algn="ctr"/>
            <a:r>
              <a:rPr lang="en-US" sz="900" dirty="0" smtClean="0"/>
              <a:t>-Spring </a:t>
            </a:r>
            <a:r>
              <a:rPr lang="en-US" sz="900" dirty="0"/>
              <a:t>Config </a:t>
            </a:r>
            <a:r>
              <a:rPr lang="en-US" sz="900" dirty="0" smtClean="0"/>
              <a:t>Client</a:t>
            </a:r>
            <a:endParaRPr lang="en-US" sz="900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8127360" y="2505774"/>
            <a:ext cx="909334" cy="690562"/>
          </a:xfrm>
          <a:prstGeom prst="flowChartMagneticDisk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CCS DB</a:t>
            </a:r>
            <a:endParaRPr lang="en-US" sz="1100" dirty="0"/>
          </a:p>
          <a:p>
            <a:pPr algn="ctr"/>
            <a:r>
              <a:rPr lang="en-US" sz="1100" dirty="0"/>
              <a:t>(Mongo DB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20" name="Rounded Rectangle 19"/>
          <p:cNvSpPr/>
          <p:nvPr/>
        </p:nvSpPr>
        <p:spPr>
          <a:xfrm>
            <a:off x="6973593" y="4361112"/>
            <a:ext cx="913107" cy="5215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Credentials Provider</a:t>
            </a:r>
            <a:endParaRPr lang="en-US" sz="1000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8058152" y="4276606"/>
            <a:ext cx="990598" cy="690562"/>
          </a:xfrm>
          <a:prstGeom prst="flowChartMagneticDisk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Credentials </a:t>
            </a:r>
            <a:r>
              <a:rPr lang="en-US" sz="1100" dirty="0" smtClean="0"/>
              <a:t>Store</a:t>
            </a:r>
            <a:endParaRPr lang="en-US" sz="1100" dirty="0" smtClean="0"/>
          </a:p>
        </p:txBody>
      </p:sp>
      <p:sp>
        <p:nvSpPr>
          <p:cNvPr id="23" name="Left-Right Arrow 22"/>
          <p:cNvSpPr/>
          <p:nvPr/>
        </p:nvSpPr>
        <p:spPr>
          <a:xfrm>
            <a:off x="7848600" y="4563251"/>
            <a:ext cx="297814" cy="117274"/>
          </a:xfrm>
          <a:prstGeom prst="left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4" name="Left-Right Arrow 23"/>
          <p:cNvSpPr/>
          <p:nvPr/>
        </p:nvSpPr>
        <p:spPr>
          <a:xfrm>
            <a:off x="6767808" y="4563251"/>
            <a:ext cx="299742" cy="117274"/>
          </a:xfrm>
          <a:prstGeom prst="left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6" name="Left-Right Arrow 25"/>
          <p:cNvSpPr/>
          <p:nvPr/>
        </p:nvSpPr>
        <p:spPr>
          <a:xfrm>
            <a:off x="6779268" y="2792418"/>
            <a:ext cx="1348093" cy="117276"/>
          </a:xfrm>
          <a:prstGeom prst="left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36" name="Elbow Connector 35"/>
          <p:cNvCxnSpPr/>
          <p:nvPr/>
        </p:nvCxnSpPr>
        <p:spPr>
          <a:xfrm rot="5400000">
            <a:off x="3408945" y="4177512"/>
            <a:ext cx="2546166" cy="3485"/>
          </a:xfrm>
          <a:prstGeom prst="bentConnector3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4683770" y="2907087"/>
            <a:ext cx="440680" cy="2606"/>
          </a:xfrm>
          <a:prstGeom prst="bentConnector3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3" name="Left-Right Arrow 72"/>
          <p:cNvSpPr/>
          <p:nvPr/>
        </p:nvSpPr>
        <p:spPr>
          <a:xfrm>
            <a:off x="4087412" y="2579913"/>
            <a:ext cx="1103007" cy="119373"/>
          </a:xfrm>
          <a:prstGeom prst="leftRightArrow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76" name="Left-Right Arrow 75"/>
          <p:cNvSpPr/>
          <p:nvPr/>
        </p:nvSpPr>
        <p:spPr>
          <a:xfrm rot="2597991">
            <a:off x="3838407" y="3618848"/>
            <a:ext cx="1690728" cy="148468"/>
          </a:xfrm>
          <a:prstGeom prst="leftRightArrow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77" name="Hexagon 76"/>
          <p:cNvSpPr/>
          <p:nvPr/>
        </p:nvSpPr>
        <p:spPr>
          <a:xfrm>
            <a:off x="2628900" y="4141110"/>
            <a:ext cx="1562582" cy="964290"/>
          </a:xfrm>
          <a:prstGeom prst="hexagon">
            <a:avLst>
              <a:gd name="adj" fmla="val 0"/>
              <a:gd name="vf" fmla="val 115470"/>
            </a:avLst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CCS </a:t>
            </a:r>
          </a:p>
          <a:p>
            <a:pPr algn="ctr"/>
            <a:r>
              <a:rPr lang="en-US" sz="1100" dirty="0" smtClean="0"/>
              <a:t>Web Portal</a:t>
            </a:r>
          </a:p>
          <a:p>
            <a:pPr algn="ctr"/>
            <a:r>
              <a:rPr lang="en-US" sz="900" dirty="0" smtClean="0"/>
              <a:t>-Yeoman</a:t>
            </a:r>
          </a:p>
          <a:p>
            <a:pPr algn="ctr"/>
            <a:r>
              <a:rPr lang="en-US" sz="900" dirty="0"/>
              <a:t>-</a:t>
            </a:r>
            <a:r>
              <a:rPr lang="en-US" sz="900" dirty="0" smtClean="0"/>
              <a:t>AngularJS</a:t>
            </a:r>
          </a:p>
          <a:p>
            <a:pPr algn="ctr"/>
            <a:r>
              <a:rPr lang="en-US" sz="900" dirty="0" smtClean="0"/>
              <a:t>-Bootstrap</a:t>
            </a:r>
            <a:endParaRPr lang="en-US" sz="900" dirty="0"/>
          </a:p>
        </p:txBody>
      </p:sp>
      <p:sp>
        <p:nvSpPr>
          <p:cNvPr id="79" name="Left-Right Arrow 78"/>
          <p:cNvSpPr/>
          <p:nvPr/>
        </p:nvSpPr>
        <p:spPr>
          <a:xfrm rot="5400000">
            <a:off x="3156693" y="2023212"/>
            <a:ext cx="577274" cy="100701"/>
          </a:xfrm>
          <a:prstGeom prst="leftRightArrow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80" name="Rounded Rectangle 79"/>
          <p:cNvSpPr/>
          <p:nvPr/>
        </p:nvSpPr>
        <p:spPr>
          <a:xfrm>
            <a:off x="2831549" y="914400"/>
            <a:ext cx="1295400" cy="870525"/>
          </a:xfrm>
          <a:prstGeom prst="roundRect">
            <a:avLst>
              <a:gd name="adj" fmla="val 0"/>
            </a:avLst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CCS </a:t>
            </a:r>
          </a:p>
          <a:p>
            <a:pPr algn="ctr"/>
            <a:r>
              <a:rPr lang="en-US" sz="1100" dirty="0" smtClean="0"/>
              <a:t>Data Server</a:t>
            </a:r>
          </a:p>
          <a:p>
            <a:pPr algn="ctr"/>
            <a:r>
              <a:rPr lang="en-US" sz="900" dirty="0" smtClean="0"/>
              <a:t>-Spring MVC/Data/Quartz</a:t>
            </a:r>
            <a:endParaRPr lang="en-US" sz="900" dirty="0"/>
          </a:p>
        </p:txBody>
      </p:sp>
      <p:cxnSp>
        <p:nvCxnSpPr>
          <p:cNvPr id="81" name="Elbow Connector 80"/>
          <p:cNvCxnSpPr/>
          <p:nvPr/>
        </p:nvCxnSpPr>
        <p:spPr>
          <a:xfrm rot="5400000">
            <a:off x="-571502" y="3543298"/>
            <a:ext cx="5715002" cy="1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>
            <a:off x="111770" y="2032940"/>
            <a:ext cx="9144000" cy="1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0" y="0"/>
            <a:ext cx="2531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PRCN PSCS CCS </a:t>
            </a:r>
            <a:r>
              <a:rPr lang="en-US" sz="1600" dirty="0" smtClean="0"/>
              <a:t>Architecture</a:t>
            </a:r>
            <a:endParaRPr lang="en-US" sz="1600" dirty="0"/>
          </a:p>
        </p:txBody>
      </p:sp>
      <p:sp>
        <p:nvSpPr>
          <p:cNvPr id="91" name="Left-Right Arrow 90"/>
          <p:cNvSpPr/>
          <p:nvPr/>
        </p:nvSpPr>
        <p:spPr>
          <a:xfrm rot="5400000">
            <a:off x="3073111" y="3718541"/>
            <a:ext cx="744437" cy="100700"/>
          </a:xfrm>
          <a:prstGeom prst="leftRightArrow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2" name="Left-Right Arrow 91"/>
          <p:cNvSpPr/>
          <p:nvPr/>
        </p:nvSpPr>
        <p:spPr>
          <a:xfrm>
            <a:off x="1671332" y="2820647"/>
            <a:ext cx="946463" cy="117274"/>
          </a:xfrm>
          <a:prstGeom prst="leftRightArrow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3" name="Rounded Rectangle 92"/>
          <p:cNvSpPr/>
          <p:nvPr/>
        </p:nvSpPr>
        <p:spPr>
          <a:xfrm>
            <a:off x="277576" y="4255410"/>
            <a:ext cx="1363829" cy="7620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Browser</a:t>
            </a:r>
            <a:endParaRPr lang="en-US" sz="1100" dirty="0"/>
          </a:p>
        </p:txBody>
      </p:sp>
      <p:sp>
        <p:nvSpPr>
          <p:cNvPr id="94" name="Left-Right Arrow 93"/>
          <p:cNvSpPr/>
          <p:nvPr/>
        </p:nvSpPr>
        <p:spPr>
          <a:xfrm>
            <a:off x="1661807" y="4577773"/>
            <a:ext cx="946463" cy="117274"/>
          </a:xfrm>
          <a:prstGeom prst="leftRightArrow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07" name="Flowchart: Magnetic Disk 106"/>
          <p:cNvSpPr/>
          <p:nvPr/>
        </p:nvSpPr>
        <p:spPr>
          <a:xfrm>
            <a:off x="5491466" y="1004381"/>
            <a:ext cx="909334" cy="690562"/>
          </a:xfrm>
          <a:prstGeom prst="flowChartMagneticDisk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Cache DB</a:t>
            </a:r>
            <a:endParaRPr lang="en-US" sz="1100" dirty="0"/>
          </a:p>
          <a:p>
            <a:pPr algn="ctr"/>
            <a:r>
              <a:rPr lang="en-US" sz="1100" dirty="0"/>
              <a:t>(Mongo DB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108" name="Left-Right Arrow 107"/>
          <p:cNvSpPr/>
          <p:nvPr/>
        </p:nvSpPr>
        <p:spPr>
          <a:xfrm>
            <a:off x="4139887" y="1291024"/>
            <a:ext cx="1348093" cy="117276"/>
          </a:xfrm>
          <a:prstGeom prst="left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60" name="Rectangle 59"/>
          <p:cNvSpPr/>
          <p:nvPr/>
        </p:nvSpPr>
        <p:spPr>
          <a:xfrm>
            <a:off x="277576" y="1143000"/>
            <a:ext cx="1393756" cy="613976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CDR Server</a:t>
            </a:r>
            <a:endParaRPr lang="en-US" sz="1100" dirty="0"/>
          </a:p>
        </p:txBody>
      </p:sp>
      <p:sp>
        <p:nvSpPr>
          <p:cNvPr id="66" name="Left-Right Arrow 65"/>
          <p:cNvSpPr/>
          <p:nvPr/>
        </p:nvSpPr>
        <p:spPr>
          <a:xfrm>
            <a:off x="1679505" y="1349660"/>
            <a:ext cx="1152044" cy="117274"/>
          </a:xfrm>
          <a:prstGeom prst="leftRightArrow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67" name="Elbow Connector 66"/>
          <p:cNvCxnSpPr/>
          <p:nvPr/>
        </p:nvCxnSpPr>
        <p:spPr>
          <a:xfrm>
            <a:off x="4228549" y="2906169"/>
            <a:ext cx="447677" cy="1"/>
          </a:xfrm>
          <a:prstGeom prst="bentConnector3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4657975" y="4639002"/>
            <a:ext cx="440680" cy="2606"/>
          </a:xfrm>
          <a:prstGeom prst="bentConnector3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8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ata\Project\PHM\01.2.RA &amp; Design\Kevin\Design\CCS Deploy 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1629"/>
            <a:ext cx="8328336" cy="677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23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419</Words>
  <Application>Microsoft Office PowerPoint</Application>
  <PresentationFormat>On-screen Show (4:3)</PresentationFormat>
  <Paragraphs>149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Song, Kevin Tx</dc:creator>
  <cp:lastModifiedBy>Philips</cp:lastModifiedBy>
  <cp:revision>272</cp:revision>
  <dcterms:created xsi:type="dcterms:W3CDTF">2006-08-16T00:00:00Z</dcterms:created>
  <dcterms:modified xsi:type="dcterms:W3CDTF">2015-11-27T12:53:16Z</dcterms:modified>
</cp:coreProperties>
</file>