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318">
          <p15:clr>
            <a:srgbClr val="000000"/>
          </p15:clr>
        </p15:guide>
        <p15:guide id="2" orient="horz" pos="288">
          <p15:clr>
            <a:srgbClr val="000000"/>
          </p15:clr>
        </p15:guide>
        <p15:guide id="3" orient="horz" pos="20160">
          <p15:clr>
            <a:srgbClr val="000000"/>
          </p15:clr>
        </p15:guide>
        <p15:guide id="4" orient="horz">
          <p15:clr>
            <a:srgbClr val="000000"/>
          </p15:clr>
        </p15:guide>
        <p15:guide id="5" pos="13768">
          <p15:clr>
            <a:srgbClr val="000000"/>
          </p15:clr>
        </p15:guide>
        <p15:guide id="6" pos="27069">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8" roundtripDataSignature="AMtx7mgU1Pp5gbw/J7bLp9/dWTZ3pIcRr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0F8E682-1B8D-4CAE-B551-C4A1C2E2F4FC}">
  <a:tblStyle styleId="{A0F8E682-1B8D-4CAE-B551-C4A1C2E2F4FC}" styleName="Table_0">
    <a:wholeTbl>
      <a:tcTxStyle b="off" i="off">
        <a:font>
          <a:latin typeface="Arial"/>
          <a:ea typeface="Arial"/>
          <a:cs typeface="Arial"/>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Arial"/>
          <a:ea typeface="Arial"/>
          <a:cs typeface="Arial"/>
        </a:font>
        <a:srgbClr val="FFFFFF"/>
      </a:tcTxStyle>
      <a:tcStyle>
        <a:tcBdr/>
        <a:fill>
          <a:solidFill>
            <a:srgbClr val="4472C4"/>
          </a:solidFill>
        </a:fill>
      </a:tcStyle>
    </a:lastCol>
    <a:firstCol>
      <a:tcTxStyle b="on" i="off">
        <a:font>
          <a:latin typeface="Arial"/>
          <a:ea typeface="Arial"/>
          <a:cs typeface="Arial"/>
        </a:font>
        <a:srgbClr val="FFFFFF"/>
      </a:tcTxStyle>
      <a:tcStyle>
        <a:tcBdr/>
        <a:fill>
          <a:solidFill>
            <a:srgbClr val="4472C4"/>
          </a:solidFill>
        </a:fill>
      </a:tcStyle>
    </a:firstCol>
    <a:lastRow>
      <a:tcTxStyle b="on" i="off">
        <a:font>
          <a:latin typeface="Arial"/>
          <a:ea typeface="Arial"/>
          <a:cs typeface="Arial"/>
        </a:font>
        <a:srgbClr val="FFFFFF"/>
      </a:tcTxStyle>
      <a:tcStyle>
        <a:tcBdr>
          <a:top>
            <a:ln w="38100" cap="flat" cmpd="sng">
              <a:solidFill>
                <a:srgbClr val="FFFFFF"/>
              </a:solidFill>
              <a:prstDash val="solid"/>
              <a:round/>
              <a:headEnd type="none" w="sm" len="sm"/>
              <a:tailEnd type="none" w="sm" len="sm"/>
            </a:ln>
          </a:top>
        </a:tcBdr>
        <a:fill>
          <a:solidFill>
            <a:srgbClr val="4472C4"/>
          </a:solidFill>
        </a:fill>
      </a:tcStyle>
    </a:lastRow>
    <a:seCell>
      <a:tcTxStyle/>
      <a:tcStyle>
        <a:tcBdr/>
      </a:tcStyle>
    </a:seCell>
    <a:swCell>
      <a:tcTxStyle/>
      <a:tcStyle>
        <a:tcBdr/>
      </a:tcStyle>
    </a:swCell>
    <a:firstRow>
      <a:tcTxStyle b="on" i="off">
        <a:font>
          <a:latin typeface="Arial"/>
          <a:ea typeface="Arial"/>
          <a:cs typeface="Arial"/>
        </a:font>
        <a:srgbClr val="FFFFFF"/>
      </a:tcTxStyle>
      <a:tcStyle>
        <a:tcBdr>
          <a:bottom>
            <a:ln w="38100" cap="flat" cmpd="sng">
              <a:solidFill>
                <a:srgbClr val="FFFFFF"/>
              </a:solidFill>
              <a:prstDash val="solid"/>
              <a:round/>
              <a:headEnd type="none" w="sm" len="sm"/>
              <a:tailEnd type="none" w="sm" len="sm"/>
            </a:ln>
          </a:bottom>
        </a:tcBdr>
        <a:fill>
          <a:solidFill>
            <a:srgbClr val="4472C4"/>
          </a:solidFill>
        </a:fill>
      </a:tcStyle>
    </a:firstRow>
    <a:neCell>
      <a:tcTxStyle/>
      <a:tcStyle>
        <a:tcBdr/>
      </a:tcStyle>
    </a:neCell>
    <a:nwCell>
      <a:tcTxStyle/>
      <a:tcStyle>
        <a:tcBdr/>
      </a:tcStyle>
    </a:nwCell>
  </a:tblStyle>
  <a:tblStyle styleId="{6F5F1248-4208-45DE-A1F2-51E5AAD4C72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1"/>
    <p:restoredTop sz="94684"/>
  </p:normalViewPr>
  <p:slideViewPr>
    <p:cSldViewPr snapToGrid="0">
      <p:cViewPr>
        <p:scale>
          <a:sx n="37" d="100"/>
          <a:sy n="37" d="100"/>
        </p:scale>
        <p:origin x="832" y="144"/>
      </p:cViewPr>
      <p:guideLst>
        <p:guide orient="horz" pos="3318"/>
        <p:guide orient="horz" pos="288"/>
        <p:guide orient="horz" pos="20160"/>
        <p:guide orient="horz"/>
        <p:guide pos="13768"/>
        <p:guide pos="27069"/>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customschemas.google.com/relationships/presentationmetadata" Target="metadata"/><Relationship Id="rId3"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heme" Target="theme/theme1.xml"/><Relationship Id="rId10" Type="http://schemas.openxmlformats.org/officeDocument/2006/relationships/viewProps" Target="viewProps.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86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86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86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86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86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86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86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86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8600" b="0" i="0" u="none" strike="noStrike" cap="none">
                <a:solidFill>
                  <a:srgbClr val="000000"/>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86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86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86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86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86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86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86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8600" b="0" i="0" u="none" strike="noStrike" cap="none">
                <a:solidFill>
                  <a:srgbClr val="000000"/>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86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86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86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86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86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86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86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86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8600" b="0" i="0" u="none" strike="noStrike" cap="none">
                <a:solidFill>
                  <a:srgbClr val="000000"/>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g2492f7694c2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38" name="Google Shape;38;g2492f7694c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400" dirty="0"/>
          </a:p>
        </p:txBody>
      </p:sp>
      <p:sp>
        <p:nvSpPr>
          <p:cNvPr id="39" name="Google Shape;39;g2492f7694c2_0_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tandard 3 columns">
  <p:cSld name="Standard 3 columns">
    <p:spTree>
      <p:nvGrpSpPr>
        <p:cNvPr id="1" name="Shape 12"/>
        <p:cNvGrpSpPr/>
        <p:nvPr/>
      </p:nvGrpSpPr>
      <p:grpSpPr>
        <a:xfrm>
          <a:off x="0" y="0"/>
          <a:ext cx="0" cy="0"/>
          <a:chOff x="0" y="0"/>
          <a:chExt cx="0" cy="0"/>
        </a:xfrm>
      </p:grpSpPr>
      <p:sp>
        <p:nvSpPr>
          <p:cNvPr id="13" name="Google Shape;13;p3"/>
          <p:cNvSpPr txBox="1">
            <a:spLocks noGrp="1"/>
          </p:cNvSpPr>
          <p:nvPr>
            <p:ph type="body" idx="1"/>
          </p:nvPr>
        </p:nvSpPr>
        <p:spPr>
          <a:xfrm>
            <a:off x="904186" y="6295353"/>
            <a:ext cx="13591277" cy="861752"/>
          </a:xfrm>
          <a:prstGeom prst="rect">
            <a:avLst/>
          </a:prstGeom>
          <a:noFill/>
          <a:ln>
            <a:noFill/>
          </a:ln>
        </p:spPr>
        <p:txBody>
          <a:bodyPr spcFirstLastPara="1" wrap="square" lIns="228575" tIns="228575" rIns="228575" bIns="228575" anchor="t" anchorCtr="0">
            <a:spAutoFit/>
          </a:bodyPr>
          <a:lstStyle>
            <a:lvl1pPr marL="457200" lvl="0" indent="-228600" algn="l">
              <a:lnSpc>
                <a:spcPct val="90000"/>
              </a:lnSpc>
              <a:spcBef>
                <a:spcPts val="3600"/>
              </a:spcBef>
              <a:spcAft>
                <a:spcPts val="0"/>
              </a:spcAft>
              <a:buClr>
                <a:srgbClr val="1E4E79"/>
              </a:buClr>
              <a:buSzPts val="2600"/>
              <a:buNone/>
              <a:defRPr sz="2600">
                <a:solidFill>
                  <a:srgbClr val="1E4E79"/>
                </a:solidFill>
                <a:latin typeface="Times New Roman"/>
                <a:ea typeface="Times New Roman"/>
                <a:cs typeface="Times New Roman"/>
                <a:sym typeface="Times New Roman"/>
              </a:defRPr>
            </a:lvl1pPr>
            <a:lvl2pPr marL="914400" lvl="1" indent="-387350" algn="l">
              <a:lnSpc>
                <a:spcPct val="90000"/>
              </a:lnSpc>
              <a:spcBef>
                <a:spcPts val="1800"/>
              </a:spcBef>
              <a:spcAft>
                <a:spcPts val="0"/>
              </a:spcAft>
              <a:buClr>
                <a:schemeClr val="dk1"/>
              </a:buClr>
              <a:buSzPts val="2500"/>
              <a:buChar char="•"/>
              <a:defRPr sz="2500">
                <a:latin typeface="Trebuchet MS"/>
                <a:ea typeface="Trebuchet MS"/>
                <a:cs typeface="Trebuchet MS"/>
                <a:sym typeface="Trebuchet MS"/>
              </a:defRPr>
            </a:lvl2pPr>
            <a:lvl3pPr marL="1371600" lvl="2" indent="-387350" algn="l">
              <a:lnSpc>
                <a:spcPct val="90000"/>
              </a:lnSpc>
              <a:spcBef>
                <a:spcPts val="1800"/>
              </a:spcBef>
              <a:spcAft>
                <a:spcPts val="0"/>
              </a:spcAft>
              <a:buClr>
                <a:schemeClr val="dk1"/>
              </a:buClr>
              <a:buSzPts val="2500"/>
              <a:buChar char="•"/>
              <a:defRPr sz="2500">
                <a:latin typeface="Trebuchet MS"/>
                <a:ea typeface="Trebuchet MS"/>
                <a:cs typeface="Trebuchet MS"/>
                <a:sym typeface="Trebuchet MS"/>
              </a:defRPr>
            </a:lvl3pPr>
            <a:lvl4pPr marL="1828800" lvl="3" indent="-387350" algn="l">
              <a:lnSpc>
                <a:spcPct val="90000"/>
              </a:lnSpc>
              <a:spcBef>
                <a:spcPts val="1800"/>
              </a:spcBef>
              <a:spcAft>
                <a:spcPts val="0"/>
              </a:spcAft>
              <a:buClr>
                <a:schemeClr val="dk1"/>
              </a:buClr>
              <a:buSzPts val="2500"/>
              <a:buChar char="•"/>
              <a:defRPr sz="2500">
                <a:latin typeface="Trebuchet MS"/>
                <a:ea typeface="Trebuchet MS"/>
                <a:cs typeface="Trebuchet MS"/>
                <a:sym typeface="Trebuchet MS"/>
              </a:defRPr>
            </a:lvl4pPr>
            <a:lvl5pPr marL="2286000" lvl="4" indent="-387350" algn="l">
              <a:lnSpc>
                <a:spcPct val="90000"/>
              </a:lnSpc>
              <a:spcBef>
                <a:spcPts val="1800"/>
              </a:spcBef>
              <a:spcAft>
                <a:spcPts val="0"/>
              </a:spcAft>
              <a:buClr>
                <a:schemeClr val="dk1"/>
              </a:buClr>
              <a:buSzPts val="2500"/>
              <a:buChar char="•"/>
              <a:defRPr sz="2500">
                <a:latin typeface="Trebuchet MS"/>
                <a:ea typeface="Trebuchet MS"/>
                <a:cs typeface="Trebuchet MS"/>
                <a:sym typeface="Trebuchet MS"/>
              </a:defRPr>
            </a:lvl5pPr>
            <a:lvl6pPr marL="2743200" lvl="5" indent="-342900" algn="l">
              <a:lnSpc>
                <a:spcPct val="90000"/>
              </a:lnSpc>
              <a:spcBef>
                <a:spcPts val="1800"/>
              </a:spcBef>
              <a:spcAft>
                <a:spcPts val="0"/>
              </a:spcAft>
              <a:buClr>
                <a:schemeClr val="dk1"/>
              </a:buClr>
              <a:buSzPts val="1800"/>
              <a:buChar char="•"/>
              <a:defRPr/>
            </a:lvl6pPr>
            <a:lvl7pPr marL="3200400" lvl="6" indent="-342900" algn="l">
              <a:lnSpc>
                <a:spcPct val="90000"/>
              </a:lnSpc>
              <a:spcBef>
                <a:spcPts val="1800"/>
              </a:spcBef>
              <a:spcAft>
                <a:spcPts val="0"/>
              </a:spcAft>
              <a:buClr>
                <a:schemeClr val="dk1"/>
              </a:buClr>
              <a:buSzPts val="1800"/>
              <a:buChar char="•"/>
              <a:defRPr/>
            </a:lvl7pPr>
            <a:lvl8pPr marL="3657600" lvl="7" indent="-342900" algn="l">
              <a:lnSpc>
                <a:spcPct val="90000"/>
              </a:lnSpc>
              <a:spcBef>
                <a:spcPts val="1800"/>
              </a:spcBef>
              <a:spcAft>
                <a:spcPts val="0"/>
              </a:spcAft>
              <a:buClr>
                <a:schemeClr val="dk1"/>
              </a:buClr>
              <a:buSzPts val="1800"/>
              <a:buChar char="•"/>
              <a:defRPr/>
            </a:lvl8pPr>
            <a:lvl9pPr marL="4114800" lvl="8" indent="-342900" algn="l">
              <a:lnSpc>
                <a:spcPct val="90000"/>
              </a:lnSpc>
              <a:spcBef>
                <a:spcPts val="1800"/>
              </a:spcBef>
              <a:spcAft>
                <a:spcPts val="0"/>
              </a:spcAft>
              <a:buClr>
                <a:schemeClr val="dk1"/>
              </a:buClr>
              <a:buSzPts val="1800"/>
              <a:buChar char="•"/>
              <a:defRPr/>
            </a:lvl9pPr>
          </a:lstStyle>
          <a:p>
            <a:endParaRPr/>
          </a:p>
        </p:txBody>
      </p:sp>
      <p:sp>
        <p:nvSpPr>
          <p:cNvPr id="14" name="Google Shape;14;p3"/>
          <p:cNvSpPr txBox="1">
            <a:spLocks noGrp="1"/>
          </p:cNvSpPr>
          <p:nvPr>
            <p:ph type="body" idx="2"/>
          </p:nvPr>
        </p:nvSpPr>
        <p:spPr>
          <a:xfrm>
            <a:off x="922338" y="18240478"/>
            <a:ext cx="13592864" cy="861752"/>
          </a:xfrm>
          <a:prstGeom prst="rect">
            <a:avLst/>
          </a:prstGeom>
          <a:noFill/>
          <a:ln>
            <a:noFill/>
          </a:ln>
        </p:spPr>
        <p:txBody>
          <a:bodyPr spcFirstLastPara="1" wrap="square" lIns="228575" tIns="228575" rIns="228575" bIns="228575" anchor="t" anchorCtr="0">
            <a:spAutoFit/>
          </a:bodyPr>
          <a:lstStyle>
            <a:lvl1pPr marL="457200" lvl="0" indent="-228600" algn="l">
              <a:lnSpc>
                <a:spcPct val="90000"/>
              </a:lnSpc>
              <a:spcBef>
                <a:spcPts val="3600"/>
              </a:spcBef>
              <a:spcAft>
                <a:spcPts val="0"/>
              </a:spcAft>
              <a:buClr>
                <a:srgbClr val="1E4E79"/>
              </a:buClr>
              <a:buSzPts val="2600"/>
              <a:buNone/>
              <a:defRPr sz="2600">
                <a:solidFill>
                  <a:srgbClr val="1E4E79"/>
                </a:solidFill>
                <a:latin typeface="Times New Roman"/>
                <a:ea typeface="Times New Roman"/>
                <a:cs typeface="Times New Roman"/>
                <a:sym typeface="Times New Roman"/>
              </a:defRPr>
            </a:lvl1pPr>
            <a:lvl2pPr marL="914400" lvl="1" indent="-387350" algn="l">
              <a:lnSpc>
                <a:spcPct val="90000"/>
              </a:lnSpc>
              <a:spcBef>
                <a:spcPts val="1800"/>
              </a:spcBef>
              <a:spcAft>
                <a:spcPts val="0"/>
              </a:spcAft>
              <a:buClr>
                <a:schemeClr val="dk1"/>
              </a:buClr>
              <a:buSzPts val="2500"/>
              <a:buChar char="•"/>
              <a:defRPr sz="2500">
                <a:latin typeface="Trebuchet MS"/>
                <a:ea typeface="Trebuchet MS"/>
                <a:cs typeface="Trebuchet MS"/>
                <a:sym typeface="Trebuchet MS"/>
              </a:defRPr>
            </a:lvl2pPr>
            <a:lvl3pPr marL="1371600" lvl="2" indent="-387350" algn="l">
              <a:lnSpc>
                <a:spcPct val="90000"/>
              </a:lnSpc>
              <a:spcBef>
                <a:spcPts val="1800"/>
              </a:spcBef>
              <a:spcAft>
                <a:spcPts val="0"/>
              </a:spcAft>
              <a:buClr>
                <a:schemeClr val="dk1"/>
              </a:buClr>
              <a:buSzPts val="2500"/>
              <a:buChar char="•"/>
              <a:defRPr sz="2500">
                <a:latin typeface="Trebuchet MS"/>
                <a:ea typeface="Trebuchet MS"/>
                <a:cs typeface="Trebuchet MS"/>
                <a:sym typeface="Trebuchet MS"/>
              </a:defRPr>
            </a:lvl3pPr>
            <a:lvl4pPr marL="1828800" lvl="3" indent="-387350" algn="l">
              <a:lnSpc>
                <a:spcPct val="90000"/>
              </a:lnSpc>
              <a:spcBef>
                <a:spcPts val="1800"/>
              </a:spcBef>
              <a:spcAft>
                <a:spcPts val="0"/>
              </a:spcAft>
              <a:buClr>
                <a:schemeClr val="dk1"/>
              </a:buClr>
              <a:buSzPts val="2500"/>
              <a:buChar char="•"/>
              <a:defRPr sz="2500">
                <a:latin typeface="Trebuchet MS"/>
                <a:ea typeface="Trebuchet MS"/>
                <a:cs typeface="Trebuchet MS"/>
                <a:sym typeface="Trebuchet MS"/>
              </a:defRPr>
            </a:lvl4pPr>
            <a:lvl5pPr marL="2286000" lvl="4" indent="-387350" algn="l">
              <a:lnSpc>
                <a:spcPct val="90000"/>
              </a:lnSpc>
              <a:spcBef>
                <a:spcPts val="1800"/>
              </a:spcBef>
              <a:spcAft>
                <a:spcPts val="0"/>
              </a:spcAft>
              <a:buClr>
                <a:schemeClr val="dk1"/>
              </a:buClr>
              <a:buSzPts val="2500"/>
              <a:buChar char="•"/>
              <a:defRPr sz="2500">
                <a:latin typeface="Trebuchet MS"/>
                <a:ea typeface="Trebuchet MS"/>
                <a:cs typeface="Trebuchet MS"/>
                <a:sym typeface="Trebuchet MS"/>
              </a:defRPr>
            </a:lvl5pPr>
            <a:lvl6pPr marL="2743200" lvl="5" indent="-342900" algn="l">
              <a:lnSpc>
                <a:spcPct val="90000"/>
              </a:lnSpc>
              <a:spcBef>
                <a:spcPts val="1800"/>
              </a:spcBef>
              <a:spcAft>
                <a:spcPts val="0"/>
              </a:spcAft>
              <a:buClr>
                <a:schemeClr val="dk1"/>
              </a:buClr>
              <a:buSzPts val="1800"/>
              <a:buChar char="•"/>
              <a:defRPr/>
            </a:lvl6pPr>
            <a:lvl7pPr marL="3200400" lvl="6" indent="-342900" algn="l">
              <a:lnSpc>
                <a:spcPct val="90000"/>
              </a:lnSpc>
              <a:spcBef>
                <a:spcPts val="1800"/>
              </a:spcBef>
              <a:spcAft>
                <a:spcPts val="0"/>
              </a:spcAft>
              <a:buClr>
                <a:schemeClr val="dk1"/>
              </a:buClr>
              <a:buSzPts val="1800"/>
              <a:buChar char="•"/>
              <a:defRPr/>
            </a:lvl7pPr>
            <a:lvl8pPr marL="3657600" lvl="7" indent="-342900" algn="l">
              <a:lnSpc>
                <a:spcPct val="90000"/>
              </a:lnSpc>
              <a:spcBef>
                <a:spcPts val="1800"/>
              </a:spcBef>
              <a:spcAft>
                <a:spcPts val="0"/>
              </a:spcAft>
              <a:buClr>
                <a:schemeClr val="dk1"/>
              </a:buClr>
              <a:buSzPts val="1800"/>
              <a:buChar char="•"/>
              <a:defRPr/>
            </a:lvl8pPr>
            <a:lvl9pPr marL="4114800" lvl="8" indent="-342900" algn="l">
              <a:lnSpc>
                <a:spcPct val="90000"/>
              </a:lnSpc>
              <a:spcBef>
                <a:spcPts val="1800"/>
              </a:spcBef>
              <a:spcAft>
                <a:spcPts val="0"/>
              </a:spcAft>
              <a:buClr>
                <a:schemeClr val="dk1"/>
              </a:buClr>
              <a:buSzPts val="1800"/>
              <a:buChar char="•"/>
              <a:defRPr/>
            </a:lvl9pPr>
          </a:lstStyle>
          <a:p>
            <a:endParaRPr/>
          </a:p>
        </p:txBody>
      </p:sp>
      <p:sp>
        <p:nvSpPr>
          <p:cNvPr id="15" name="Google Shape;15;p3"/>
          <p:cNvSpPr txBox="1">
            <a:spLocks noGrp="1"/>
          </p:cNvSpPr>
          <p:nvPr>
            <p:ph type="body" idx="3"/>
          </p:nvPr>
        </p:nvSpPr>
        <p:spPr>
          <a:xfrm>
            <a:off x="15154274" y="14969323"/>
            <a:ext cx="13571534" cy="861752"/>
          </a:xfrm>
          <a:prstGeom prst="rect">
            <a:avLst/>
          </a:prstGeom>
          <a:noFill/>
          <a:ln>
            <a:noFill/>
          </a:ln>
        </p:spPr>
        <p:txBody>
          <a:bodyPr spcFirstLastPara="1" wrap="square" lIns="228575" tIns="228575" rIns="228575" bIns="228575" anchor="t" anchorCtr="0">
            <a:spAutoFit/>
          </a:bodyPr>
          <a:lstStyle>
            <a:lvl1pPr marL="457200" lvl="0" indent="-228600" algn="l">
              <a:lnSpc>
                <a:spcPct val="90000"/>
              </a:lnSpc>
              <a:spcBef>
                <a:spcPts val="3600"/>
              </a:spcBef>
              <a:spcAft>
                <a:spcPts val="0"/>
              </a:spcAft>
              <a:buClr>
                <a:srgbClr val="1E4E79"/>
              </a:buClr>
              <a:buSzPts val="2600"/>
              <a:buNone/>
              <a:defRPr sz="2600">
                <a:solidFill>
                  <a:srgbClr val="1E4E79"/>
                </a:solidFill>
                <a:latin typeface="Times New Roman"/>
                <a:ea typeface="Times New Roman"/>
                <a:cs typeface="Times New Roman"/>
                <a:sym typeface="Times New Roman"/>
              </a:defRPr>
            </a:lvl1pPr>
            <a:lvl2pPr marL="914400" lvl="1" indent="-387350" algn="l">
              <a:lnSpc>
                <a:spcPct val="90000"/>
              </a:lnSpc>
              <a:spcBef>
                <a:spcPts val="1800"/>
              </a:spcBef>
              <a:spcAft>
                <a:spcPts val="0"/>
              </a:spcAft>
              <a:buClr>
                <a:schemeClr val="dk1"/>
              </a:buClr>
              <a:buSzPts val="2500"/>
              <a:buChar char="•"/>
              <a:defRPr sz="2500">
                <a:latin typeface="Trebuchet MS"/>
                <a:ea typeface="Trebuchet MS"/>
                <a:cs typeface="Trebuchet MS"/>
                <a:sym typeface="Trebuchet MS"/>
              </a:defRPr>
            </a:lvl2pPr>
            <a:lvl3pPr marL="1371600" lvl="2" indent="-387350" algn="l">
              <a:lnSpc>
                <a:spcPct val="90000"/>
              </a:lnSpc>
              <a:spcBef>
                <a:spcPts val="1800"/>
              </a:spcBef>
              <a:spcAft>
                <a:spcPts val="0"/>
              </a:spcAft>
              <a:buClr>
                <a:schemeClr val="dk1"/>
              </a:buClr>
              <a:buSzPts val="2500"/>
              <a:buChar char="•"/>
              <a:defRPr sz="2500">
                <a:latin typeface="Trebuchet MS"/>
                <a:ea typeface="Trebuchet MS"/>
                <a:cs typeface="Trebuchet MS"/>
                <a:sym typeface="Trebuchet MS"/>
              </a:defRPr>
            </a:lvl3pPr>
            <a:lvl4pPr marL="1828800" lvl="3" indent="-387350" algn="l">
              <a:lnSpc>
                <a:spcPct val="90000"/>
              </a:lnSpc>
              <a:spcBef>
                <a:spcPts val="1800"/>
              </a:spcBef>
              <a:spcAft>
                <a:spcPts val="0"/>
              </a:spcAft>
              <a:buClr>
                <a:schemeClr val="dk1"/>
              </a:buClr>
              <a:buSzPts val="2500"/>
              <a:buChar char="•"/>
              <a:defRPr sz="2500">
                <a:latin typeface="Trebuchet MS"/>
                <a:ea typeface="Trebuchet MS"/>
                <a:cs typeface="Trebuchet MS"/>
                <a:sym typeface="Trebuchet MS"/>
              </a:defRPr>
            </a:lvl4pPr>
            <a:lvl5pPr marL="2286000" lvl="4" indent="-387350" algn="l">
              <a:lnSpc>
                <a:spcPct val="90000"/>
              </a:lnSpc>
              <a:spcBef>
                <a:spcPts val="1800"/>
              </a:spcBef>
              <a:spcAft>
                <a:spcPts val="0"/>
              </a:spcAft>
              <a:buClr>
                <a:schemeClr val="dk1"/>
              </a:buClr>
              <a:buSzPts val="2500"/>
              <a:buChar char="•"/>
              <a:defRPr sz="2500">
                <a:latin typeface="Trebuchet MS"/>
                <a:ea typeface="Trebuchet MS"/>
                <a:cs typeface="Trebuchet MS"/>
                <a:sym typeface="Trebuchet MS"/>
              </a:defRPr>
            </a:lvl5pPr>
            <a:lvl6pPr marL="2743200" lvl="5" indent="-342900" algn="l">
              <a:lnSpc>
                <a:spcPct val="90000"/>
              </a:lnSpc>
              <a:spcBef>
                <a:spcPts val="1800"/>
              </a:spcBef>
              <a:spcAft>
                <a:spcPts val="0"/>
              </a:spcAft>
              <a:buClr>
                <a:schemeClr val="dk1"/>
              </a:buClr>
              <a:buSzPts val="1800"/>
              <a:buChar char="•"/>
              <a:defRPr/>
            </a:lvl6pPr>
            <a:lvl7pPr marL="3200400" lvl="6" indent="-342900" algn="l">
              <a:lnSpc>
                <a:spcPct val="90000"/>
              </a:lnSpc>
              <a:spcBef>
                <a:spcPts val="1800"/>
              </a:spcBef>
              <a:spcAft>
                <a:spcPts val="0"/>
              </a:spcAft>
              <a:buClr>
                <a:schemeClr val="dk1"/>
              </a:buClr>
              <a:buSzPts val="1800"/>
              <a:buChar char="•"/>
              <a:defRPr/>
            </a:lvl7pPr>
            <a:lvl8pPr marL="3657600" lvl="7" indent="-342900" algn="l">
              <a:lnSpc>
                <a:spcPct val="90000"/>
              </a:lnSpc>
              <a:spcBef>
                <a:spcPts val="1800"/>
              </a:spcBef>
              <a:spcAft>
                <a:spcPts val="0"/>
              </a:spcAft>
              <a:buClr>
                <a:schemeClr val="dk1"/>
              </a:buClr>
              <a:buSzPts val="1800"/>
              <a:buChar char="•"/>
              <a:defRPr/>
            </a:lvl8pPr>
            <a:lvl9pPr marL="4114800" lvl="8" indent="-342900" algn="l">
              <a:lnSpc>
                <a:spcPct val="90000"/>
              </a:lnSpc>
              <a:spcBef>
                <a:spcPts val="1800"/>
              </a:spcBef>
              <a:spcAft>
                <a:spcPts val="0"/>
              </a:spcAft>
              <a:buClr>
                <a:schemeClr val="dk1"/>
              </a:buClr>
              <a:buSzPts val="1800"/>
              <a:buChar char="•"/>
              <a:defRPr/>
            </a:lvl9pPr>
          </a:lstStyle>
          <a:p>
            <a:endParaRPr/>
          </a:p>
        </p:txBody>
      </p:sp>
      <p:sp>
        <p:nvSpPr>
          <p:cNvPr id="16" name="Google Shape;16;p3"/>
          <p:cNvSpPr txBox="1">
            <a:spLocks noGrp="1"/>
          </p:cNvSpPr>
          <p:nvPr>
            <p:ph type="body" idx="4"/>
          </p:nvPr>
        </p:nvSpPr>
        <p:spPr>
          <a:xfrm>
            <a:off x="15162215" y="6295353"/>
            <a:ext cx="13571534" cy="861752"/>
          </a:xfrm>
          <a:prstGeom prst="rect">
            <a:avLst/>
          </a:prstGeom>
          <a:noFill/>
          <a:ln>
            <a:noFill/>
          </a:ln>
        </p:spPr>
        <p:txBody>
          <a:bodyPr spcFirstLastPara="1" wrap="square" lIns="228575" tIns="228575" rIns="228575" bIns="228575" anchor="t" anchorCtr="0">
            <a:spAutoFit/>
          </a:bodyPr>
          <a:lstStyle>
            <a:lvl1pPr marL="457200" lvl="0" indent="-228600" algn="l">
              <a:lnSpc>
                <a:spcPct val="90000"/>
              </a:lnSpc>
              <a:spcBef>
                <a:spcPts val="3600"/>
              </a:spcBef>
              <a:spcAft>
                <a:spcPts val="0"/>
              </a:spcAft>
              <a:buClr>
                <a:srgbClr val="1E4E79"/>
              </a:buClr>
              <a:buSzPts val="2600"/>
              <a:buNone/>
              <a:defRPr sz="2600">
                <a:solidFill>
                  <a:srgbClr val="1E4E79"/>
                </a:solidFill>
                <a:latin typeface="Times New Roman"/>
                <a:ea typeface="Times New Roman"/>
                <a:cs typeface="Times New Roman"/>
                <a:sym typeface="Times New Roman"/>
              </a:defRPr>
            </a:lvl1pPr>
            <a:lvl2pPr marL="914400" lvl="1" indent="-387350" algn="l">
              <a:lnSpc>
                <a:spcPct val="90000"/>
              </a:lnSpc>
              <a:spcBef>
                <a:spcPts val="1800"/>
              </a:spcBef>
              <a:spcAft>
                <a:spcPts val="0"/>
              </a:spcAft>
              <a:buClr>
                <a:schemeClr val="dk1"/>
              </a:buClr>
              <a:buSzPts val="2500"/>
              <a:buChar char="•"/>
              <a:defRPr sz="2500">
                <a:latin typeface="Trebuchet MS"/>
                <a:ea typeface="Trebuchet MS"/>
                <a:cs typeface="Trebuchet MS"/>
                <a:sym typeface="Trebuchet MS"/>
              </a:defRPr>
            </a:lvl2pPr>
            <a:lvl3pPr marL="1371600" lvl="2" indent="-387350" algn="l">
              <a:lnSpc>
                <a:spcPct val="90000"/>
              </a:lnSpc>
              <a:spcBef>
                <a:spcPts val="1800"/>
              </a:spcBef>
              <a:spcAft>
                <a:spcPts val="0"/>
              </a:spcAft>
              <a:buClr>
                <a:schemeClr val="dk1"/>
              </a:buClr>
              <a:buSzPts val="2500"/>
              <a:buChar char="•"/>
              <a:defRPr sz="2500">
                <a:latin typeface="Trebuchet MS"/>
                <a:ea typeface="Trebuchet MS"/>
                <a:cs typeface="Trebuchet MS"/>
                <a:sym typeface="Trebuchet MS"/>
              </a:defRPr>
            </a:lvl3pPr>
            <a:lvl4pPr marL="1828800" lvl="3" indent="-387350" algn="l">
              <a:lnSpc>
                <a:spcPct val="90000"/>
              </a:lnSpc>
              <a:spcBef>
                <a:spcPts val="1800"/>
              </a:spcBef>
              <a:spcAft>
                <a:spcPts val="0"/>
              </a:spcAft>
              <a:buClr>
                <a:schemeClr val="dk1"/>
              </a:buClr>
              <a:buSzPts val="2500"/>
              <a:buChar char="•"/>
              <a:defRPr sz="2500">
                <a:latin typeface="Trebuchet MS"/>
                <a:ea typeface="Trebuchet MS"/>
                <a:cs typeface="Trebuchet MS"/>
                <a:sym typeface="Trebuchet MS"/>
              </a:defRPr>
            </a:lvl4pPr>
            <a:lvl5pPr marL="2286000" lvl="4" indent="-387350" algn="l">
              <a:lnSpc>
                <a:spcPct val="90000"/>
              </a:lnSpc>
              <a:spcBef>
                <a:spcPts val="1800"/>
              </a:spcBef>
              <a:spcAft>
                <a:spcPts val="0"/>
              </a:spcAft>
              <a:buClr>
                <a:schemeClr val="dk1"/>
              </a:buClr>
              <a:buSzPts val="2500"/>
              <a:buChar char="•"/>
              <a:defRPr sz="2500">
                <a:latin typeface="Trebuchet MS"/>
                <a:ea typeface="Trebuchet MS"/>
                <a:cs typeface="Trebuchet MS"/>
                <a:sym typeface="Trebuchet MS"/>
              </a:defRPr>
            </a:lvl5pPr>
            <a:lvl6pPr marL="2743200" lvl="5" indent="-342900" algn="l">
              <a:lnSpc>
                <a:spcPct val="90000"/>
              </a:lnSpc>
              <a:spcBef>
                <a:spcPts val="1800"/>
              </a:spcBef>
              <a:spcAft>
                <a:spcPts val="0"/>
              </a:spcAft>
              <a:buClr>
                <a:schemeClr val="dk1"/>
              </a:buClr>
              <a:buSzPts val="1800"/>
              <a:buChar char="•"/>
              <a:defRPr/>
            </a:lvl6pPr>
            <a:lvl7pPr marL="3200400" lvl="6" indent="-342900" algn="l">
              <a:lnSpc>
                <a:spcPct val="90000"/>
              </a:lnSpc>
              <a:spcBef>
                <a:spcPts val="1800"/>
              </a:spcBef>
              <a:spcAft>
                <a:spcPts val="0"/>
              </a:spcAft>
              <a:buClr>
                <a:schemeClr val="dk1"/>
              </a:buClr>
              <a:buSzPts val="1800"/>
              <a:buChar char="•"/>
              <a:defRPr/>
            </a:lvl7pPr>
            <a:lvl8pPr marL="3657600" lvl="7" indent="-342900" algn="l">
              <a:lnSpc>
                <a:spcPct val="90000"/>
              </a:lnSpc>
              <a:spcBef>
                <a:spcPts val="1800"/>
              </a:spcBef>
              <a:spcAft>
                <a:spcPts val="0"/>
              </a:spcAft>
              <a:buClr>
                <a:schemeClr val="dk1"/>
              </a:buClr>
              <a:buSzPts val="1800"/>
              <a:buChar char="•"/>
              <a:defRPr/>
            </a:lvl8pPr>
            <a:lvl9pPr marL="4114800" lvl="8" indent="-342900" algn="l">
              <a:lnSpc>
                <a:spcPct val="90000"/>
              </a:lnSpc>
              <a:spcBef>
                <a:spcPts val="1800"/>
              </a:spcBef>
              <a:spcAft>
                <a:spcPts val="0"/>
              </a:spcAft>
              <a:buClr>
                <a:schemeClr val="dk1"/>
              </a:buClr>
              <a:buSzPts val="1800"/>
              <a:buChar char="•"/>
              <a:defRPr/>
            </a:lvl9pPr>
          </a:lstStyle>
          <a:p>
            <a:endParaRPr/>
          </a:p>
        </p:txBody>
      </p:sp>
      <p:sp>
        <p:nvSpPr>
          <p:cNvPr id="17" name="Google Shape;17;p3"/>
          <p:cNvSpPr txBox="1">
            <a:spLocks noGrp="1"/>
          </p:cNvSpPr>
          <p:nvPr>
            <p:ph type="body" idx="5"/>
          </p:nvPr>
        </p:nvSpPr>
        <p:spPr>
          <a:xfrm>
            <a:off x="29395741" y="6295353"/>
            <a:ext cx="13576029" cy="861752"/>
          </a:xfrm>
          <a:prstGeom prst="rect">
            <a:avLst/>
          </a:prstGeom>
          <a:noFill/>
          <a:ln>
            <a:noFill/>
          </a:ln>
        </p:spPr>
        <p:txBody>
          <a:bodyPr spcFirstLastPara="1" wrap="square" lIns="228575" tIns="228575" rIns="228575" bIns="228575" anchor="t" anchorCtr="0">
            <a:spAutoFit/>
          </a:bodyPr>
          <a:lstStyle>
            <a:lvl1pPr marL="457200" lvl="0" indent="-228600" algn="l">
              <a:lnSpc>
                <a:spcPct val="90000"/>
              </a:lnSpc>
              <a:spcBef>
                <a:spcPts val="3600"/>
              </a:spcBef>
              <a:spcAft>
                <a:spcPts val="0"/>
              </a:spcAft>
              <a:buClr>
                <a:srgbClr val="1E4E79"/>
              </a:buClr>
              <a:buSzPts val="2600"/>
              <a:buNone/>
              <a:defRPr sz="2600">
                <a:solidFill>
                  <a:srgbClr val="1E4E79"/>
                </a:solidFill>
                <a:latin typeface="Times New Roman"/>
                <a:ea typeface="Times New Roman"/>
                <a:cs typeface="Times New Roman"/>
                <a:sym typeface="Times New Roman"/>
              </a:defRPr>
            </a:lvl1pPr>
            <a:lvl2pPr marL="914400" lvl="1" indent="-387350" algn="l">
              <a:lnSpc>
                <a:spcPct val="90000"/>
              </a:lnSpc>
              <a:spcBef>
                <a:spcPts val="1800"/>
              </a:spcBef>
              <a:spcAft>
                <a:spcPts val="0"/>
              </a:spcAft>
              <a:buClr>
                <a:schemeClr val="dk1"/>
              </a:buClr>
              <a:buSzPts val="2500"/>
              <a:buChar char="•"/>
              <a:defRPr sz="2500">
                <a:latin typeface="Trebuchet MS"/>
                <a:ea typeface="Trebuchet MS"/>
                <a:cs typeface="Trebuchet MS"/>
                <a:sym typeface="Trebuchet MS"/>
              </a:defRPr>
            </a:lvl2pPr>
            <a:lvl3pPr marL="1371600" lvl="2" indent="-387350" algn="l">
              <a:lnSpc>
                <a:spcPct val="90000"/>
              </a:lnSpc>
              <a:spcBef>
                <a:spcPts val="1800"/>
              </a:spcBef>
              <a:spcAft>
                <a:spcPts val="0"/>
              </a:spcAft>
              <a:buClr>
                <a:schemeClr val="dk1"/>
              </a:buClr>
              <a:buSzPts val="2500"/>
              <a:buChar char="•"/>
              <a:defRPr sz="2500">
                <a:latin typeface="Trebuchet MS"/>
                <a:ea typeface="Trebuchet MS"/>
                <a:cs typeface="Trebuchet MS"/>
                <a:sym typeface="Trebuchet MS"/>
              </a:defRPr>
            </a:lvl3pPr>
            <a:lvl4pPr marL="1828800" lvl="3" indent="-387350" algn="l">
              <a:lnSpc>
                <a:spcPct val="90000"/>
              </a:lnSpc>
              <a:spcBef>
                <a:spcPts val="1800"/>
              </a:spcBef>
              <a:spcAft>
                <a:spcPts val="0"/>
              </a:spcAft>
              <a:buClr>
                <a:schemeClr val="dk1"/>
              </a:buClr>
              <a:buSzPts val="2500"/>
              <a:buChar char="•"/>
              <a:defRPr sz="2500">
                <a:latin typeface="Trebuchet MS"/>
                <a:ea typeface="Trebuchet MS"/>
                <a:cs typeface="Trebuchet MS"/>
                <a:sym typeface="Trebuchet MS"/>
              </a:defRPr>
            </a:lvl4pPr>
            <a:lvl5pPr marL="2286000" lvl="4" indent="-387350" algn="l">
              <a:lnSpc>
                <a:spcPct val="90000"/>
              </a:lnSpc>
              <a:spcBef>
                <a:spcPts val="1800"/>
              </a:spcBef>
              <a:spcAft>
                <a:spcPts val="0"/>
              </a:spcAft>
              <a:buClr>
                <a:schemeClr val="dk1"/>
              </a:buClr>
              <a:buSzPts val="2500"/>
              <a:buChar char="•"/>
              <a:defRPr sz="2500">
                <a:latin typeface="Trebuchet MS"/>
                <a:ea typeface="Trebuchet MS"/>
                <a:cs typeface="Trebuchet MS"/>
                <a:sym typeface="Trebuchet MS"/>
              </a:defRPr>
            </a:lvl5pPr>
            <a:lvl6pPr marL="2743200" lvl="5" indent="-342900" algn="l">
              <a:lnSpc>
                <a:spcPct val="90000"/>
              </a:lnSpc>
              <a:spcBef>
                <a:spcPts val="1800"/>
              </a:spcBef>
              <a:spcAft>
                <a:spcPts val="0"/>
              </a:spcAft>
              <a:buClr>
                <a:schemeClr val="dk1"/>
              </a:buClr>
              <a:buSzPts val="1800"/>
              <a:buChar char="•"/>
              <a:defRPr/>
            </a:lvl6pPr>
            <a:lvl7pPr marL="3200400" lvl="6" indent="-342900" algn="l">
              <a:lnSpc>
                <a:spcPct val="90000"/>
              </a:lnSpc>
              <a:spcBef>
                <a:spcPts val="1800"/>
              </a:spcBef>
              <a:spcAft>
                <a:spcPts val="0"/>
              </a:spcAft>
              <a:buClr>
                <a:schemeClr val="dk1"/>
              </a:buClr>
              <a:buSzPts val="1800"/>
              <a:buChar char="•"/>
              <a:defRPr/>
            </a:lvl7pPr>
            <a:lvl8pPr marL="3657600" lvl="7" indent="-342900" algn="l">
              <a:lnSpc>
                <a:spcPct val="90000"/>
              </a:lnSpc>
              <a:spcBef>
                <a:spcPts val="1800"/>
              </a:spcBef>
              <a:spcAft>
                <a:spcPts val="0"/>
              </a:spcAft>
              <a:buClr>
                <a:schemeClr val="dk1"/>
              </a:buClr>
              <a:buSzPts val="1800"/>
              <a:buChar char="•"/>
              <a:defRPr/>
            </a:lvl8pPr>
            <a:lvl9pPr marL="4114800" lvl="8" indent="-342900" algn="l">
              <a:lnSpc>
                <a:spcPct val="90000"/>
              </a:lnSpc>
              <a:spcBef>
                <a:spcPts val="1800"/>
              </a:spcBef>
              <a:spcAft>
                <a:spcPts val="0"/>
              </a:spcAft>
              <a:buClr>
                <a:schemeClr val="dk1"/>
              </a:buClr>
              <a:buSzPts val="1800"/>
              <a:buChar char="•"/>
              <a:defRPr/>
            </a:lvl9pPr>
          </a:lstStyle>
          <a:p>
            <a:endParaRPr/>
          </a:p>
        </p:txBody>
      </p:sp>
      <p:sp>
        <p:nvSpPr>
          <p:cNvPr id="18" name="Google Shape;18;p3"/>
          <p:cNvSpPr txBox="1">
            <a:spLocks noGrp="1"/>
          </p:cNvSpPr>
          <p:nvPr>
            <p:ph type="body" idx="6"/>
          </p:nvPr>
        </p:nvSpPr>
        <p:spPr>
          <a:xfrm>
            <a:off x="29390710" y="18157350"/>
            <a:ext cx="13581061" cy="861752"/>
          </a:xfrm>
          <a:prstGeom prst="rect">
            <a:avLst/>
          </a:prstGeom>
          <a:noFill/>
          <a:ln>
            <a:noFill/>
          </a:ln>
        </p:spPr>
        <p:txBody>
          <a:bodyPr spcFirstLastPara="1" wrap="square" lIns="228575" tIns="228575" rIns="228575" bIns="228575" anchor="t" anchorCtr="0">
            <a:spAutoFit/>
          </a:bodyPr>
          <a:lstStyle>
            <a:lvl1pPr marL="457200" lvl="0" indent="-228600" algn="l">
              <a:lnSpc>
                <a:spcPct val="90000"/>
              </a:lnSpc>
              <a:spcBef>
                <a:spcPts val="3600"/>
              </a:spcBef>
              <a:spcAft>
                <a:spcPts val="0"/>
              </a:spcAft>
              <a:buClr>
                <a:srgbClr val="1E4E79"/>
              </a:buClr>
              <a:buSzPts val="2600"/>
              <a:buNone/>
              <a:defRPr sz="2600">
                <a:solidFill>
                  <a:srgbClr val="1E4E79"/>
                </a:solidFill>
                <a:latin typeface="Times New Roman"/>
                <a:ea typeface="Times New Roman"/>
                <a:cs typeface="Times New Roman"/>
                <a:sym typeface="Times New Roman"/>
              </a:defRPr>
            </a:lvl1pPr>
            <a:lvl2pPr marL="914400" lvl="1" indent="-387350" algn="l">
              <a:lnSpc>
                <a:spcPct val="90000"/>
              </a:lnSpc>
              <a:spcBef>
                <a:spcPts val="1800"/>
              </a:spcBef>
              <a:spcAft>
                <a:spcPts val="0"/>
              </a:spcAft>
              <a:buClr>
                <a:schemeClr val="dk1"/>
              </a:buClr>
              <a:buSzPts val="2500"/>
              <a:buChar char="•"/>
              <a:defRPr sz="2500">
                <a:latin typeface="Trebuchet MS"/>
                <a:ea typeface="Trebuchet MS"/>
                <a:cs typeface="Trebuchet MS"/>
                <a:sym typeface="Trebuchet MS"/>
              </a:defRPr>
            </a:lvl2pPr>
            <a:lvl3pPr marL="1371600" lvl="2" indent="-387350" algn="l">
              <a:lnSpc>
                <a:spcPct val="90000"/>
              </a:lnSpc>
              <a:spcBef>
                <a:spcPts val="1800"/>
              </a:spcBef>
              <a:spcAft>
                <a:spcPts val="0"/>
              </a:spcAft>
              <a:buClr>
                <a:schemeClr val="dk1"/>
              </a:buClr>
              <a:buSzPts val="2500"/>
              <a:buChar char="•"/>
              <a:defRPr sz="2500">
                <a:latin typeface="Trebuchet MS"/>
                <a:ea typeface="Trebuchet MS"/>
                <a:cs typeface="Trebuchet MS"/>
                <a:sym typeface="Trebuchet MS"/>
              </a:defRPr>
            </a:lvl3pPr>
            <a:lvl4pPr marL="1828800" lvl="3" indent="-387350" algn="l">
              <a:lnSpc>
                <a:spcPct val="90000"/>
              </a:lnSpc>
              <a:spcBef>
                <a:spcPts val="1800"/>
              </a:spcBef>
              <a:spcAft>
                <a:spcPts val="0"/>
              </a:spcAft>
              <a:buClr>
                <a:schemeClr val="dk1"/>
              </a:buClr>
              <a:buSzPts val="2500"/>
              <a:buChar char="•"/>
              <a:defRPr sz="2500">
                <a:latin typeface="Trebuchet MS"/>
                <a:ea typeface="Trebuchet MS"/>
                <a:cs typeface="Trebuchet MS"/>
                <a:sym typeface="Trebuchet MS"/>
              </a:defRPr>
            </a:lvl4pPr>
            <a:lvl5pPr marL="2286000" lvl="4" indent="-387350" algn="l">
              <a:lnSpc>
                <a:spcPct val="90000"/>
              </a:lnSpc>
              <a:spcBef>
                <a:spcPts val="1800"/>
              </a:spcBef>
              <a:spcAft>
                <a:spcPts val="0"/>
              </a:spcAft>
              <a:buClr>
                <a:schemeClr val="dk1"/>
              </a:buClr>
              <a:buSzPts val="2500"/>
              <a:buChar char="•"/>
              <a:defRPr sz="2500">
                <a:latin typeface="Trebuchet MS"/>
                <a:ea typeface="Trebuchet MS"/>
                <a:cs typeface="Trebuchet MS"/>
                <a:sym typeface="Trebuchet MS"/>
              </a:defRPr>
            </a:lvl5pPr>
            <a:lvl6pPr marL="2743200" lvl="5" indent="-342900" algn="l">
              <a:lnSpc>
                <a:spcPct val="90000"/>
              </a:lnSpc>
              <a:spcBef>
                <a:spcPts val="1800"/>
              </a:spcBef>
              <a:spcAft>
                <a:spcPts val="0"/>
              </a:spcAft>
              <a:buClr>
                <a:schemeClr val="dk1"/>
              </a:buClr>
              <a:buSzPts val="1800"/>
              <a:buChar char="•"/>
              <a:defRPr/>
            </a:lvl6pPr>
            <a:lvl7pPr marL="3200400" lvl="6" indent="-342900" algn="l">
              <a:lnSpc>
                <a:spcPct val="90000"/>
              </a:lnSpc>
              <a:spcBef>
                <a:spcPts val="1800"/>
              </a:spcBef>
              <a:spcAft>
                <a:spcPts val="0"/>
              </a:spcAft>
              <a:buClr>
                <a:schemeClr val="dk1"/>
              </a:buClr>
              <a:buSzPts val="1800"/>
              <a:buChar char="•"/>
              <a:defRPr/>
            </a:lvl7pPr>
            <a:lvl8pPr marL="3657600" lvl="7" indent="-342900" algn="l">
              <a:lnSpc>
                <a:spcPct val="90000"/>
              </a:lnSpc>
              <a:spcBef>
                <a:spcPts val="1800"/>
              </a:spcBef>
              <a:spcAft>
                <a:spcPts val="0"/>
              </a:spcAft>
              <a:buClr>
                <a:schemeClr val="dk1"/>
              </a:buClr>
              <a:buSzPts val="1800"/>
              <a:buChar char="•"/>
              <a:defRPr/>
            </a:lvl8pPr>
            <a:lvl9pPr marL="4114800" lvl="8" indent="-342900" algn="l">
              <a:lnSpc>
                <a:spcPct val="90000"/>
              </a:lnSpc>
              <a:spcBef>
                <a:spcPts val="1800"/>
              </a:spcBef>
              <a:spcAft>
                <a:spcPts val="0"/>
              </a:spcAft>
              <a:buClr>
                <a:schemeClr val="dk1"/>
              </a:buClr>
              <a:buSzPts val="1800"/>
              <a:buChar char="•"/>
              <a:defRPr/>
            </a:lvl9pPr>
          </a:lstStyle>
          <a:p>
            <a:endParaRPr/>
          </a:p>
        </p:txBody>
      </p:sp>
      <p:sp>
        <p:nvSpPr>
          <p:cNvPr id="19" name="Google Shape;19;p3"/>
          <p:cNvSpPr txBox="1">
            <a:spLocks noGrp="1"/>
          </p:cNvSpPr>
          <p:nvPr>
            <p:ph type="body" idx="7"/>
          </p:nvPr>
        </p:nvSpPr>
        <p:spPr>
          <a:xfrm>
            <a:off x="29395742" y="26625887"/>
            <a:ext cx="13581061" cy="861752"/>
          </a:xfrm>
          <a:prstGeom prst="rect">
            <a:avLst/>
          </a:prstGeom>
          <a:noFill/>
          <a:ln>
            <a:noFill/>
          </a:ln>
        </p:spPr>
        <p:txBody>
          <a:bodyPr spcFirstLastPara="1" wrap="square" lIns="228575" tIns="228575" rIns="228575" bIns="228575" anchor="t" anchorCtr="0">
            <a:spAutoFit/>
          </a:bodyPr>
          <a:lstStyle>
            <a:lvl1pPr marL="457200" lvl="0" indent="-228600" algn="l">
              <a:lnSpc>
                <a:spcPct val="90000"/>
              </a:lnSpc>
              <a:spcBef>
                <a:spcPts val="3600"/>
              </a:spcBef>
              <a:spcAft>
                <a:spcPts val="0"/>
              </a:spcAft>
              <a:buClr>
                <a:srgbClr val="1E4E79"/>
              </a:buClr>
              <a:buSzPts val="2600"/>
              <a:buNone/>
              <a:defRPr sz="2600">
                <a:solidFill>
                  <a:srgbClr val="1E4E79"/>
                </a:solidFill>
                <a:latin typeface="Times New Roman"/>
                <a:ea typeface="Times New Roman"/>
                <a:cs typeface="Times New Roman"/>
                <a:sym typeface="Times New Roman"/>
              </a:defRPr>
            </a:lvl1pPr>
            <a:lvl2pPr marL="914400" lvl="1" indent="-387350" algn="l">
              <a:lnSpc>
                <a:spcPct val="90000"/>
              </a:lnSpc>
              <a:spcBef>
                <a:spcPts val="1800"/>
              </a:spcBef>
              <a:spcAft>
                <a:spcPts val="0"/>
              </a:spcAft>
              <a:buClr>
                <a:schemeClr val="dk1"/>
              </a:buClr>
              <a:buSzPts val="2500"/>
              <a:buChar char="•"/>
              <a:defRPr sz="2500">
                <a:latin typeface="Trebuchet MS"/>
                <a:ea typeface="Trebuchet MS"/>
                <a:cs typeface="Trebuchet MS"/>
                <a:sym typeface="Trebuchet MS"/>
              </a:defRPr>
            </a:lvl2pPr>
            <a:lvl3pPr marL="1371600" lvl="2" indent="-387350" algn="l">
              <a:lnSpc>
                <a:spcPct val="90000"/>
              </a:lnSpc>
              <a:spcBef>
                <a:spcPts val="1800"/>
              </a:spcBef>
              <a:spcAft>
                <a:spcPts val="0"/>
              </a:spcAft>
              <a:buClr>
                <a:schemeClr val="dk1"/>
              </a:buClr>
              <a:buSzPts val="2500"/>
              <a:buChar char="•"/>
              <a:defRPr sz="2500">
                <a:latin typeface="Trebuchet MS"/>
                <a:ea typeface="Trebuchet MS"/>
                <a:cs typeface="Trebuchet MS"/>
                <a:sym typeface="Trebuchet MS"/>
              </a:defRPr>
            </a:lvl3pPr>
            <a:lvl4pPr marL="1828800" lvl="3" indent="-387350" algn="l">
              <a:lnSpc>
                <a:spcPct val="90000"/>
              </a:lnSpc>
              <a:spcBef>
                <a:spcPts val="1800"/>
              </a:spcBef>
              <a:spcAft>
                <a:spcPts val="0"/>
              </a:spcAft>
              <a:buClr>
                <a:schemeClr val="dk1"/>
              </a:buClr>
              <a:buSzPts val="2500"/>
              <a:buChar char="•"/>
              <a:defRPr sz="2500">
                <a:latin typeface="Trebuchet MS"/>
                <a:ea typeface="Trebuchet MS"/>
                <a:cs typeface="Trebuchet MS"/>
                <a:sym typeface="Trebuchet MS"/>
              </a:defRPr>
            </a:lvl4pPr>
            <a:lvl5pPr marL="2286000" lvl="4" indent="-387350" algn="l">
              <a:lnSpc>
                <a:spcPct val="90000"/>
              </a:lnSpc>
              <a:spcBef>
                <a:spcPts val="1800"/>
              </a:spcBef>
              <a:spcAft>
                <a:spcPts val="0"/>
              </a:spcAft>
              <a:buClr>
                <a:schemeClr val="dk1"/>
              </a:buClr>
              <a:buSzPts val="2500"/>
              <a:buChar char="•"/>
              <a:defRPr sz="2500">
                <a:latin typeface="Trebuchet MS"/>
                <a:ea typeface="Trebuchet MS"/>
                <a:cs typeface="Trebuchet MS"/>
                <a:sym typeface="Trebuchet MS"/>
              </a:defRPr>
            </a:lvl5pPr>
            <a:lvl6pPr marL="2743200" lvl="5" indent="-342900" algn="l">
              <a:lnSpc>
                <a:spcPct val="90000"/>
              </a:lnSpc>
              <a:spcBef>
                <a:spcPts val="1800"/>
              </a:spcBef>
              <a:spcAft>
                <a:spcPts val="0"/>
              </a:spcAft>
              <a:buClr>
                <a:schemeClr val="dk1"/>
              </a:buClr>
              <a:buSzPts val="1800"/>
              <a:buChar char="•"/>
              <a:defRPr/>
            </a:lvl6pPr>
            <a:lvl7pPr marL="3200400" lvl="6" indent="-342900" algn="l">
              <a:lnSpc>
                <a:spcPct val="90000"/>
              </a:lnSpc>
              <a:spcBef>
                <a:spcPts val="1800"/>
              </a:spcBef>
              <a:spcAft>
                <a:spcPts val="0"/>
              </a:spcAft>
              <a:buClr>
                <a:schemeClr val="dk1"/>
              </a:buClr>
              <a:buSzPts val="1800"/>
              <a:buChar char="•"/>
              <a:defRPr/>
            </a:lvl7pPr>
            <a:lvl8pPr marL="3657600" lvl="7" indent="-342900" algn="l">
              <a:lnSpc>
                <a:spcPct val="90000"/>
              </a:lnSpc>
              <a:spcBef>
                <a:spcPts val="1800"/>
              </a:spcBef>
              <a:spcAft>
                <a:spcPts val="0"/>
              </a:spcAft>
              <a:buClr>
                <a:schemeClr val="dk1"/>
              </a:buClr>
              <a:buSzPts val="1800"/>
              <a:buChar char="•"/>
              <a:defRPr/>
            </a:lvl8pPr>
            <a:lvl9pPr marL="4114800" lvl="8" indent="-342900" algn="l">
              <a:lnSpc>
                <a:spcPct val="90000"/>
              </a:lnSpc>
              <a:spcBef>
                <a:spcPts val="1800"/>
              </a:spcBef>
              <a:spcAft>
                <a:spcPts val="0"/>
              </a:spcAft>
              <a:buClr>
                <a:schemeClr val="dk1"/>
              </a:buClr>
              <a:buSzPts val="1800"/>
              <a:buChar char="•"/>
              <a:defRPr/>
            </a:lvl9pPr>
          </a:lstStyle>
          <a:p>
            <a:endParaRPr/>
          </a:p>
        </p:txBody>
      </p:sp>
      <p:sp>
        <p:nvSpPr>
          <p:cNvPr id="20" name="Google Shape;20;p3"/>
          <p:cNvSpPr txBox="1">
            <a:spLocks noGrp="1"/>
          </p:cNvSpPr>
          <p:nvPr>
            <p:ph type="body" idx="8"/>
          </p:nvPr>
        </p:nvSpPr>
        <p:spPr>
          <a:xfrm>
            <a:off x="5932593" y="3383947"/>
            <a:ext cx="31998968" cy="128016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3600"/>
              </a:spcBef>
              <a:spcAft>
                <a:spcPts val="0"/>
              </a:spcAft>
              <a:buClr>
                <a:schemeClr val="lt1"/>
              </a:buClr>
              <a:buSzPts val="6000"/>
              <a:buFont typeface="Calibri"/>
              <a:buNone/>
              <a:defRPr sz="6000">
                <a:solidFill>
                  <a:schemeClr val="lt1"/>
                </a:solidFill>
                <a:latin typeface="Calibri"/>
                <a:ea typeface="Calibri"/>
                <a:cs typeface="Calibri"/>
                <a:sym typeface="Calibri"/>
              </a:defRPr>
            </a:lvl1pPr>
            <a:lvl2pPr marL="914400" lvl="1" indent="-228600" algn="l">
              <a:lnSpc>
                <a:spcPct val="90000"/>
              </a:lnSpc>
              <a:spcBef>
                <a:spcPts val="1800"/>
              </a:spcBef>
              <a:spcAft>
                <a:spcPts val="0"/>
              </a:spcAft>
              <a:buClr>
                <a:schemeClr val="dk1"/>
              </a:buClr>
              <a:buSzPts val="7200"/>
              <a:buFont typeface="Calibri"/>
              <a:buNone/>
              <a:defRPr sz="7200"/>
            </a:lvl2pPr>
            <a:lvl3pPr marL="1371600" lvl="2" indent="-228600" algn="l">
              <a:lnSpc>
                <a:spcPct val="90000"/>
              </a:lnSpc>
              <a:spcBef>
                <a:spcPts val="1800"/>
              </a:spcBef>
              <a:spcAft>
                <a:spcPts val="0"/>
              </a:spcAft>
              <a:buClr>
                <a:schemeClr val="dk1"/>
              </a:buClr>
              <a:buSzPts val="7200"/>
              <a:buFont typeface="Calibri"/>
              <a:buNone/>
              <a:defRPr sz="7200"/>
            </a:lvl3pPr>
            <a:lvl4pPr marL="1828800" lvl="3" indent="-228600" algn="l">
              <a:lnSpc>
                <a:spcPct val="90000"/>
              </a:lnSpc>
              <a:spcBef>
                <a:spcPts val="1800"/>
              </a:spcBef>
              <a:spcAft>
                <a:spcPts val="0"/>
              </a:spcAft>
              <a:buClr>
                <a:schemeClr val="dk1"/>
              </a:buClr>
              <a:buSzPts val="7200"/>
              <a:buFont typeface="Calibri"/>
              <a:buNone/>
              <a:defRPr sz="7200"/>
            </a:lvl4pPr>
            <a:lvl5pPr marL="2286000" lvl="4" indent="-228600" algn="l">
              <a:lnSpc>
                <a:spcPct val="90000"/>
              </a:lnSpc>
              <a:spcBef>
                <a:spcPts val="1800"/>
              </a:spcBef>
              <a:spcAft>
                <a:spcPts val="0"/>
              </a:spcAft>
              <a:buClr>
                <a:schemeClr val="dk1"/>
              </a:buClr>
              <a:buSzPts val="7200"/>
              <a:buFont typeface="Calibri"/>
              <a:buNone/>
              <a:defRPr sz="7200"/>
            </a:lvl5pPr>
            <a:lvl6pPr marL="2743200" lvl="5" indent="-342900" algn="l">
              <a:lnSpc>
                <a:spcPct val="90000"/>
              </a:lnSpc>
              <a:spcBef>
                <a:spcPts val="1800"/>
              </a:spcBef>
              <a:spcAft>
                <a:spcPts val="0"/>
              </a:spcAft>
              <a:buClr>
                <a:schemeClr val="dk1"/>
              </a:buClr>
              <a:buSzPts val="1800"/>
              <a:buChar char="•"/>
              <a:defRPr/>
            </a:lvl6pPr>
            <a:lvl7pPr marL="3200400" lvl="6" indent="-342900" algn="l">
              <a:lnSpc>
                <a:spcPct val="90000"/>
              </a:lnSpc>
              <a:spcBef>
                <a:spcPts val="1800"/>
              </a:spcBef>
              <a:spcAft>
                <a:spcPts val="0"/>
              </a:spcAft>
              <a:buClr>
                <a:schemeClr val="dk1"/>
              </a:buClr>
              <a:buSzPts val="1800"/>
              <a:buChar char="•"/>
              <a:defRPr/>
            </a:lvl7pPr>
            <a:lvl8pPr marL="3657600" lvl="7" indent="-342900" algn="l">
              <a:lnSpc>
                <a:spcPct val="90000"/>
              </a:lnSpc>
              <a:spcBef>
                <a:spcPts val="1800"/>
              </a:spcBef>
              <a:spcAft>
                <a:spcPts val="0"/>
              </a:spcAft>
              <a:buClr>
                <a:schemeClr val="dk1"/>
              </a:buClr>
              <a:buSzPts val="1800"/>
              <a:buChar char="•"/>
              <a:defRPr/>
            </a:lvl8pPr>
            <a:lvl9pPr marL="4114800" lvl="8" indent="-342900" algn="l">
              <a:lnSpc>
                <a:spcPct val="90000"/>
              </a:lnSpc>
              <a:spcBef>
                <a:spcPts val="1800"/>
              </a:spcBef>
              <a:spcAft>
                <a:spcPts val="0"/>
              </a:spcAft>
              <a:buClr>
                <a:schemeClr val="dk1"/>
              </a:buClr>
              <a:buSzPts val="1800"/>
              <a:buChar char="•"/>
              <a:defRPr/>
            </a:lvl9pPr>
          </a:lstStyle>
          <a:p>
            <a:endParaRPr/>
          </a:p>
        </p:txBody>
      </p:sp>
      <p:sp>
        <p:nvSpPr>
          <p:cNvPr id="21" name="Google Shape;21;p3"/>
          <p:cNvSpPr txBox="1">
            <a:spLocks noGrp="1"/>
          </p:cNvSpPr>
          <p:nvPr>
            <p:ph type="body" idx="9"/>
          </p:nvPr>
        </p:nvSpPr>
        <p:spPr>
          <a:xfrm>
            <a:off x="5932593" y="2103787"/>
            <a:ext cx="31998968" cy="1280160"/>
          </a:xfrm>
          <a:prstGeom prst="rect">
            <a:avLst/>
          </a:prstGeom>
          <a:noFill/>
          <a:ln>
            <a:noFill/>
          </a:ln>
        </p:spPr>
        <p:txBody>
          <a:bodyPr spcFirstLastPara="1" wrap="square" lIns="91425" tIns="45700" rIns="91425" bIns="45700" anchor="t" anchorCtr="1">
            <a:noAutofit/>
          </a:bodyPr>
          <a:lstStyle>
            <a:lvl1pPr marL="457200" lvl="0" indent="-228600" algn="ctr">
              <a:lnSpc>
                <a:spcPct val="90000"/>
              </a:lnSpc>
              <a:spcBef>
                <a:spcPts val="3600"/>
              </a:spcBef>
              <a:spcAft>
                <a:spcPts val="0"/>
              </a:spcAft>
              <a:buClr>
                <a:schemeClr val="lt1"/>
              </a:buClr>
              <a:buSzPts val="8800"/>
              <a:buFont typeface="Calibri"/>
              <a:buNone/>
              <a:defRPr sz="8800">
                <a:solidFill>
                  <a:schemeClr val="lt1"/>
                </a:solidFill>
                <a:latin typeface="Calibri"/>
                <a:ea typeface="Calibri"/>
                <a:cs typeface="Calibri"/>
                <a:sym typeface="Calibri"/>
              </a:defRPr>
            </a:lvl1pPr>
            <a:lvl2pPr marL="914400" lvl="1" indent="-228600" algn="l">
              <a:lnSpc>
                <a:spcPct val="90000"/>
              </a:lnSpc>
              <a:spcBef>
                <a:spcPts val="1800"/>
              </a:spcBef>
              <a:spcAft>
                <a:spcPts val="0"/>
              </a:spcAft>
              <a:buClr>
                <a:schemeClr val="dk1"/>
              </a:buClr>
              <a:buSzPts val="7200"/>
              <a:buFont typeface="Calibri"/>
              <a:buNone/>
              <a:defRPr sz="7200"/>
            </a:lvl2pPr>
            <a:lvl3pPr marL="1371600" lvl="2" indent="-228600" algn="l">
              <a:lnSpc>
                <a:spcPct val="90000"/>
              </a:lnSpc>
              <a:spcBef>
                <a:spcPts val="1800"/>
              </a:spcBef>
              <a:spcAft>
                <a:spcPts val="0"/>
              </a:spcAft>
              <a:buClr>
                <a:schemeClr val="dk1"/>
              </a:buClr>
              <a:buSzPts val="7200"/>
              <a:buFont typeface="Calibri"/>
              <a:buNone/>
              <a:defRPr sz="7200"/>
            </a:lvl3pPr>
            <a:lvl4pPr marL="1828800" lvl="3" indent="-228600" algn="l">
              <a:lnSpc>
                <a:spcPct val="90000"/>
              </a:lnSpc>
              <a:spcBef>
                <a:spcPts val="1800"/>
              </a:spcBef>
              <a:spcAft>
                <a:spcPts val="0"/>
              </a:spcAft>
              <a:buClr>
                <a:schemeClr val="dk1"/>
              </a:buClr>
              <a:buSzPts val="7200"/>
              <a:buFont typeface="Calibri"/>
              <a:buNone/>
              <a:defRPr sz="7200"/>
            </a:lvl4pPr>
            <a:lvl5pPr marL="2286000" lvl="4" indent="-228600" algn="l">
              <a:lnSpc>
                <a:spcPct val="90000"/>
              </a:lnSpc>
              <a:spcBef>
                <a:spcPts val="1800"/>
              </a:spcBef>
              <a:spcAft>
                <a:spcPts val="0"/>
              </a:spcAft>
              <a:buClr>
                <a:schemeClr val="dk1"/>
              </a:buClr>
              <a:buSzPts val="7200"/>
              <a:buFont typeface="Calibri"/>
              <a:buNone/>
              <a:defRPr sz="7200"/>
            </a:lvl5pPr>
            <a:lvl6pPr marL="2743200" lvl="5" indent="-342900" algn="l">
              <a:lnSpc>
                <a:spcPct val="90000"/>
              </a:lnSpc>
              <a:spcBef>
                <a:spcPts val="1800"/>
              </a:spcBef>
              <a:spcAft>
                <a:spcPts val="0"/>
              </a:spcAft>
              <a:buClr>
                <a:schemeClr val="dk1"/>
              </a:buClr>
              <a:buSzPts val="1800"/>
              <a:buChar char="•"/>
              <a:defRPr/>
            </a:lvl6pPr>
            <a:lvl7pPr marL="3200400" lvl="6" indent="-342900" algn="l">
              <a:lnSpc>
                <a:spcPct val="90000"/>
              </a:lnSpc>
              <a:spcBef>
                <a:spcPts val="1800"/>
              </a:spcBef>
              <a:spcAft>
                <a:spcPts val="0"/>
              </a:spcAft>
              <a:buClr>
                <a:schemeClr val="dk1"/>
              </a:buClr>
              <a:buSzPts val="1800"/>
              <a:buChar char="•"/>
              <a:defRPr/>
            </a:lvl7pPr>
            <a:lvl8pPr marL="3657600" lvl="7" indent="-342900" algn="l">
              <a:lnSpc>
                <a:spcPct val="90000"/>
              </a:lnSpc>
              <a:spcBef>
                <a:spcPts val="1800"/>
              </a:spcBef>
              <a:spcAft>
                <a:spcPts val="0"/>
              </a:spcAft>
              <a:buClr>
                <a:schemeClr val="dk1"/>
              </a:buClr>
              <a:buSzPts val="1800"/>
              <a:buChar char="•"/>
              <a:defRPr/>
            </a:lvl8pPr>
            <a:lvl9pPr marL="4114800" lvl="8" indent="-342900" algn="l">
              <a:lnSpc>
                <a:spcPct val="90000"/>
              </a:lnSpc>
              <a:spcBef>
                <a:spcPts val="1800"/>
              </a:spcBef>
              <a:spcAft>
                <a:spcPts val="0"/>
              </a:spcAft>
              <a:buClr>
                <a:schemeClr val="dk1"/>
              </a:buClr>
              <a:buSzPts val="1800"/>
              <a:buChar char="•"/>
              <a:defRPr/>
            </a:lvl9pPr>
          </a:lstStyle>
          <a:p>
            <a:endParaRPr/>
          </a:p>
        </p:txBody>
      </p:sp>
      <p:sp>
        <p:nvSpPr>
          <p:cNvPr id="22" name="Google Shape;22;p3"/>
          <p:cNvSpPr txBox="1">
            <a:spLocks noGrp="1"/>
          </p:cNvSpPr>
          <p:nvPr>
            <p:ph type="body" idx="13"/>
          </p:nvPr>
        </p:nvSpPr>
        <p:spPr>
          <a:xfrm>
            <a:off x="5932593" y="465813"/>
            <a:ext cx="31998968" cy="1637973"/>
          </a:xfrm>
          <a:prstGeom prst="rect">
            <a:avLst/>
          </a:prstGeom>
          <a:noFill/>
          <a:ln>
            <a:noFill/>
          </a:ln>
        </p:spPr>
        <p:txBody>
          <a:bodyPr spcFirstLastPara="1" wrap="square" lIns="91425" tIns="45700" rIns="91425" bIns="45700" anchor="t" anchorCtr="1">
            <a:noAutofit/>
          </a:bodyPr>
          <a:lstStyle>
            <a:lvl1pPr marL="457200" lvl="0" indent="-228600" algn="ctr">
              <a:lnSpc>
                <a:spcPct val="90000"/>
              </a:lnSpc>
              <a:spcBef>
                <a:spcPts val="3600"/>
              </a:spcBef>
              <a:spcAft>
                <a:spcPts val="0"/>
              </a:spcAft>
              <a:buClr>
                <a:schemeClr val="lt1"/>
              </a:buClr>
              <a:buSzPts val="11500"/>
              <a:buFont typeface="Calibri"/>
              <a:buNone/>
              <a:defRPr sz="11500">
                <a:solidFill>
                  <a:schemeClr val="lt1"/>
                </a:solidFill>
                <a:latin typeface="Calibri"/>
                <a:ea typeface="Calibri"/>
                <a:cs typeface="Calibri"/>
                <a:sym typeface="Calibri"/>
              </a:defRPr>
            </a:lvl1pPr>
            <a:lvl2pPr marL="914400" lvl="1" indent="-228600" algn="l">
              <a:lnSpc>
                <a:spcPct val="90000"/>
              </a:lnSpc>
              <a:spcBef>
                <a:spcPts val="1800"/>
              </a:spcBef>
              <a:spcAft>
                <a:spcPts val="0"/>
              </a:spcAft>
              <a:buClr>
                <a:schemeClr val="dk1"/>
              </a:buClr>
              <a:buSzPts val="7200"/>
              <a:buFont typeface="Calibri"/>
              <a:buNone/>
              <a:defRPr sz="7200"/>
            </a:lvl2pPr>
            <a:lvl3pPr marL="1371600" lvl="2" indent="-228600" algn="l">
              <a:lnSpc>
                <a:spcPct val="90000"/>
              </a:lnSpc>
              <a:spcBef>
                <a:spcPts val="1800"/>
              </a:spcBef>
              <a:spcAft>
                <a:spcPts val="0"/>
              </a:spcAft>
              <a:buClr>
                <a:schemeClr val="dk1"/>
              </a:buClr>
              <a:buSzPts val="7200"/>
              <a:buFont typeface="Calibri"/>
              <a:buNone/>
              <a:defRPr sz="7200"/>
            </a:lvl3pPr>
            <a:lvl4pPr marL="1828800" lvl="3" indent="-228600" algn="l">
              <a:lnSpc>
                <a:spcPct val="90000"/>
              </a:lnSpc>
              <a:spcBef>
                <a:spcPts val="1800"/>
              </a:spcBef>
              <a:spcAft>
                <a:spcPts val="0"/>
              </a:spcAft>
              <a:buClr>
                <a:schemeClr val="dk1"/>
              </a:buClr>
              <a:buSzPts val="7200"/>
              <a:buFont typeface="Calibri"/>
              <a:buNone/>
              <a:defRPr sz="7200"/>
            </a:lvl4pPr>
            <a:lvl5pPr marL="2286000" lvl="4" indent="-228600" algn="l">
              <a:lnSpc>
                <a:spcPct val="90000"/>
              </a:lnSpc>
              <a:spcBef>
                <a:spcPts val="1800"/>
              </a:spcBef>
              <a:spcAft>
                <a:spcPts val="0"/>
              </a:spcAft>
              <a:buClr>
                <a:schemeClr val="dk1"/>
              </a:buClr>
              <a:buSzPts val="7200"/>
              <a:buFont typeface="Calibri"/>
              <a:buNone/>
              <a:defRPr sz="7200"/>
            </a:lvl5pPr>
            <a:lvl6pPr marL="2743200" lvl="5" indent="-342900" algn="l">
              <a:lnSpc>
                <a:spcPct val="90000"/>
              </a:lnSpc>
              <a:spcBef>
                <a:spcPts val="1800"/>
              </a:spcBef>
              <a:spcAft>
                <a:spcPts val="0"/>
              </a:spcAft>
              <a:buClr>
                <a:schemeClr val="dk1"/>
              </a:buClr>
              <a:buSzPts val="1800"/>
              <a:buChar char="•"/>
              <a:defRPr/>
            </a:lvl6pPr>
            <a:lvl7pPr marL="3200400" lvl="6" indent="-342900" algn="l">
              <a:lnSpc>
                <a:spcPct val="90000"/>
              </a:lnSpc>
              <a:spcBef>
                <a:spcPts val="1800"/>
              </a:spcBef>
              <a:spcAft>
                <a:spcPts val="0"/>
              </a:spcAft>
              <a:buClr>
                <a:schemeClr val="dk1"/>
              </a:buClr>
              <a:buSzPts val="1800"/>
              <a:buChar char="•"/>
              <a:defRPr/>
            </a:lvl7pPr>
            <a:lvl8pPr marL="3657600" lvl="7" indent="-342900" algn="l">
              <a:lnSpc>
                <a:spcPct val="90000"/>
              </a:lnSpc>
              <a:spcBef>
                <a:spcPts val="1800"/>
              </a:spcBef>
              <a:spcAft>
                <a:spcPts val="0"/>
              </a:spcAft>
              <a:buClr>
                <a:schemeClr val="dk1"/>
              </a:buClr>
              <a:buSzPts val="1800"/>
              <a:buChar char="•"/>
              <a:defRPr/>
            </a:lvl8pPr>
            <a:lvl9pPr marL="4114800" lvl="8" indent="-342900" algn="l">
              <a:lnSpc>
                <a:spcPct val="90000"/>
              </a:lnSpc>
              <a:spcBef>
                <a:spcPts val="1800"/>
              </a:spcBef>
              <a:spcAft>
                <a:spcPts val="0"/>
              </a:spcAft>
              <a:buClr>
                <a:schemeClr val="dk1"/>
              </a:buClr>
              <a:buSzPts val="1800"/>
              <a:buChar char="•"/>
              <a:defRPr/>
            </a:lvl9pPr>
          </a:lstStyle>
          <a:p>
            <a:endParaRPr/>
          </a:p>
        </p:txBody>
      </p:sp>
      <p:sp>
        <p:nvSpPr>
          <p:cNvPr id="23" name="Google Shape;23;p3"/>
          <p:cNvSpPr txBox="1">
            <a:spLocks noGrp="1"/>
          </p:cNvSpPr>
          <p:nvPr>
            <p:ph type="body" idx="14"/>
          </p:nvPr>
        </p:nvSpPr>
        <p:spPr>
          <a:xfrm>
            <a:off x="904186" y="5440485"/>
            <a:ext cx="13591277" cy="800211"/>
          </a:xfrm>
          <a:prstGeom prst="rect">
            <a:avLst/>
          </a:prstGeom>
          <a:solidFill>
            <a:srgbClr val="0F5191"/>
          </a:solidFill>
          <a:ln>
            <a:noFill/>
          </a:ln>
        </p:spPr>
        <p:txBody>
          <a:bodyPr spcFirstLastPara="1" wrap="square" lIns="91425" tIns="91425" rIns="91425" bIns="91425" anchor="ctr" anchorCtr="0">
            <a:spAutoFit/>
          </a:bodyPr>
          <a:lstStyle>
            <a:lvl1pPr marL="457200" lvl="0" indent="-228600" algn="ctr">
              <a:lnSpc>
                <a:spcPct val="90000"/>
              </a:lnSpc>
              <a:spcBef>
                <a:spcPts val="3600"/>
              </a:spcBef>
              <a:spcAft>
                <a:spcPts val="0"/>
              </a:spcAft>
              <a:buClr>
                <a:schemeClr val="lt1"/>
              </a:buClr>
              <a:buSzPts val="4000"/>
              <a:buNone/>
              <a:defRPr sz="4000" b="1" u="none">
                <a:solidFill>
                  <a:schemeClr val="lt1"/>
                </a:solidFill>
              </a:defRPr>
            </a:lvl1pPr>
            <a:lvl2pPr marL="914400" lvl="1" indent="-342900" algn="l">
              <a:lnSpc>
                <a:spcPct val="90000"/>
              </a:lnSpc>
              <a:spcBef>
                <a:spcPts val="1800"/>
              </a:spcBef>
              <a:spcAft>
                <a:spcPts val="0"/>
              </a:spcAft>
              <a:buClr>
                <a:schemeClr val="dk1"/>
              </a:buClr>
              <a:buSzPts val="1800"/>
              <a:buChar char="•"/>
              <a:defRPr/>
            </a:lvl2pPr>
            <a:lvl3pPr marL="1371600" lvl="2" indent="-342900" algn="l">
              <a:lnSpc>
                <a:spcPct val="90000"/>
              </a:lnSpc>
              <a:spcBef>
                <a:spcPts val="1800"/>
              </a:spcBef>
              <a:spcAft>
                <a:spcPts val="0"/>
              </a:spcAft>
              <a:buClr>
                <a:schemeClr val="dk1"/>
              </a:buClr>
              <a:buSzPts val="1800"/>
              <a:buChar char="•"/>
              <a:defRPr/>
            </a:lvl3pPr>
            <a:lvl4pPr marL="1828800" lvl="3" indent="-342900" algn="l">
              <a:lnSpc>
                <a:spcPct val="90000"/>
              </a:lnSpc>
              <a:spcBef>
                <a:spcPts val="1800"/>
              </a:spcBef>
              <a:spcAft>
                <a:spcPts val="0"/>
              </a:spcAft>
              <a:buClr>
                <a:schemeClr val="dk1"/>
              </a:buClr>
              <a:buSzPts val="1800"/>
              <a:buChar char="•"/>
              <a:defRPr/>
            </a:lvl4pPr>
            <a:lvl5pPr marL="2286000" lvl="4" indent="-342900" algn="l">
              <a:lnSpc>
                <a:spcPct val="90000"/>
              </a:lnSpc>
              <a:spcBef>
                <a:spcPts val="1800"/>
              </a:spcBef>
              <a:spcAft>
                <a:spcPts val="0"/>
              </a:spcAft>
              <a:buClr>
                <a:schemeClr val="dk1"/>
              </a:buClr>
              <a:buSzPts val="1800"/>
              <a:buChar char="•"/>
              <a:defRPr/>
            </a:lvl5pPr>
            <a:lvl6pPr marL="2743200" lvl="5" indent="-342900" algn="l">
              <a:lnSpc>
                <a:spcPct val="90000"/>
              </a:lnSpc>
              <a:spcBef>
                <a:spcPts val="1800"/>
              </a:spcBef>
              <a:spcAft>
                <a:spcPts val="0"/>
              </a:spcAft>
              <a:buClr>
                <a:schemeClr val="dk1"/>
              </a:buClr>
              <a:buSzPts val="1800"/>
              <a:buChar char="•"/>
              <a:defRPr/>
            </a:lvl6pPr>
            <a:lvl7pPr marL="3200400" lvl="6" indent="-342900" algn="l">
              <a:lnSpc>
                <a:spcPct val="90000"/>
              </a:lnSpc>
              <a:spcBef>
                <a:spcPts val="1800"/>
              </a:spcBef>
              <a:spcAft>
                <a:spcPts val="0"/>
              </a:spcAft>
              <a:buClr>
                <a:schemeClr val="dk1"/>
              </a:buClr>
              <a:buSzPts val="1800"/>
              <a:buChar char="•"/>
              <a:defRPr/>
            </a:lvl7pPr>
            <a:lvl8pPr marL="3657600" lvl="7" indent="-342900" algn="l">
              <a:lnSpc>
                <a:spcPct val="90000"/>
              </a:lnSpc>
              <a:spcBef>
                <a:spcPts val="1800"/>
              </a:spcBef>
              <a:spcAft>
                <a:spcPts val="0"/>
              </a:spcAft>
              <a:buClr>
                <a:schemeClr val="dk1"/>
              </a:buClr>
              <a:buSzPts val="1800"/>
              <a:buChar char="•"/>
              <a:defRPr/>
            </a:lvl8pPr>
            <a:lvl9pPr marL="4114800" lvl="8" indent="-342900" algn="l">
              <a:lnSpc>
                <a:spcPct val="90000"/>
              </a:lnSpc>
              <a:spcBef>
                <a:spcPts val="1800"/>
              </a:spcBef>
              <a:spcAft>
                <a:spcPts val="0"/>
              </a:spcAft>
              <a:buClr>
                <a:schemeClr val="dk1"/>
              </a:buClr>
              <a:buSzPts val="1800"/>
              <a:buChar char="•"/>
              <a:defRPr/>
            </a:lvl9pPr>
          </a:lstStyle>
          <a:p>
            <a:endParaRPr/>
          </a:p>
        </p:txBody>
      </p:sp>
      <p:sp>
        <p:nvSpPr>
          <p:cNvPr id="24" name="Google Shape;24;p3"/>
          <p:cNvSpPr txBox="1">
            <a:spLocks noGrp="1"/>
          </p:cNvSpPr>
          <p:nvPr>
            <p:ph type="body" idx="15"/>
          </p:nvPr>
        </p:nvSpPr>
        <p:spPr>
          <a:xfrm>
            <a:off x="942079" y="17408694"/>
            <a:ext cx="13553383" cy="800211"/>
          </a:xfrm>
          <a:prstGeom prst="rect">
            <a:avLst/>
          </a:prstGeom>
          <a:solidFill>
            <a:srgbClr val="0F5191"/>
          </a:solidFill>
          <a:ln>
            <a:noFill/>
          </a:ln>
        </p:spPr>
        <p:txBody>
          <a:bodyPr spcFirstLastPara="1" wrap="square" lIns="91425" tIns="91425" rIns="91425" bIns="91425" anchor="ctr" anchorCtr="0">
            <a:spAutoFit/>
          </a:bodyPr>
          <a:lstStyle>
            <a:lvl1pPr marL="457200" lvl="0" indent="-228600" algn="ctr">
              <a:lnSpc>
                <a:spcPct val="90000"/>
              </a:lnSpc>
              <a:spcBef>
                <a:spcPts val="3600"/>
              </a:spcBef>
              <a:spcAft>
                <a:spcPts val="0"/>
              </a:spcAft>
              <a:buClr>
                <a:srgbClr val="FFFFFF"/>
              </a:buClr>
              <a:buSzPts val="4000"/>
              <a:buNone/>
              <a:defRPr sz="4000" b="1" u="none">
                <a:solidFill>
                  <a:srgbClr val="FFFFFF"/>
                </a:solidFill>
              </a:defRPr>
            </a:lvl1pPr>
            <a:lvl2pPr marL="914400" lvl="1" indent="-342900" algn="l">
              <a:lnSpc>
                <a:spcPct val="90000"/>
              </a:lnSpc>
              <a:spcBef>
                <a:spcPts val="1800"/>
              </a:spcBef>
              <a:spcAft>
                <a:spcPts val="0"/>
              </a:spcAft>
              <a:buClr>
                <a:schemeClr val="dk1"/>
              </a:buClr>
              <a:buSzPts val="1800"/>
              <a:buChar char="•"/>
              <a:defRPr/>
            </a:lvl2pPr>
            <a:lvl3pPr marL="1371600" lvl="2" indent="-342900" algn="l">
              <a:lnSpc>
                <a:spcPct val="90000"/>
              </a:lnSpc>
              <a:spcBef>
                <a:spcPts val="1800"/>
              </a:spcBef>
              <a:spcAft>
                <a:spcPts val="0"/>
              </a:spcAft>
              <a:buClr>
                <a:schemeClr val="dk1"/>
              </a:buClr>
              <a:buSzPts val="1800"/>
              <a:buChar char="•"/>
              <a:defRPr/>
            </a:lvl3pPr>
            <a:lvl4pPr marL="1828800" lvl="3" indent="-342900" algn="l">
              <a:lnSpc>
                <a:spcPct val="90000"/>
              </a:lnSpc>
              <a:spcBef>
                <a:spcPts val="1800"/>
              </a:spcBef>
              <a:spcAft>
                <a:spcPts val="0"/>
              </a:spcAft>
              <a:buClr>
                <a:schemeClr val="dk1"/>
              </a:buClr>
              <a:buSzPts val="1800"/>
              <a:buChar char="•"/>
              <a:defRPr/>
            </a:lvl4pPr>
            <a:lvl5pPr marL="2286000" lvl="4" indent="-342900" algn="l">
              <a:lnSpc>
                <a:spcPct val="90000"/>
              </a:lnSpc>
              <a:spcBef>
                <a:spcPts val="1800"/>
              </a:spcBef>
              <a:spcAft>
                <a:spcPts val="0"/>
              </a:spcAft>
              <a:buClr>
                <a:schemeClr val="dk1"/>
              </a:buClr>
              <a:buSzPts val="1800"/>
              <a:buChar char="•"/>
              <a:defRPr/>
            </a:lvl5pPr>
            <a:lvl6pPr marL="2743200" lvl="5" indent="-342900" algn="l">
              <a:lnSpc>
                <a:spcPct val="90000"/>
              </a:lnSpc>
              <a:spcBef>
                <a:spcPts val="1800"/>
              </a:spcBef>
              <a:spcAft>
                <a:spcPts val="0"/>
              </a:spcAft>
              <a:buClr>
                <a:schemeClr val="dk1"/>
              </a:buClr>
              <a:buSzPts val="1800"/>
              <a:buChar char="•"/>
              <a:defRPr/>
            </a:lvl6pPr>
            <a:lvl7pPr marL="3200400" lvl="6" indent="-342900" algn="l">
              <a:lnSpc>
                <a:spcPct val="90000"/>
              </a:lnSpc>
              <a:spcBef>
                <a:spcPts val="1800"/>
              </a:spcBef>
              <a:spcAft>
                <a:spcPts val="0"/>
              </a:spcAft>
              <a:buClr>
                <a:schemeClr val="dk1"/>
              </a:buClr>
              <a:buSzPts val="1800"/>
              <a:buChar char="•"/>
              <a:defRPr/>
            </a:lvl7pPr>
            <a:lvl8pPr marL="3657600" lvl="7" indent="-342900" algn="l">
              <a:lnSpc>
                <a:spcPct val="90000"/>
              </a:lnSpc>
              <a:spcBef>
                <a:spcPts val="1800"/>
              </a:spcBef>
              <a:spcAft>
                <a:spcPts val="0"/>
              </a:spcAft>
              <a:buClr>
                <a:schemeClr val="dk1"/>
              </a:buClr>
              <a:buSzPts val="1800"/>
              <a:buChar char="•"/>
              <a:defRPr/>
            </a:lvl8pPr>
            <a:lvl9pPr marL="4114800" lvl="8" indent="-342900" algn="l">
              <a:lnSpc>
                <a:spcPct val="90000"/>
              </a:lnSpc>
              <a:spcBef>
                <a:spcPts val="1800"/>
              </a:spcBef>
              <a:spcAft>
                <a:spcPts val="0"/>
              </a:spcAft>
              <a:buClr>
                <a:schemeClr val="dk1"/>
              </a:buClr>
              <a:buSzPts val="1800"/>
              <a:buChar char="•"/>
              <a:defRPr/>
            </a:lvl9pPr>
          </a:lstStyle>
          <a:p>
            <a:endParaRPr/>
          </a:p>
        </p:txBody>
      </p:sp>
      <p:sp>
        <p:nvSpPr>
          <p:cNvPr id="25" name="Google Shape;25;p3"/>
          <p:cNvSpPr txBox="1">
            <a:spLocks noGrp="1"/>
          </p:cNvSpPr>
          <p:nvPr>
            <p:ph type="body" idx="16"/>
          </p:nvPr>
        </p:nvSpPr>
        <p:spPr>
          <a:xfrm>
            <a:off x="15162213" y="14169112"/>
            <a:ext cx="13563595" cy="800211"/>
          </a:xfrm>
          <a:prstGeom prst="rect">
            <a:avLst/>
          </a:prstGeom>
          <a:solidFill>
            <a:srgbClr val="0F5191"/>
          </a:solidFill>
          <a:ln>
            <a:noFill/>
          </a:ln>
        </p:spPr>
        <p:txBody>
          <a:bodyPr spcFirstLastPara="1" wrap="square" lIns="91425" tIns="91425" rIns="91425" bIns="91425" anchor="ctr" anchorCtr="0">
            <a:spAutoFit/>
          </a:bodyPr>
          <a:lstStyle>
            <a:lvl1pPr marL="457200" lvl="0" indent="-228600" algn="ctr">
              <a:lnSpc>
                <a:spcPct val="90000"/>
              </a:lnSpc>
              <a:spcBef>
                <a:spcPts val="3600"/>
              </a:spcBef>
              <a:spcAft>
                <a:spcPts val="0"/>
              </a:spcAft>
              <a:buClr>
                <a:srgbClr val="FFFFFF"/>
              </a:buClr>
              <a:buSzPts val="4000"/>
              <a:buNone/>
              <a:defRPr sz="4000" b="1" u="none">
                <a:solidFill>
                  <a:srgbClr val="FFFFFF"/>
                </a:solidFill>
              </a:defRPr>
            </a:lvl1pPr>
            <a:lvl2pPr marL="914400" lvl="1" indent="-342900" algn="l">
              <a:lnSpc>
                <a:spcPct val="90000"/>
              </a:lnSpc>
              <a:spcBef>
                <a:spcPts val="1800"/>
              </a:spcBef>
              <a:spcAft>
                <a:spcPts val="0"/>
              </a:spcAft>
              <a:buClr>
                <a:schemeClr val="dk1"/>
              </a:buClr>
              <a:buSzPts val="1800"/>
              <a:buChar char="•"/>
              <a:defRPr/>
            </a:lvl2pPr>
            <a:lvl3pPr marL="1371600" lvl="2" indent="-342900" algn="l">
              <a:lnSpc>
                <a:spcPct val="90000"/>
              </a:lnSpc>
              <a:spcBef>
                <a:spcPts val="1800"/>
              </a:spcBef>
              <a:spcAft>
                <a:spcPts val="0"/>
              </a:spcAft>
              <a:buClr>
                <a:schemeClr val="dk1"/>
              </a:buClr>
              <a:buSzPts val="1800"/>
              <a:buChar char="•"/>
              <a:defRPr/>
            </a:lvl3pPr>
            <a:lvl4pPr marL="1828800" lvl="3" indent="-342900" algn="l">
              <a:lnSpc>
                <a:spcPct val="90000"/>
              </a:lnSpc>
              <a:spcBef>
                <a:spcPts val="1800"/>
              </a:spcBef>
              <a:spcAft>
                <a:spcPts val="0"/>
              </a:spcAft>
              <a:buClr>
                <a:schemeClr val="dk1"/>
              </a:buClr>
              <a:buSzPts val="1800"/>
              <a:buChar char="•"/>
              <a:defRPr/>
            </a:lvl4pPr>
            <a:lvl5pPr marL="2286000" lvl="4" indent="-342900" algn="l">
              <a:lnSpc>
                <a:spcPct val="90000"/>
              </a:lnSpc>
              <a:spcBef>
                <a:spcPts val="1800"/>
              </a:spcBef>
              <a:spcAft>
                <a:spcPts val="0"/>
              </a:spcAft>
              <a:buClr>
                <a:schemeClr val="dk1"/>
              </a:buClr>
              <a:buSzPts val="1800"/>
              <a:buChar char="•"/>
              <a:defRPr/>
            </a:lvl5pPr>
            <a:lvl6pPr marL="2743200" lvl="5" indent="-342900" algn="l">
              <a:lnSpc>
                <a:spcPct val="90000"/>
              </a:lnSpc>
              <a:spcBef>
                <a:spcPts val="1800"/>
              </a:spcBef>
              <a:spcAft>
                <a:spcPts val="0"/>
              </a:spcAft>
              <a:buClr>
                <a:schemeClr val="dk1"/>
              </a:buClr>
              <a:buSzPts val="1800"/>
              <a:buChar char="•"/>
              <a:defRPr/>
            </a:lvl6pPr>
            <a:lvl7pPr marL="3200400" lvl="6" indent="-342900" algn="l">
              <a:lnSpc>
                <a:spcPct val="90000"/>
              </a:lnSpc>
              <a:spcBef>
                <a:spcPts val="1800"/>
              </a:spcBef>
              <a:spcAft>
                <a:spcPts val="0"/>
              </a:spcAft>
              <a:buClr>
                <a:schemeClr val="dk1"/>
              </a:buClr>
              <a:buSzPts val="1800"/>
              <a:buChar char="•"/>
              <a:defRPr/>
            </a:lvl7pPr>
            <a:lvl8pPr marL="3657600" lvl="7" indent="-342900" algn="l">
              <a:lnSpc>
                <a:spcPct val="90000"/>
              </a:lnSpc>
              <a:spcBef>
                <a:spcPts val="1800"/>
              </a:spcBef>
              <a:spcAft>
                <a:spcPts val="0"/>
              </a:spcAft>
              <a:buClr>
                <a:schemeClr val="dk1"/>
              </a:buClr>
              <a:buSzPts val="1800"/>
              <a:buChar char="•"/>
              <a:defRPr/>
            </a:lvl8pPr>
            <a:lvl9pPr marL="4114800" lvl="8" indent="-342900" algn="l">
              <a:lnSpc>
                <a:spcPct val="90000"/>
              </a:lnSpc>
              <a:spcBef>
                <a:spcPts val="1800"/>
              </a:spcBef>
              <a:spcAft>
                <a:spcPts val="0"/>
              </a:spcAft>
              <a:buClr>
                <a:schemeClr val="dk1"/>
              </a:buClr>
              <a:buSzPts val="1800"/>
              <a:buChar char="•"/>
              <a:defRPr/>
            </a:lvl9pPr>
          </a:lstStyle>
          <a:p>
            <a:endParaRPr/>
          </a:p>
        </p:txBody>
      </p:sp>
      <p:sp>
        <p:nvSpPr>
          <p:cNvPr id="26" name="Google Shape;26;p3"/>
          <p:cNvSpPr txBox="1">
            <a:spLocks noGrp="1"/>
          </p:cNvSpPr>
          <p:nvPr>
            <p:ph type="body" idx="17"/>
          </p:nvPr>
        </p:nvSpPr>
        <p:spPr>
          <a:xfrm>
            <a:off x="15162214" y="5463568"/>
            <a:ext cx="13563595" cy="800211"/>
          </a:xfrm>
          <a:prstGeom prst="rect">
            <a:avLst/>
          </a:prstGeom>
          <a:solidFill>
            <a:srgbClr val="0F5191"/>
          </a:solidFill>
          <a:ln>
            <a:noFill/>
          </a:ln>
        </p:spPr>
        <p:txBody>
          <a:bodyPr spcFirstLastPara="1" wrap="square" lIns="91425" tIns="91425" rIns="91425" bIns="91425" anchor="ctr" anchorCtr="0">
            <a:spAutoFit/>
          </a:bodyPr>
          <a:lstStyle>
            <a:lvl1pPr marL="457200" lvl="0" indent="-228600" algn="ctr">
              <a:lnSpc>
                <a:spcPct val="90000"/>
              </a:lnSpc>
              <a:spcBef>
                <a:spcPts val="3600"/>
              </a:spcBef>
              <a:spcAft>
                <a:spcPts val="0"/>
              </a:spcAft>
              <a:buClr>
                <a:srgbClr val="FFFFFF"/>
              </a:buClr>
              <a:buSzPts val="4000"/>
              <a:buNone/>
              <a:defRPr sz="4000" b="1" u="none">
                <a:solidFill>
                  <a:srgbClr val="FFFFFF"/>
                </a:solidFill>
              </a:defRPr>
            </a:lvl1pPr>
            <a:lvl2pPr marL="914400" lvl="1" indent="-342900" algn="l">
              <a:lnSpc>
                <a:spcPct val="90000"/>
              </a:lnSpc>
              <a:spcBef>
                <a:spcPts val="1800"/>
              </a:spcBef>
              <a:spcAft>
                <a:spcPts val="0"/>
              </a:spcAft>
              <a:buClr>
                <a:schemeClr val="dk1"/>
              </a:buClr>
              <a:buSzPts val="1800"/>
              <a:buChar char="•"/>
              <a:defRPr/>
            </a:lvl2pPr>
            <a:lvl3pPr marL="1371600" lvl="2" indent="-342900" algn="l">
              <a:lnSpc>
                <a:spcPct val="90000"/>
              </a:lnSpc>
              <a:spcBef>
                <a:spcPts val="1800"/>
              </a:spcBef>
              <a:spcAft>
                <a:spcPts val="0"/>
              </a:spcAft>
              <a:buClr>
                <a:schemeClr val="dk1"/>
              </a:buClr>
              <a:buSzPts val="1800"/>
              <a:buChar char="•"/>
              <a:defRPr/>
            </a:lvl3pPr>
            <a:lvl4pPr marL="1828800" lvl="3" indent="-342900" algn="l">
              <a:lnSpc>
                <a:spcPct val="90000"/>
              </a:lnSpc>
              <a:spcBef>
                <a:spcPts val="1800"/>
              </a:spcBef>
              <a:spcAft>
                <a:spcPts val="0"/>
              </a:spcAft>
              <a:buClr>
                <a:schemeClr val="dk1"/>
              </a:buClr>
              <a:buSzPts val="1800"/>
              <a:buChar char="•"/>
              <a:defRPr/>
            </a:lvl4pPr>
            <a:lvl5pPr marL="2286000" lvl="4" indent="-342900" algn="l">
              <a:lnSpc>
                <a:spcPct val="90000"/>
              </a:lnSpc>
              <a:spcBef>
                <a:spcPts val="1800"/>
              </a:spcBef>
              <a:spcAft>
                <a:spcPts val="0"/>
              </a:spcAft>
              <a:buClr>
                <a:schemeClr val="dk1"/>
              </a:buClr>
              <a:buSzPts val="1800"/>
              <a:buChar char="•"/>
              <a:defRPr/>
            </a:lvl5pPr>
            <a:lvl6pPr marL="2743200" lvl="5" indent="-342900" algn="l">
              <a:lnSpc>
                <a:spcPct val="90000"/>
              </a:lnSpc>
              <a:spcBef>
                <a:spcPts val="1800"/>
              </a:spcBef>
              <a:spcAft>
                <a:spcPts val="0"/>
              </a:spcAft>
              <a:buClr>
                <a:schemeClr val="dk1"/>
              </a:buClr>
              <a:buSzPts val="1800"/>
              <a:buChar char="•"/>
              <a:defRPr/>
            </a:lvl6pPr>
            <a:lvl7pPr marL="3200400" lvl="6" indent="-342900" algn="l">
              <a:lnSpc>
                <a:spcPct val="90000"/>
              </a:lnSpc>
              <a:spcBef>
                <a:spcPts val="1800"/>
              </a:spcBef>
              <a:spcAft>
                <a:spcPts val="0"/>
              </a:spcAft>
              <a:buClr>
                <a:schemeClr val="dk1"/>
              </a:buClr>
              <a:buSzPts val="1800"/>
              <a:buChar char="•"/>
              <a:defRPr/>
            </a:lvl7pPr>
            <a:lvl8pPr marL="3657600" lvl="7" indent="-342900" algn="l">
              <a:lnSpc>
                <a:spcPct val="90000"/>
              </a:lnSpc>
              <a:spcBef>
                <a:spcPts val="1800"/>
              </a:spcBef>
              <a:spcAft>
                <a:spcPts val="0"/>
              </a:spcAft>
              <a:buClr>
                <a:schemeClr val="dk1"/>
              </a:buClr>
              <a:buSzPts val="1800"/>
              <a:buChar char="•"/>
              <a:defRPr/>
            </a:lvl8pPr>
            <a:lvl9pPr marL="4114800" lvl="8" indent="-342900" algn="l">
              <a:lnSpc>
                <a:spcPct val="90000"/>
              </a:lnSpc>
              <a:spcBef>
                <a:spcPts val="1800"/>
              </a:spcBef>
              <a:spcAft>
                <a:spcPts val="0"/>
              </a:spcAft>
              <a:buClr>
                <a:schemeClr val="dk1"/>
              </a:buClr>
              <a:buSzPts val="1800"/>
              <a:buChar char="•"/>
              <a:defRPr/>
            </a:lvl9pPr>
          </a:lstStyle>
          <a:p>
            <a:endParaRPr/>
          </a:p>
        </p:txBody>
      </p:sp>
      <p:sp>
        <p:nvSpPr>
          <p:cNvPr id="27" name="Google Shape;27;p3"/>
          <p:cNvSpPr txBox="1">
            <a:spLocks noGrp="1"/>
          </p:cNvSpPr>
          <p:nvPr>
            <p:ph type="body" idx="18"/>
          </p:nvPr>
        </p:nvSpPr>
        <p:spPr>
          <a:xfrm>
            <a:off x="29390710" y="5467813"/>
            <a:ext cx="13581060" cy="800211"/>
          </a:xfrm>
          <a:prstGeom prst="rect">
            <a:avLst/>
          </a:prstGeom>
          <a:solidFill>
            <a:srgbClr val="0F5191"/>
          </a:solidFill>
          <a:ln>
            <a:noFill/>
          </a:ln>
        </p:spPr>
        <p:txBody>
          <a:bodyPr spcFirstLastPara="1" wrap="square" lIns="91425" tIns="91425" rIns="91425" bIns="91425" anchor="ctr" anchorCtr="0">
            <a:spAutoFit/>
          </a:bodyPr>
          <a:lstStyle>
            <a:lvl1pPr marL="457200" lvl="0" indent="-228600" algn="ctr">
              <a:lnSpc>
                <a:spcPct val="90000"/>
              </a:lnSpc>
              <a:spcBef>
                <a:spcPts val="3600"/>
              </a:spcBef>
              <a:spcAft>
                <a:spcPts val="0"/>
              </a:spcAft>
              <a:buClr>
                <a:srgbClr val="FFFFFF"/>
              </a:buClr>
              <a:buSzPts val="4000"/>
              <a:buNone/>
              <a:defRPr sz="4000" b="1" u="none">
                <a:solidFill>
                  <a:srgbClr val="FFFFFF"/>
                </a:solidFill>
              </a:defRPr>
            </a:lvl1pPr>
            <a:lvl2pPr marL="914400" lvl="1" indent="-342900" algn="l">
              <a:lnSpc>
                <a:spcPct val="90000"/>
              </a:lnSpc>
              <a:spcBef>
                <a:spcPts val="1800"/>
              </a:spcBef>
              <a:spcAft>
                <a:spcPts val="0"/>
              </a:spcAft>
              <a:buClr>
                <a:schemeClr val="dk1"/>
              </a:buClr>
              <a:buSzPts val="1800"/>
              <a:buChar char="•"/>
              <a:defRPr/>
            </a:lvl2pPr>
            <a:lvl3pPr marL="1371600" lvl="2" indent="-342900" algn="l">
              <a:lnSpc>
                <a:spcPct val="90000"/>
              </a:lnSpc>
              <a:spcBef>
                <a:spcPts val="1800"/>
              </a:spcBef>
              <a:spcAft>
                <a:spcPts val="0"/>
              </a:spcAft>
              <a:buClr>
                <a:schemeClr val="dk1"/>
              </a:buClr>
              <a:buSzPts val="1800"/>
              <a:buChar char="•"/>
              <a:defRPr/>
            </a:lvl3pPr>
            <a:lvl4pPr marL="1828800" lvl="3" indent="-342900" algn="l">
              <a:lnSpc>
                <a:spcPct val="90000"/>
              </a:lnSpc>
              <a:spcBef>
                <a:spcPts val="1800"/>
              </a:spcBef>
              <a:spcAft>
                <a:spcPts val="0"/>
              </a:spcAft>
              <a:buClr>
                <a:schemeClr val="dk1"/>
              </a:buClr>
              <a:buSzPts val="1800"/>
              <a:buChar char="•"/>
              <a:defRPr/>
            </a:lvl4pPr>
            <a:lvl5pPr marL="2286000" lvl="4" indent="-342900" algn="l">
              <a:lnSpc>
                <a:spcPct val="90000"/>
              </a:lnSpc>
              <a:spcBef>
                <a:spcPts val="1800"/>
              </a:spcBef>
              <a:spcAft>
                <a:spcPts val="0"/>
              </a:spcAft>
              <a:buClr>
                <a:schemeClr val="dk1"/>
              </a:buClr>
              <a:buSzPts val="1800"/>
              <a:buChar char="•"/>
              <a:defRPr/>
            </a:lvl5pPr>
            <a:lvl6pPr marL="2743200" lvl="5" indent="-342900" algn="l">
              <a:lnSpc>
                <a:spcPct val="90000"/>
              </a:lnSpc>
              <a:spcBef>
                <a:spcPts val="1800"/>
              </a:spcBef>
              <a:spcAft>
                <a:spcPts val="0"/>
              </a:spcAft>
              <a:buClr>
                <a:schemeClr val="dk1"/>
              </a:buClr>
              <a:buSzPts val="1800"/>
              <a:buChar char="•"/>
              <a:defRPr/>
            </a:lvl6pPr>
            <a:lvl7pPr marL="3200400" lvl="6" indent="-342900" algn="l">
              <a:lnSpc>
                <a:spcPct val="90000"/>
              </a:lnSpc>
              <a:spcBef>
                <a:spcPts val="1800"/>
              </a:spcBef>
              <a:spcAft>
                <a:spcPts val="0"/>
              </a:spcAft>
              <a:buClr>
                <a:schemeClr val="dk1"/>
              </a:buClr>
              <a:buSzPts val="1800"/>
              <a:buChar char="•"/>
              <a:defRPr/>
            </a:lvl7pPr>
            <a:lvl8pPr marL="3657600" lvl="7" indent="-342900" algn="l">
              <a:lnSpc>
                <a:spcPct val="90000"/>
              </a:lnSpc>
              <a:spcBef>
                <a:spcPts val="1800"/>
              </a:spcBef>
              <a:spcAft>
                <a:spcPts val="0"/>
              </a:spcAft>
              <a:buClr>
                <a:schemeClr val="dk1"/>
              </a:buClr>
              <a:buSzPts val="1800"/>
              <a:buChar char="•"/>
              <a:defRPr/>
            </a:lvl8pPr>
            <a:lvl9pPr marL="4114800" lvl="8" indent="-342900" algn="l">
              <a:lnSpc>
                <a:spcPct val="90000"/>
              </a:lnSpc>
              <a:spcBef>
                <a:spcPts val="1800"/>
              </a:spcBef>
              <a:spcAft>
                <a:spcPts val="0"/>
              </a:spcAft>
              <a:buClr>
                <a:schemeClr val="dk1"/>
              </a:buClr>
              <a:buSzPts val="1800"/>
              <a:buChar char="•"/>
              <a:defRPr/>
            </a:lvl9pPr>
          </a:lstStyle>
          <a:p>
            <a:endParaRPr/>
          </a:p>
        </p:txBody>
      </p:sp>
      <p:sp>
        <p:nvSpPr>
          <p:cNvPr id="28" name="Google Shape;28;p3"/>
          <p:cNvSpPr txBox="1">
            <a:spLocks noGrp="1"/>
          </p:cNvSpPr>
          <p:nvPr>
            <p:ph type="body" idx="19"/>
          </p:nvPr>
        </p:nvSpPr>
        <p:spPr>
          <a:xfrm>
            <a:off x="29400775" y="17357139"/>
            <a:ext cx="13576028" cy="800211"/>
          </a:xfrm>
          <a:prstGeom prst="rect">
            <a:avLst/>
          </a:prstGeom>
          <a:solidFill>
            <a:srgbClr val="0F5191"/>
          </a:solidFill>
          <a:ln>
            <a:noFill/>
          </a:ln>
        </p:spPr>
        <p:txBody>
          <a:bodyPr spcFirstLastPara="1" wrap="square" lIns="91425" tIns="91425" rIns="91425" bIns="91425" anchor="ctr" anchorCtr="0">
            <a:spAutoFit/>
          </a:bodyPr>
          <a:lstStyle>
            <a:lvl1pPr marL="457200" lvl="0" indent="-228600" algn="ctr">
              <a:lnSpc>
                <a:spcPct val="90000"/>
              </a:lnSpc>
              <a:spcBef>
                <a:spcPts val="3600"/>
              </a:spcBef>
              <a:spcAft>
                <a:spcPts val="0"/>
              </a:spcAft>
              <a:buClr>
                <a:srgbClr val="FFFFFF"/>
              </a:buClr>
              <a:buSzPts val="4000"/>
              <a:buNone/>
              <a:defRPr sz="4000" b="1" u="none">
                <a:solidFill>
                  <a:srgbClr val="FFFFFF"/>
                </a:solidFill>
              </a:defRPr>
            </a:lvl1pPr>
            <a:lvl2pPr marL="914400" lvl="1" indent="-342900" algn="l">
              <a:lnSpc>
                <a:spcPct val="90000"/>
              </a:lnSpc>
              <a:spcBef>
                <a:spcPts val="1800"/>
              </a:spcBef>
              <a:spcAft>
                <a:spcPts val="0"/>
              </a:spcAft>
              <a:buClr>
                <a:schemeClr val="dk1"/>
              </a:buClr>
              <a:buSzPts val="1800"/>
              <a:buChar char="•"/>
              <a:defRPr/>
            </a:lvl2pPr>
            <a:lvl3pPr marL="1371600" lvl="2" indent="-342900" algn="l">
              <a:lnSpc>
                <a:spcPct val="90000"/>
              </a:lnSpc>
              <a:spcBef>
                <a:spcPts val="1800"/>
              </a:spcBef>
              <a:spcAft>
                <a:spcPts val="0"/>
              </a:spcAft>
              <a:buClr>
                <a:schemeClr val="dk1"/>
              </a:buClr>
              <a:buSzPts val="1800"/>
              <a:buChar char="•"/>
              <a:defRPr/>
            </a:lvl3pPr>
            <a:lvl4pPr marL="1828800" lvl="3" indent="-342900" algn="l">
              <a:lnSpc>
                <a:spcPct val="90000"/>
              </a:lnSpc>
              <a:spcBef>
                <a:spcPts val="1800"/>
              </a:spcBef>
              <a:spcAft>
                <a:spcPts val="0"/>
              </a:spcAft>
              <a:buClr>
                <a:schemeClr val="dk1"/>
              </a:buClr>
              <a:buSzPts val="1800"/>
              <a:buChar char="•"/>
              <a:defRPr/>
            </a:lvl4pPr>
            <a:lvl5pPr marL="2286000" lvl="4" indent="-342900" algn="l">
              <a:lnSpc>
                <a:spcPct val="90000"/>
              </a:lnSpc>
              <a:spcBef>
                <a:spcPts val="1800"/>
              </a:spcBef>
              <a:spcAft>
                <a:spcPts val="0"/>
              </a:spcAft>
              <a:buClr>
                <a:schemeClr val="dk1"/>
              </a:buClr>
              <a:buSzPts val="1800"/>
              <a:buChar char="•"/>
              <a:defRPr/>
            </a:lvl5pPr>
            <a:lvl6pPr marL="2743200" lvl="5" indent="-342900" algn="l">
              <a:lnSpc>
                <a:spcPct val="90000"/>
              </a:lnSpc>
              <a:spcBef>
                <a:spcPts val="1800"/>
              </a:spcBef>
              <a:spcAft>
                <a:spcPts val="0"/>
              </a:spcAft>
              <a:buClr>
                <a:schemeClr val="dk1"/>
              </a:buClr>
              <a:buSzPts val="1800"/>
              <a:buChar char="•"/>
              <a:defRPr/>
            </a:lvl6pPr>
            <a:lvl7pPr marL="3200400" lvl="6" indent="-342900" algn="l">
              <a:lnSpc>
                <a:spcPct val="90000"/>
              </a:lnSpc>
              <a:spcBef>
                <a:spcPts val="1800"/>
              </a:spcBef>
              <a:spcAft>
                <a:spcPts val="0"/>
              </a:spcAft>
              <a:buClr>
                <a:schemeClr val="dk1"/>
              </a:buClr>
              <a:buSzPts val="1800"/>
              <a:buChar char="•"/>
              <a:defRPr/>
            </a:lvl7pPr>
            <a:lvl8pPr marL="3657600" lvl="7" indent="-342900" algn="l">
              <a:lnSpc>
                <a:spcPct val="90000"/>
              </a:lnSpc>
              <a:spcBef>
                <a:spcPts val="1800"/>
              </a:spcBef>
              <a:spcAft>
                <a:spcPts val="0"/>
              </a:spcAft>
              <a:buClr>
                <a:schemeClr val="dk1"/>
              </a:buClr>
              <a:buSzPts val="1800"/>
              <a:buChar char="•"/>
              <a:defRPr/>
            </a:lvl8pPr>
            <a:lvl9pPr marL="4114800" lvl="8" indent="-342900" algn="l">
              <a:lnSpc>
                <a:spcPct val="90000"/>
              </a:lnSpc>
              <a:spcBef>
                <a:spcPts val="1800"/>
              </a:spcBef>
              <a:spcAft>
                <a:spcPts val="0"/>
              </a:spcAft>
              <a:buClr>
                <a:schemeClr val="dk1"/>
              </a:buClr>
              <a:buSzPts val="1800"/>
              <a:buChar char="•"/>
              <a:defRPr/>
            </a:lvl9pPr>
          </a:lstStyle>
          <a:p>
            <a:endParaRPr/>
          </a:p>
        </p:txBody>
      </p:sp>
      <p:sp>
        <p:nvSpPr>
          <p:cNvPr id="29" name="Google Shape;29;p3"/>
          <p:cNvSpPr txBox="1">
            <a:spLocks noGrp="1"/>
          </p:cNvSpPr>
          <p:nvPr>
            <p:ph type="body" idx="20"/>
          </p:nvPr>
        </p:nvSpPr>
        <p:spPr>
          <a:xfrm>
            <a:off x="29390710" y="25825676"/>
            <a:ext cx="13581060" cy="800211"/>
          </a:xfrm>
          <a:prstGeom prst="rect">
            <a:avLst/>
          </a:prstGeom>
          <a:solidFill>
            <a:srgbClr val="0F5191"/>
          </a:solidFill>
          <a:ln>
            <a:noFill/>
          </a:ln>
        </p:spPr>
        <p:txBody>
          <a:bodyPr spcFirstLastPara="1" wrap="square" lIns="91425" tIns="91425" rIns="91425" bIns="91425" anchor="ctr" anchorCtr="0">
            <a:spAutoFit/>
          </a:bodyPr>
          <a:lstStyle>
            <a:lvl1pPr marL="457200" lvl="0" indent="-228600" algn="ctr">
              <a:lnSpc>
                <a:spcPct val="90000"/>
              </a:lnSpc>
              <a:spcBef>
                <a:spcPts val="3600"/>
              </a:spcBef>
              <a:spcAft>
                <a:spcPts val="0"/>
              </a:spcAft>
              <a:buClr>
                <a:srgbClr val="FFFFFF"/>
              </a:buClr>
              <a:buSzPts val="4000"/>
              <a:buNone/>
              <a:defRPr sz="4000" b="1" u="none">
                <a:solidFill>
                  <a:srgbClr val="FFFFFF"/>
                </a:solidFill>
              </a:defRPr>
            </a:lvl1pPr>
            <a:lvl2pPr marL="914400" lvl="1" indent="-342900" algn="l">
              <a:lnSpc>
                <a:spcPct val="90000"/>
              </a:lnSpc>
              <a:spcBef>
                <a:spcPts val="1800"/>
              </a:spcBef>
              <a:spcAft>
                <a:spcPts val="0"/>
              </a:spcAft>
              <a:buClr>
                <a:schemeClr val="dk1"/>
              </a:buClr>
              <a:buSzPts val="1800"/>
              <a:buChar char="•"/>
              <a:defRPr/>
            </a:lvl2pPr>
            <a:lvl3pPr marL="1371600" lvl="2" indent="-342900" algn="l">
              <a:lnSpc>
                <a:spcPct val="90000"/>
              </a:lnSpc>
              <a:spcBef>
                <a:spcPts val="1800"/>
              </a:spcBef>
              <a:spcAft>
                <a:spcPts val="0"/>
              </a:spcAft>
              <a:buClr>
                <a:schemeClr val="dk1"/>
              </a:buClr>
              <a:buSzPts val="1800"/>
              <a:buChar char="•"/>
              <a:defRPr/>
            </a:lvl3pPr>
            <a:lvl4pPr marL="1828800" lvl="3" indent="-342900" algn="l">
              <a:lnSpc>
                <a:spcPct val="90000"/>
              </a:lnSpc>
              <a:spcBef>
                <a:spcPts val="1800"/>
              </a:spcBef>
              <a:spcAft>
                <a:spcPts val="0"/>
              </a:spcAft>
              <a:buClr>
                <a:schemeClr val="dk1"/>
              </a:buClr>
              <a:buSzPts val="1800"/>
              <a:buChar char="•"/>
              <a:defRPr/>
            </a:lvl4pPr>
            <a:lvl5pPr marL="2286000" lvl="4" indent="-342900" algn="l">
              <a:lnSpc>
                <a:spcPct val="90000"/>
              </a:lnSpc>
              <a:spcBef>
                <a:spcPts val="1800"/>
              </a:spcBef>
              <a:spcAft>
                <a:spcPts val="0"/>
              </a:spcAft>
              <a:buClr>
                <a:schemeClr val="dk1"/>
              </a:buClr>
              <a:buSzPts val="1800"/>
              <a:buChar char="•"/>
              <a:defRPr/>
            </a:lvl5pPr>
            <a:lvl6pPr marL="2743200" lvl="5" indent="-342900" algn="l">
              <a:lnSpc>
                <a:spcPct val="90000"/>
              </a:lnSpc>
              <a:spcBef>
                <a:spcPts val="1800"/>
              </a:spcBef>
              <a:spcAft>
                <a:spcPts val="0"/>
              </a:spcAft>
              <a:buClr>
                <a:schemeClr val="dk1"/>
              </a:buClr>
              <a:buSzPts val="1800"/>
              <a:buChar char="•"/>
              <a:defRPr/>
            </a:lvl6pPr>
            <a:lvl7pPr marL="3200400" lvl="6" indent="-342900" algn="l">
              <a:lnSpc>
                <a:spcPct val="90000"/>
              </a:lnSpc>
              <a:spcBef>
                <a:spcPts val="1800"/>
              </a:spcBef>
              <a:spcAft>
                <a:spcPts val="0"/>
              </a:spcAft>
              <a:buClr>
                <a:schemeClr val="dk1"/>
              </a:buClr>
              <a:buSzPts val="1800"/>
              <a:buChar char="•"/>
              <a:defRPr/>
            </a:lvl7pPr>
            <a:lvl8pPr marL="3657600" lvl="7" indent="-342900" algn="l">
              <a:lnSpc>
                <a:spcPct val="90000"/>
              </a:lnSpc>
              <a:spcBef>
                <a:spcPts val="1800"/>
              </a:spcBef>
              <a:spcAft>
                <a:spcPts val="0"/>
              </a:spcAft>
              <a:buClr>
                <a:schemeClr val="dk1"/>
              </a:buClr>
              <a:buSzPts val="1800"/>
              <a:buChar char="•"/>
              <a:defRPr/>
            </a:lvl8pPr>
            <a:lvl9pPr marL="4114800" lvl="8" indent="-342900" algn="l">
              <a:lnSpc>
                <a:spcPct val="90000"/>
              </a:lnSpc>
              <a:spcBef>
                <a:spcPts val="1800"/>
              </a:spcBef>
              <a:spcAft>
                <a:spcPts val="0"/>
              </a:spcAft>
              <a:buClr>
                <a:schemeClr val="dk1"/>
              </a:buClr>
              <a:buSzPts val="1800"/>
              <a:buChar char="•"/>
              <a:defRPr/>
            </a:lvl9pPr>
          </a:lstStyle>
          <a:p>
            <a:endParaRPr/>
          </a:p>
        </p:txBody>
      </p:sp>
      <p:sp>
        <p:nvSpPr>
          <p:cNvPr id="30" name="Google Shape;30;p3"/>
          <p:cNvSpPr txBox="1">
            <a:spLocks noGrp="1"/>
          </p:cNvSpPr>
          <p:nvPr>
            <p:ph type="body" idx="21"/>
          </p:nvPr>
        </p:nvSpPr>
        <p:spPr>
          <a:xfrm>
            <a:off x="15260909" y="19898411"/>
            <a:ext cx="13537504" cy="738656"/>
          </a:xfrm>
          <a:prstGeom prst="rect">
            <a:avLst/>
          </a:prstGeom>
          <a:noFill/>
          <a:ln>
            <a:noFill/>
          </a:ln>
        </p:spPr>
        <p:txBody>
          <a:bodyPr spcFirstLastPara="1" wrap="square" lIns="182875" tIns="91425" rIns="91425" bIns="91425" anchor="ctr" anchorCtr="0">
            <a:spAutoFit/>
          </a:bodyPr>
          <a:lstStyle>
            <a:lvl1pPr marL="457200" lvl="0" indent="-228600" algn="l">
              <a:lnSpc>
                <a:spcPct val="90000"/>
              </a:lnSpc>
              <a:spcBef>
                <a:spcPts val="3600"/>
              </a:spcBef>
              <a:spcAft>
                <a:spcPts val="0"/>
              </a:spcAft>
              <a:buClr>
                <a:srgbClr val="0F5191"/>
              </a:buClr>
              <a:buSzPts val="3600"/>
              <a:buNone/>
              <a:defRPr sz="3600" b="1" u="none">
                <a:solidFill>
                  <a:srgbClr val="0F5191"/>
                </a:solidFill>
              </a:defRPr>
            </a:lvl1pPr>
            <a:lvl2pPr marL="914400" lvl="1" indent="-342900" algn="l">
              <a:lnSpc>
                <a:spcPct val="90000"/>
              </a:lnSpc>
              <a:spcBef>
                <a:spcPts val="1800"/>
              </a:spcBef>
              <a:spcAft>
                <a:spcPts val="0"/>
              </a:spcAft>
              <a:buClr>
                <a:schemeClr val="dk1"/>
              </a:buClr>
              <a:buSzPts val="1800"/>
              <a:buChar char="•"/>
              <a:defRPr/>
            </a:lvl2pPr>
            <a:lvl3pPr marL="1371600" lvl="2" indent="-342900" algn="l">
              <a:lnSpc>
                <a:spcPct val="90000"/>
              </a:lnSpc>
              <a:spcBef>
                <a:spcPts val="1800"/>
              </a:spcBef>
              <a:spcAft>
                <a:spcPts val="0"/>
              </a:spcAft>
              <a:buClr>
                <a:schemeClr val="dk1"/>
              </a:buClr>
              <a:buSzPts val="1800"/>
              <a:buChar char="•"/>
              <a:defRPr/>
            </a:lvl3pPr>
            <a:lvl4pPr marL="1828800" lvl="3" indent="-342900" algn="l">
              <a:lnSpc>
                <a:spcPct val="90000"/>
              </a:lnSpc>
              <a:spcBef>
                <a:spcPts val="1800"/>
              </a:spcBef>
              <a:spcAft>
                <a:spcPts val="0"/>
              </a:spcAft>
              <a:buClr>
                <a:schemeClr val="dk1"/>
              </a:buClr>
              <a:buSzPts val="1800"/>
              <a:buChar char="•"/>
              <a:defRPr/>
            </a:lvl4pPr>
            <a:lvl5pPr marL="2286000" lvl="4" indent="-342900" algn="l">
              <a:lnSpc>
                <a:spcPct val="90000"/>
              </a:lnSpc>
              <a:spcBef>
                <a:spcPts val="1800"/>
              </a:spcBef>
              <a:spcAft>
                <a:spcPts val="0"/>
              </a:spcAft>
              <a:buClr>
                <a:schemeClr val="dk1"/>
              </a:buClr>
              <a:buSzPts val="1800"/>
              <a:buChar char="•"/>
              <a:defRPr/>
            </a:lvl5pPr>
            <a:lvl6pPr marL="2743200" lvl="5" indent="-342900" algn="l">
              <a:lnSpc>
                <a:spcPct val="90000"/>
              </a:lnSpc>
              <a:spcBef>
                <a:spcPts val="1800"/>
              </a:spcBef>
              <a:spcAft>
                <a:spcPts val="0"/>
              </a:spcAft>
              <a:buClr>
                <a:schemeClr val="dk1"/>
              </a:buClr>
              <a:buSzPts val="1800"/>
              <a:buChar char="•"/>
              <a:defRPr/>
            </a:lvl6pPr>
            <a:lvl7pPr marL="3200400" lvl="6" indent="-342900" algn="l">
              <a:lnSpc>
                <a:spcPct val="90000"/>
              </a:lnSpc>
              <a:spcBef>
                <a:spcPts val="1800"/>
              </a:spcBef>
              <a:spcAft>
                <a:spcPts val="0"/>
              </a:spcAft>
              <a:buClr>
                <a:schemeClr val="dk1"/>
              </a:buClr>
              <a:buSzPts val="1800"/>
              <a:buChar char="•"/>
              <a:defRPr/>
            </a:lvl7pPr>
            <a:lvl8pPr marL="3657600" lvl="7" indent="-342900" algn="l">
              <a:lnSpc>
                <a:spcPct val="90000"/>
              </a:lnSpc>
              <a:spcBef>
                <a:spcPts val="1800"/>
              </a:spcBef>
              <a:spcAft>
                <a:spcPts val="0"/>
              </a:spcAft>
              <a:buClr>
                <a:schemeClr val="dk1"/>
              </a:buClr>
              <a:buSzPts val="1800"/>
              <a:buChar char="•"/>
              <a:defRPr/>
            </a:lvl8pPr>
            <a:lvl9pPr marL="4114800" lvl="8" indent="-342900" algn="l">
              <a:lnSpc>
                <a:spcPct val="90000"/>
              </a:lnSpc>
              <a:spcBef>
                <a:spcPts val="1800"/>
              </a:spcBef>
              <a:spcAft>
                <a:spcPts val="0"/>
              </a:spcAft>
              <a:buClr>
                <a:schemeClr val="dk1"/>
              </a:buClr>
              <a:buSzPts val="1800"/>
              <a:buChar char="•"/>
              <a:defRPr/>
            </a:lvl9pPr>
          </a:lstStyle>
          <a:p>
            <a:endParaRPr/>
          </a:p>
        </p:txBody>
      </p:sp>
      <p:sp>
        <p:nvSpPr>
          <p:cNvPr id="31" name="Google Shape;31;p3"/>
          <p:cNvSpPr txBox="1">
            <a:spLocks noGrp="1"/>
          </p:cNvSpPr>
          <p:nvPr>
            <p:ph type="body" idx="22"/>
          </p:nvPr>
        </p:nvSpPr>
        <p:spPr>
          <a:xfrm>
            <a:off x="15242758" y="20633411"/>
            <a:ext cx="13555655" cy="846363"/>
          </a:xfrm>
          <a:prstGeom prst="rect">
            <a:avLst/>
          </a:prstGeom>
          <a:noFill/>
          <a:ln>
            <a:noFill/>
          </a:ln>
        </p:spPr>
        <p:txBody>
          <a:bodyPr spcFirstLastPara="1" wrap="square" lIns="228575" tIns="228575" rIns="228575" bIns="228575" anchor="t" anchorCtr="0">
            <a:spAutoFit/>
          </a:bodyPr>
          <a:lstStyle>
            <a:lvl1pPr marL="457200" lvl="0" indent="-228600" algn="l">
              <a:lnSpc>
                <a:spcPct val="90000"/>
              </a:lnSpc>
              <a:spcBef>
                <a:spcPts val="3600"/>
              </a:spcBef>
              <a:spcAft>
                <a:spcPts val="0"/>
              </a:spcAft>
              <a:buClr>
                <a:srgbClr val="1E4E79"/>
              </a:buClr>
              <a:buSzPts val="2500"/>
              <a:buNone/>
              <a:defRPr sz="2500">
                <a:solidFill>
                  <a:srgbClr val="1E4E79"/>
                </a:solidFill>
                <a:latin typeface="Times New Roman"/>
                <a:ea typeface="Times New Roman"/>
                <a:cs typeface="Times New Roman"/>
                <a:sym typeface="Times New Roman"/>
              </a:defRPr>
            </a:lvl1pPr>
            <a:lvl2pPr marL="914400" lvl="1" indent="-387350" algn="l">
              <a:lnSpc>
                <a:spcPct val="90000"/>
              </a:lnSpc>
              <a:spcBef>
                <a:spcPts val="1800"/>
              </a:spcBef>
              <a:spcAft>
                <a:spcPts val="0"/>
              </a:spcAft>
              <a:buClr>
                <a:schemeClr val="dk1"/>
              </a:buClr>
              <a:buSzPts val="2500"/>
              <a:buChar char="•"/>
              <a:defRPr sz="2500">
                <a:latin typeface="Trebuchet MS"/>
                <a:ea typeface="Trebuchet MS"/>
                <a:cs typeface="Trebuchet MS"/>
                <a:sym typeface="Trebuchet MS"/>
              </a:defRPr>
            </a:lvl2pPr>
            <a:lvl3pPr marL="1371600" lvl="2" indent="-387350" algn="l">
              <a:lnSpc>
                <a:spcPct val="90000"/>
              </a:lnSpc>
              <a:spcBef>
                <a:spcPts val="1800"/>
              </a:spcBef>
              <a:spcAft>
                <a:spcPts val="0"/>
              </a:spcAft>
              <a:buClr>
                <a:schemeClr val="dk1"/>
              </a:buClr>
              <a:buSzPts val="2500"/>
              <a:buChar char="•"/>
              <a:defRPr sz="2500">
                <a:latin typeface="Trebuchet MS"/>
                <a:ea typeface="Trebuchet MS"/>
                <a:cs typeface="Trebuchet MS"/>
                <a:sym typeface="Trebuchet MS"/>
              </a:defRPr>
            </a:lvl3pPr>
            <a:lvl4pPr marL="1828800" lvl="3" indent="-387350" algn="l">
              <a:lnSpc>
                <a:spcPct val="90000"/>
              </a:lnSpc>
              <a:spcBef>
                <a:spcPts val="1800"/>
              </a:spcBef>
              <a:spcAft>
                <a:spcPts val="0"/>
              </a:spcAft>
              <a:buClr>
                <a:schemeClr val="dk1"/>
              </a:buClr>
              <a:buSzPts val="2500"/>
              <a:buChar char="•"/>
              <a:defRPr sz="2500">
                <a:latin typeface="Trebuchet MS"/>
                <a:ea typeface="Trebuchet MS"/>
                <a:cs typeface="Trebuchet MS"/>
                <a:sym typeface="Trebuchet MS"/>
              </a:defRPr>
            </a:lvl4pPr>
            <a:lvl5pPr marL="2286000" lvl="4" indent="-387350" algn="l">
              <a:lnSpc>
                <a:spcPct val="90000"/>
              </a:lnSpc>
              <a:spcBef>
                <a:spcPts val="1800"/>
              </a:spcBef>
              <a:spcAft>
                <a:spcPts val="0"/>
              </a:spcAft>
              <a:buClr>
                <a:schemeClr val="dk1"/>
              </a:buClr>
              <a:buSzPts val="2500"/>
              <a:buChar char="•"/>
              <a:defRPr sz="2500">
                <a:latin typeface="Trebuchet MS"/>
                <a:ea typeface="Trebuchet MS"/>
                <a:cs typeface="Trebuchet MS"/>
                <a:sym typeface="Trebuchet MS"/>
              </a:defRPr>
            </a:lvl5pPr>
            <a:lvl6pPr marL="2743200" lvl="5" indent="-342900" algn="l">
              <a:lnSpc>
                <a:spcPct val="90000"/>
              </a:lnSpc>
              <a:spcBef>
                <a:spcPts val="1800"/>
              </a:spcBef>
              <a:spcAft>
                <a:spcPts val="0"/>
              </a:spcAft>
              <a:buClr>
                <a:schemeClr val="dk1"/>
              </a:buClr>
              <a:buSzPts val="1800"/>
              <a:buChar char="•"/>
              <a:defRPr/>
            </a:lvl6pPr>
            <a:lvl7pPr marL="3200400" lvl="6" indent="-342900" algn="l">
              <a:lnSpc>
                <a:spcPct val="90000"/>
              </a:lnSpc>
              <a:spcBef>
                <a:spcPts val="1800"/>
              </a:spcBef>
              <a:spcAft>
                <a:spcPts val="0"/>
              </a:spcAft>
              <a:buClr>
                <a:schemeClr val="dk1"/>
              </a:buClr>
              <a:buSzPts val="1800"/>
              <a:buChar char="•"/>
              <a:defRPr/>
            </a:lvl7pPr>
            <a:lvl8pPr marL="3657600" lvl="7" indent="-342900" algn="l">
              <a:lnSpc>
                <a:spcPct val="90000"/>
              </a:lnSpc>
              <a:spcBef>
                <a:spcPts val="1800"/>
              </a:spcBef>
              <a:spcAft>
                <a:spcPts val="0"/>
              </a:spcAft>
              <a:buClr>
                <a:schemeClr val="dk1"/>
              </a:buClr>
              <a:buSzPts val="1800"/>
              <a:buChar char="•"/>
              <a:defRPr/>
            </a:lvl8pPr>
            <a:lvl9pPr marL="4114800" lvl="8" indent="-342900" algn="l">
              <a:lnSpc>
                <a:spcPct val="90000"/>
              </a:lnSpc>
              <a:spcBef>
                <a:spcPts val="1800"/>
              </a:spcBef>
              <a:spcAft>
                <a:spcPts val="0"/>
              </a:spcAft>
              <a:buClr>
                <a:schemeClr val="dk1"/>
              </a:buClr>
              <a:buSzPts val="1800"/>
              <a:buChar char="•"/>
              <a:defRPr/>
            </a:lvl9pPr>
          </a:lstStyle>
          <a:p>
            <a:endParaRPr/>
          </a:p>
        </p:txBody>
      </p:sp>
      <p:sp>
        <p:nvSpPr>
          <p:cNvPr id="32" name="Google Shape;32;p3"/>
          <p:cNvSpPr txBox="1">
            <a:spLocks noGrp="1"/>
          </p:cNvSpPr>
          <p:nvPr>
            <p:ph type="body" idx="23"/>
          </p:nvPr>
        </p:nvSpPr>
        <p:spPr>
          <a:xfrm>
            <a:off x="15242757" y="23765685"/>
            <a:ext cx="13519353" cy="738656"/>
          </a:xfrm>
          <a:prstGeom prst="rect">
            <a:avLst/>
          </a:prstGeom>
          <a:noFill/>
          <a:ln>
            <a:noFill/>
          </a:ln>
        </p:spPr>
        <p:txBody>
          <a:bodyPr spcFirstLastPara="1" wrap="square" lIns="182875" tIns="91425" rIns="91425" bIns="91425" anchor="ctr" anchorCtr="0">
            <a:spAutoFit/>
          </a:bodyPr>
          <a:lstStyle>
            <a:lvl1pPr marL="457200" lvl="0" indent="-228600" algn="l">
              <a:lnSpc>
                <a:spcPct val="90000"/>
              </a:lnSpc>
              <a:spcBef>
                <a:spcPts val="3600"/>
              </a:spcBef>
              <a:spcAft>
                <a:spcPts val="0"/>
              </a:spcAft>
              <a:buClr>
                <a:srgbClr val="0F5191"/>
              </a:buClr>
              <a:buSzPts val="3600"/>
              <a:buNone/>
              <a:defRPr sz="3600" b="1" u="none">
                <a:solidFill>
                  <a:srgbClr val="0F5191"/>
                </a:solidFill>
              </a:defRPr>
            </a:lvl1pPr>
            <a:lvl2pPr marL="914400" lvl="1" indent="-342900" algn="l">
              <a:lnSpc>
                <a:spcPct val="90000"/>
              </a:lnSpc>
              <a:spcBef>
                <a:spcPts val="1800"/>
              </a:spcBef>
              <a:spcAft>
                <a:spcPts val="0"/>
              </a:spcAft>
              <a:buClr>
                <a:schemeClr val="dk1"/>
              </a:buClr>
              <a:buSzPts val="1800"/>
              <a:buChar char="•"/>
              <a:defRPr/>
            </a:lvl2pPr>
            <a:lvl3pPr marL="1371600" lvl="2" indent="-342900" algn="l">
              <a:lnSpc>
                <a:spcPct val="90000"/>
              </a:lnSpc>
              <a:spcBef>
                <a:spcPts val="1800"/>
              </a:spcBef>
              <a:spcAft>
                <a:spcPts val="0"/>
              </a:spcAft>
              <a:buClr>
                <a:schemeClr val="dk1"/>
              </a:buClr>
              <a:buSzPts val="1800"/>
              <a:buChar char="•"/>
              <a:defRPr/>
            </a:lvl3pPr>
            <a:lvl4pPr marL="1828800" lvl="3" indent="-342900" algn="l">
              <a:lnSpc>
                <a:spcPct val="90000"/>
              </a:lnSpc>
              <a:spcBef>
                <a:spcPts val="1800"/>
              </a:spcBef>
              <a:spcAft>
                <a:spcPts val="0"/>
              </a:spcAft>
              <a:buClr>
                <a:schemeClr val="dk1"/>
              </a:buClr>
              <a:buSzPts val="1800"/>
              <a:buChar char="•"/>
              <a:defRPr/>
            </a:lvl4pPr>
            <a:lvl5pPr marL="2286000" lvl="4" indent="-342900" algn="l">
              <a:lnSpc>
                <a:spcPct val="90000"/>
              </a:lnSpc>
              <a:spcBef>
                <a:spcPts val="1800"/>
              </a:spcBef>
              <a:spcAft>
                <a:spcPts val="0"/>
              </a:spcAft>
              <a:buClr>
                <a:schemeClr val="dk1"/>
              </a:buClr>
              <a:buSzPts val="1800"/>
              <a:buChar char="•"/>
              <a:defRPr/>
            </a:lvl5pPr>
            <a:lvl6pPr marL="2743200" lvl="5" indent="-342900" algn="l">
              <a:lnSpc>
                <a:spcPct val="90000"/>
              </a:lnSpc>
              <a:spcBef>
                <a:spcPts val="1800"/>
              </a:spcBef>
              <a:spcAft>
                <a:spcPts val="0"/>
              </a:spcAft>
              <a:buClr>
                <a:schemeClr val="dk1"/>
              </a:buClr>
              <a:buSzPts val="1800"/>
              <a:buChar char="•"/>
              <a:defRPr/>
            </a:lvl6pPr>
            <a:lvl7pPr marL="3200400" lvl="6" indent="-342900" algn="l">
              <a:lnSpc>
                <a:spcPct val="90000"/>
              </a:lnSpc>
              <a:spcBef>
                <a:spcPts val="1800"/>
              </a:spcBef>
              <a:spcAft>
                <a:spcPts val="0"/>
              </a:spcAft>
              <a:buClr>
                <a:schemeClr val="dk1"/>
              </a:buClr>
              <a:buSzPts val="1800"/>
              <a:buChar char="•"/>
              <a:defRPr/>
            </a:lvl7pPr>
            <a:lvl8pPr marL="3657600" lvl="7" indent="-342900" algn="l">
              <a:lnSpc>
                <a:spcPct val="90000"/>
              </a:lnSpc>
              <a:spcBef>
                <a:spcPts val="1800"/>
              </a:spcBef>
              <a:spcAft>
                <a:spcPts val="0"/>
              </a:spcAft>
              <a:buClr>
                <a:schemeClr val="dk1"/>
              </a:buClr>
              <a:buSzPts val="1800"/>
              <a:buChar char="•"/>
              <a:defRPr/>
            </a:lvl8pPr>
            <a:lvl9pPr marL="4114800" lvl="8" indent="-342900" algn="l">
              <a:lnSpc>
                <a:spcPct val="90000"/>
              </a:lnSpc>
              <a:spcBef>
                <a:spcPts val="1800"/>
              </a:spcBef>
              <a:spcAft>
                <a:spcPts val="0"/>
              </a:spcAft>
              <a:buClr>
                <a:schemeClr val="dk1"/>
              </a:buClr>
              <a:buSzPts val="1800"/>
              <a:buChar char="•"/>
              <a:defRPr/>
            </a:lvl9pPr>
          </a:lstStyle>
          <a:p>
            <a:endParaRPr/>
          </a:p>
        </p:txBody>
      </p:sp>
      <p:sp>
        <p:nvSpPr>
          <p:cNvPr id="33" name="Google Shape;33;p3"/>
          <p:cNvSpPr txBox="1">
            <a:spLocks noGrp="1"/>
          </p:cNvSpPr>
          <p:nvPr>
            <p:ph type="body" idx="24"/>
          </p:nvPr>
        </p:nvSpPr>
        <p:spPr>
          <a:xfrm>
            <a:off x="15224607" y="24497029"/>
            <a:ext cx="13537503" cy="846363"/>
          </a:xfrm>
          <a:prstGeom prst="rect">
            <a:avLst/>
          </a:prstGeom>
          <a:noFill/>
          <a:ln>
            <a:noFill/>
          </a:ln>
        </p:spPr>
        <p:txBody>
          <a:bodyPr spcFirstLastPara="1" wrap="square" lIns="228575" tIns="228575" rIns="228575" bIns="228575" anchor="t" anchorCtr="0">
            <a:spAutoFit/>
          </a:bodyPr>
          <a:lstStyle>
            <a:lvl1pPr marL="457200" lvl="0" indent="-228600" algn="l">
              <a:lnSpc>
                <a:spcPct val="90000"/>
              </a:lnSpc>
              <a:spcBef>
                <a:spcPts val="3600"/>
              </a:spcBef>
              <a:spcAft>
                <a:spcPts val="0"/>
              </a:spcAft>
              <a:buClr>
                <a:srgbClr val="1E4E79"/>
              </a:buClr>
              <a:buSzPts val="2500"/>
              <a:buNone/>
              <a:defRPr sz="2500">
                <a:solidFill>
                  <a:srgbClr val="1E4E79"/>
                </a:solidFill>
                <a:latin typeface="Times New Roman"/>
                <a:ea typeface="Times New Roman"/>
                <a:cs typeface="Times New Roman"/>
                <a:sym typeface="Times New Roman"/>
              </a:defRPr>
            </a:lvl1pPr>
            <a:lvl2pPr marL="914400" lvl="1" indent="-387350" algn="l">
              <a:lnSpc>
                <a:spcPct val="90000"/>
              </a:lnSpc>
              <a:spcBef>
                <a:spcPts val="1800"/>
              </a:spcBef>
              <a:spcAft>
                <a:spcPts val="0"/>
              </a:spcAft>
              <a:buClr>
                <a:schemeClr val="dk1"/>
              </a:buClr>
              <a:buSzPts val="2500"/>
              <a:buChar char="•"/>
              <a:defRPr sz="2500">
                <a:latin typeface="Trebuchet MS"/>
                <a:ea typeface="Trebuchet MS"/>
                <a:cs typeface="Trebuchet MS"/>
                <a:sym typeface="Trebuchet MS"/>
              </a:defRPr>
            </a:lvl2pPr>
            <a:lvl3pPr marL="1371600" lvl="2" indent="-387350" algn="l">
              <a:lnSpc>
                <a:spcPct val="90000"/>
              </a:lnSpc>
              <a:spcBef>
                <a:spcPts val="1800"/>
              </a:spcBef>
              <a:spcAft>
                <a:spcPts val="0"/>
              </a:spcAft>
              <a:buClr>
                <a:schemeClr val="dk1"/>
              </a:buClr>
              <a:buSzPts val="2500"/>
              <a:buChar char="•"/>
              <a:defRPr sz="2500">
                <a:latin typeface="Trebuchet MS"/>
                <a:ea typeface="Trebuchet MS"/>
                <a:cs typeface="Trebuchet MS"/>
                <a:sym typeface="Trebuchet MS"/>
              </a:defRPr>
            </a:lvl3pPr>
            <a:lvl4pPr marL="1828800" lvl="3" indent="-387350" algn="l">
              <a:lnSpc>
                <a:spcPct val="90000"/>
              </a:lnSpc>
              <a:spcBef>
                <a:spcPts val="1800"/>
              </a:spcBef>
              <a:spcAft>
                <a:spcPts val="0"/>
              </a:spcAft>
              <a:buClr>
                <a:schemeClr val="dk1"/>
              </a:buClr>
              <a:buSzPts val="2500"/>
              <a:buChar char="•"/>
              <a:defRPr sz="2500">
                <a:latin typeface="Trebuchet MS"/>
                <a:ea typeface="Trebuchet MS"/>
                <a:cs typeface="Trebuchet MS"/>
                <a:sym typeface="Trebuchet MS"/>
              </a:defRPr>
            </a:lvl4pPr>
            <a:lvl5pPr marL="2286000" lvl="4" indent="-387350" algn="l">
              <a:lnSpc>
                <a:spcPct val="90000"/>
              </a:lnSpc>
              <a:spcBef>
                <a:spcPts val="1800"/>
              </a:spcBef>
              <a:spcAft>
                <a:spcPts val="0"/>
              </a:spcAft>
              <a:buClr>
                <a:schemeClr val="dk1"/>
              </a:buClr>
              <a:buSzPts val="2500"/>
              <a:buChar char="•"/>
              <a:defRPr sz="2500">
                <a:latin typeface="Trebuchet MS"/>
                <a:ea typeface="Trebuchet MS"/>
                <a:cs typeface="Trebuchet MS"/>
                <a:sym typeface="Trebuchet MS"/>
              </a:defRPr>
            </a:lvl5pPr>
            <a:lvl6pPr marL="2743200" lvl="5" indent="-342900" algn="l">
              <a:lnSpc>
                <a:spcPct val="90000"/>
              </a:lnSpc>
              <a:spcBef>
                <a:spcPts val="1800"/>
              </a:spcBef>
              <a:spcAft>
                <a:spcPts val="0"/>
              </a:spcAft>
              <a:buClr>
                <a:schemeClr val="dk1"/>
              </a:buClr>
              <a:buSzPts val="1800"/>
              <a:buChar char="•"/>
              <a:defRPr/>
            </a:lvl6pPr>
            <a:lvl7pPr marL="3200400" lvl="6" indent="-342900" algn="l">
              <a:lnSpc>
                <a:spcPct val="90000"/>
              </a:lnSpc>
              <a:spcBef>
                <a:spcPts val="1800"/>
              </a:spcBef>
              <a:spcAft>
                <a:spcPts val="0"/>
              </a:spcAft>
              <a:buClr>
                <a:schemeClr val="dk1"/>
              </a:buClr>
              <a:buSzPts val="1800"/>
              <a:buChar char="•"/>
              <a:defRPr/>
            </a:lvl7pPr>
            <a:lvl8pPr marL="3657600" lvl="7" indent="-342900" algn="l">
              <a:lnSpc>
                <a:spcPct val="90000"/>
              </a:lnSpc>
              <a:spcBef>
                <a:spcPts val="1800"/>
              </a:spcBef>
              <a:spcAft>
                <a:spcPts val="0"/>
              </a:spcAft>
              <a:buClr>
                <a:schemeClr val="dk1"/>
              </a:buClr>
              <a:buSzPts val="1800"/>
              <a:buChar char="•"/>
              <a:defRPr/>
            </a:lvl8pPr>
            <a:lvl9pPr marL="4114800" lvl="8" indent="-342900" algn="l">
              <a:lnSpc>
                <a:spcPct val="90000"/>
              </a:lnSpc>
              <a:spcBef>
                <a:spcPts val="1800"/>
              </a:spcBef>
              <a:spcAft>
                <a:spcPts val="0"/>
              </a:spcAft>
              <a:buClr>
                <a:schemeClr val="dk1"/>
              </a:buClr>
              <a:buSzPts val="1800"/>
              <a:buChar char="•"/>
              <a:defRPr/>
            </a:lvl9pPr>
          </a:lstStyle>
          <a:p>
            <a:endParaRPr/>
          </a:p>
        </p:txBody>
      </p:sp>
      <p:sp>
        <p:nvSpPr>
          <p:cNvPr id="34" name="Google Shape;34;p3"/>
          <p:cNvSpPr txBox="1">
            <a:spLocks noGrp="1"/>
          </p:cNvSpPr>
          <p:nvPr>
            <p:ph type="body" idx="25"/>
          </p:nvPr>
        </p:nvSpPr>
        <p:spPr>
          <a:xfrm>
            <a:off x="15224607" y="27443539"/>
            <a:ext cx="13509142" cy="738656"/>
          </a:xfrm>
          <a:prstGeom prst="rect">
            <a:avLst/>
          </a:prstGeom>
          <a:noFill/>
          <a:ln>
            <a:noFill/>
          </a:ln>
        </p:spPr>
        <p:txBody>
          <a:bodyPr spcFirstLastPara="1" wrap="square" lIns="182875" tIns="91425" rIns="91425" bIns="91425" anchor="ctr" anchorCtr="0">
            <a:spAutoFit/>
          </a:bodyPr>
          <a:lstStyle>
            <a:lvl1pPr marL="457200" lvl="0" indent="-228600" algn="l">
              <a:lnSpc>
                <a:spcPct val="90000"/>
              </a:lnSpc>
              <a:spcBef>
                <a:spcPts val="3600"/>
              </a:spcBef>
              <a:spcAft>
                <a:spcPts val="0"/>
              </a:spcAft>
              <a:buClr>
                <a:srgbClr val="0F5191"/>
              </a:buClr>
              <a:buSzPts val="3600"/>
              <a:buNone/>
              <a:defRPr sz="3600" b="1" u="none">
                <a:solidFill>
                  <a:srgbClr val="0F5191"/>
                </a:solidFill>
              </a:defRPr>
            </a:lvl1pPr>
            <a:lvl2pPr marL="914400" lvl="1" indent="-342900" algn="l">
              <a:lnSpc>
                <a:spcPct val="90000"/>
              </a:lnSpc>
              <a:spcBef>
                <a:spcPts val="1800"/>
              </a:spcBef>
              <a:spcAft>
                <a:spcPts val="0"/>
              </a:spcAft>
              <a:buClr>
                <a:schemeClr val="dk1"/>
              </a:buClr>
              <a:buSzPts val="1800"/>
              <a:buChar char="•"/>
              <a:defRPr/>
            </a:lvl2pPr>
            <a:lvl3pPr marL="1371600" lvl="2" indent="-342900" algn="l">
              <a:lnSpc>
                <a:spcPct val="90000"/>
              </a:lnSpc>
              <a:spcBef>
                <a:spcPts val="1800"/>
              </a:spcBef>
              <a:spcAft>
                <a:spcPts val="0"/>
              </a:spcAft>
              <a:buClr>
                <a:schemeClr val="dk1"/>
              </a:buClr>
              <a:buSzPts val="1800"/>
              <a:buChar char="•"/>
              <a:defRPr/>
            </a:lvl3pPr>
            <a:lvl4pPr marL="1828800" lvl="3" indent="-342900" algn="l">
              <a:lnSpc>
                <a:spcPct val="90000"/>
              </a:lnSpc>
              <a:spcBef>
                <a:spcPts val="1800"/>
              </a:spcBef>
              <a:spcAft>
                <a:spcPts val="0"/>
              </a:spcAft>
              <a:buClr>
                <a:schemeClr val="dk1"/>
              </a:buClr>
              <a:buSzPts val="1800"/>
              <a:buChar char="•"/>
              <a:defRPr/>
            </a:lvl4pPr>
            <a:lvl5pPr marL="2286000" lvl="4" indent="-342900" algn="l">
              <a:lnSpc>
                <a:spcPct val="90000"/>
              </a:lnSpc>
              <a:spcBef>
                <a:spcPts val="1800"/>
              </a:spcBef>
              <a:spcAft>
                <a:spcPts val="0"/>
              </a:spcAft>
              <a:buClr>
                <a:schemeClr val="dk1"/>
              </a:buClr>
              <a:buSzPts val="1800"/>
              <a:buChar char="•"/>
              <a:defRPr/>
            </a:lvl5pPr>
            <a:lvl6pPr marL="2743200" lvl="5" indent="-342900" algn="l">
              <a:lnSpc>
                <a:spcPct val="90000"/>
              </a:lnSpc>
              <a:spcBef>
                <a:spcPts val="1800"/>
              </a:spcBef>
              <a:spcAft>
                <a:spcPts val="0"/>
              </a:spcAft>
              <a:buClr>
                <a:schemeClr val="dk1"/>
              </a:buClr>
              <a:buSzPts val="1800"/>
              <a:buChar char="•"/>
              <a:defRPr/>
            </a:lvl6pPr>
            <a:lvl7pPr marL="3200400" lvl="6" indent="-342900" algn="l">
              <a:lnSpc>
                <a:spcPct val="90000"/>
              </a:lnSpc>
              <a:spcBef>
                <a:spcPts val="1800"/>
              </a:spcBef>
              <a:spcAft>
                <a:spcPts val="0"/>
              </a:spcAft>
              <a:buClr>
                <a:schemeClr val="dk1"/>
              </a:buClr>
              <a:buSzPts val="1800"/>
              <a:buChar char="•"/>
              <a:defRPr/>
            </a:lvl7pPr>
            <a:lvl8pPr marL="3657600" lvl="7" indent="-342900" algn="l">
              <a:lnSpc>
                <a:spcPct val="90000"/>
              </a:lnSpc>
              <a:spcBef>
                <a:spcPts val="1800"/>
              </a:spcBef>
              <a:spcAft>
                <a:spcPts val="0"/>
              </a:spcAft>
              <a:buClr>
                <a:schemeClr val="dk1"/>
              </a:buClr>
              <a:buSzPts val="1800"/>
              <a:buChar char="•"/>
              <a:defRPr/>
            </a:lvl8pPr>
            <a:lvl9pPr marL="4114800" lvl="8" indent="-342900" algn="l">
              <a:lnSpc>
                <a:spcPct val="90000"/>
              </a:lnSpc>
              <a:spcBef>
                <a:spcPts val="1800"/>
              </a:spcBef>
              <a:spcAft>
                <a:spcPts val="0"/>
              </a:spcAft>
              <a:buClr>
                <a:schemeClr val="dk1"/>
              </a:buClr>
              <a:buSzPts val="1800"/>
              <a:buChar char="•"/>
              <a:defRPr/>
            </a:lvl9pPr>
          </a:lstStyle>
          <a:p>
            <a:endParaRPr/>
          </a:p>
        </p:txBody>
      </p:sp>
      <p:sp>
        <p:nvSpPr>
          <p:cNvPr id="35" name="Google Shape;35;p3"/>
          <p:cNvSpPr txBox="1">
            <a:spLocks noGrp="1"/>
          </p:cNvSpPr>
          <p:nvPr>
            <p:ph type="body" idx="26"/>
          </p:nvPr>
        </p:nvSpPr>
        <p:spPr>
          <a:xfrm>
            <a:off x="15206456" y="28174883"/>
            <a:ext cx="13519352" cy="846363"/>
          </a:xfrm>
          <a:prstGeom prst="rect">
            <a:avLst/>
          </a:prstGeom>
          <a:noFill/>
          <a:ln>
            <a:noFill/>
          </a:ln>
        </p:spPr>
        <p:txBody>
          <a:bodyPr spcFirstLastPara="1" wrap="square" lIns="228575" tIns="228575" rIns="228575" bIns="228575" anchor="t" anchorCtr="0">
            <a:spAutoFit/>
          </a:bodyPr>
          <a:lstStyle>
            <a:lvl1pPr marL="457200" lvl="0" indent="-228600" algn="l">
              <a:lnSpc>
                <a:spcPct val="90000"/>
              </a:lnSpc>
              <a:spcBef>
                <a:spcPts val="3600"/>
              </a:spcBef>
              <a:spcAft>
                <a:spcPts val="0"/>
              </a:spcAft>
              <a:buClr>
                <a:srgbClr val="1E4E79"/>
              </a:buClr>
              <a:buSzPts val="2500"/>
              <a:buNone/>
              <a:defRPr sz="2500">
                <a:solidFill>
                  <a:srgbClr val="1E4E79"/>
                </a:solidFill>
                <a:latin typeface="Times New Roman"/>
                <a:ea typeface="Times New Roman"/>
                <a:cs typeface="Times New Roman"/>
                <a:sym typeface="Times New Roman"/>
              </a:defRPr>
            </a:lvl1pPr>
            <a:lvl2pPr marL="914400" lvl="1" indent="-387350" algn="l">
              <a:lnSpc>
                <a:spcPct val="90000"/>
              </a:lnSpc>
              <a:spcBef>
                <a:spcPts val="1800"/>
              </a:spcBef>
              <a:spcAft>
                <a:spcPts val="0"/>
              </a:spcAft>
              <a:buClr>
                <a:schemeClr val="dk1"/>
              </a:buClr>
              <a:buSzPts val="2500"/>
              <a:buChar char="•"/>
              <a:defRPr sz="2500">
                <a:latin typeface="Trebuchet MS"/>
                <a:ea typeface="Trebuchet MS"/>
                <a:cs typeface="Trebuchet MS"/>
                <a:sym typeface="Trebuchet MS"/>
              </a:defRPr>
            </a:lvl2pPr>
            <a:lvl3pPr marL="1371600" lvl="2" indent="-387350" algn="l">
              <a:lnSpc>
                <a:spcPct val="90000"/>
              </a:lnSpc>
              <a:spcBef>
                <a:spcPts val="1800"/>
              </a:spcBef>
              <a:spcAft>
                <a:spcPts val="0"/>
              </a:spcAft>
              <a:buClr>
                <a:schemeClr val="dk1"/>
              </a:buClr>
              <a:buSzPts val="2500"/>
              <a:buChar char="•"/>
              <a:defRPr sz="2500">
                <a:latin typeface="Trebuchet MS"/>
                <a:ea typeface="Trebuchet MS"/>
                <a:cs typeface="Trebuchet MS"/>
                <a:sym typeface="Trebuchet MS"/>
              </a:defRPr>
            </a:lvl3pPr>
            <a:lvl4pPr marL="1828800" lvl="3" indent="-387350" algn="l">
              <a:lnSpc>
                <a:spcPct val="90000"/>
              </a:lnSpc>
              <a:spcBef>
                <a:spcPts val="1800"/>
              </a:spcBef>
              <a:spcAft>
                <a:spcPts val="0"/>
              </a:spcAft>
              <a:buClr>
                <a:schemeClr val="dk1"/>
              </a:buClr>
              <a:buSzPts val="2500"/>
              <a:buChar char="•"/>
              <a:defRPr sz="2500">
                <a:latin typeface="Trebuchet MS"/>
                <a:ea typeface="Trebuchet MS"/>
                <a:cs typeface="Trebuchet MS"/>
                <a:sym typeface="Trebuchet MS"/>
              </a:defRPr>
            </a:lvl4pPr>
            <a:lvl5pPr marL="2286000" lvl="4" indent="-387350" algn="l">
              <a:lnSpc>
                <a:spcPct val="90000"/>
              </a:lnSpc>
              <a:spcBef>
                <a:spcPts val="1800"/>
              </a:spcBef>
              <a:spcAft>
                <a:spcPts val="0"/>
              </a:spcAft>
              <a:buClr>
                <a:schemeClr val="dk1"/>
              </a:buClr>
              <a:buSzPts val="2500"/>
              <a:buChar char="•"/>
              <a:defRPr sz="2500">
                <a:latin typeface="Trebuchet MS"/>
                <a:ea typeface="Trebuchet MS"/>
                <a:cs typeface="Trebuchet MS"/>
                <a:sym typeface="Trebuchet MS"/>
              </a:defRPr>
            </a:lvl5pPr>
            <a:lvl6pPr marL="2743200" lvl="5" indent="-342900" algn="l">
              <a:lnSpc>
                <a:spcPct val="90000"/>
              </a:lnSpc>
              <a:spcBef>
                <a:spcPts val="1800"/>
              </a:spcBef>
              <a:spcAft>
                <a:spcPts val="0"/>
              </a:spcAft>
              <a:buClr>
                <a:schemeClr val="dk1"/>
              </a:buClr>
              <a:buSzPts val="1800"/>
              <a:buChar char="•"/>
              <a:defRPr/>
            </a:lvl6pPr>
            <a:lvl7pPr marL="3200400" lvl="6" indent="-342900" algn="l">
              <a:lnSpc>
                <a:spcPct val="90000"/>
              </a:lnSpc>
              <a:spcBef>
                <a:spcPts val="1800"/>
              </a:spcBef>
              <a:spcAft>
                <a:spcPts val="0"/>
              </a:spcAft>
              <a:buClr>
                <a:schemeClr val="dk1"/>
              </a:buClr>
              <a:buSzPts val="1800"/>
              <a:buChar char="•"/>
              <a:defRPr/>
            </a:lvl7pPr>
            <a:lvl8pPr marL="3657600" lvl="7" indent="-342900" algn="l">
              <a:lnSpc>
                <a:spcPct val="90000"/>
              </a:lnSpc>
              <a:spcBef>
                <a:spcPts val="1800"/>
              </a:spcBef>
              <a:spcAft>
                <a:spcPts val="0"/>
              </a:spcAft>
              <a:buClr>
                <a:schemeClr val="dk1"/>
              </a:buClr>
              <a:buSzPts val="1800"/>
              <a:buChar char="•"/>
              <a:defRPr/>
            </a:lvl8pPr>
            <a:lvl9pPr marL="4114800" lvl="8" indent="-342900" algn="l">
              <a:lnSpc>
                <a:spcPct val="90000"/>
              </a:lnSpc>
              <a:spcBef>
                <a:spcPts val="18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3017837" y="1752600"/>
            <a:ext cx="37855525" cy="63627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000000"/>
              </a:buClr>
              <a:buSzPts val="1400"/>
              <a:buFont typeface="Arial"/>
              <a:buNone/>
              <a:defRPr sz="158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Clr>
                <a:srgbClr val="000000"/>
              </a:buClr>
              <a:buSzPts val="1400"/>
              <a:buFont typeface="Arial"/>
              <a:buNone/>
              <a:defRPr sz="158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Clr>
                <a:srgbClr val="000000"/>
              </a:buClr>
              <a:buSzPts val="1400"/>
              <a:buFont typeface="Arial"/>
              <a:buNone/>
              <a:defRPr sz="158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Clr>
                <a:srgbClr val="000000"/>
              </a:buClr>
              <a:buSzPts val="1400"/>
              <a:buFont typeface="Arial"/>
              <a:buNone/>
              <a:defRPr sz="158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Clr>
                <a:srgbClr val="000000"/>
              </a:buClr>
              <a:buSzPts val="1400"/>
              <a:buFont typeface="Arial"/>
              <a:buNone/>
              <a:defRPr sz="158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Clr>
                <a:srgbClr val="000000"/>
              </a:buClr>
              <a:buSzPts val="1400"/>
              <a:buFont typeface="Arial"/>
              <a:buNone/>
              <a:defRPr sz="158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Clr>
                <a:srgbClr val="000000"/>
              </a:buClr>
              <a:buSzPts val="1400"/>
              <a:buFont typeface="Arial"/>
              <a:buNone/>
              <a:defRPr sz="158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Clr>
                <a:srgbClr val="000000"/>
              </a:buClr>
              <a:buSzPts val="1400"/>
              <a:buFont typeface="Arial"/>
              <a:buNone/>
              <a:defRPr sz="158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Clr>
                <a:srgbClr val="000000"/>
              </a:buClr>
              <a:buSzPts val="1400"/>
              <a:buFont typeface="Arial"/>
              <a:buNone/>
              <a:defRPr sz="15800" b="0" i="0" u="none" strike="noStrike" cap="none">
                <a:solidFill>
                  <a:schemeClr val="dk1"/>
                </a:solidFill>
                <a:latin typeface="Calibri"/>
                <a:ea typeface="Calibri"/>
                <a:cs typeface="Calibri"/>
                <a:sym typeface="Calibri"/>
              </a:defRPr>
            </a:lvl9pPr>
          </a:lstStyle>
          <a:p>
            <a:endParaRPr/>
          </a:p>
        </p:txBody>
      </p:sp>
      <p:sp>
        <p:nvSpPr>
          <p:cNvPr id="11" name="Google Shape;11;p2"/>
          <p:cNvSpPr txBox="1">
            <a:spLocks noGrp="1"/>
          </p:cNvSpPr>
          <p:nvPr>
            <p:ph type="body" idx="1"/>
          </p:nvPr>
        </p:nvSpPr>
        <p:spPr>
          <a:xfrm>
            <a:off x="3017837" y="8763000"/>
            <a:ext cx="37855525" cy="20886737"/>
          </a:xfrm>
          <a:prstGeom prst="rect">
            <a:avLst/>
          </a:prstGeom>
          <a:noFill/>
          <a:ln>
            <a:noFill/>
          </a:ln>
        </p:spPr>
        <p:txBody>
          <a:bodyPr spcFirstLastPara="1" wrap="square" lIns="91425" tIns="45700" rIns="91425" bIns="45700" anchor="t" anchorCtr="0">
            <a:noAutofit/>
          </a:bodyPr>
          <a:lstStyle>
            <a:lvl1pPr marL="457200" marR="0" lvl="0" indent="-863600" algn="l" rtl="0">
              <a:lnSpc>
                <a:spcPct val="90000"/>
              </a:lnSpc>
              <a:spcBef>
                <a:spcPts val="3600"/>
              </a:spcBef>
              <a:spcAft>
                <a:spcPts val="0"/>
              </a:spcAft>
              <a:buClr>
                <a:schemeClr val="dk1"/>
              </a:buClr>
              <a:buSzPts val="10000"/>
              <a:buFont typeface="Arial"/>
              <a:buChar char="•"/>
              <a:defRPr sz="10000" b="0" i="0" u="none" strike="noStrike" cap="none">
                <a:solidFill>
                  <a:schemeClr val="dk1"/>
                </a:solidFill>
                <a:latin typeface="Calibri"/>
                <a:ea typeface="Calibri"/>
                <a:cs typeface="Calibri"/>
                <a:sym typeface="Calibri"/>
              </a:defRPr>
            </a:lvl1pPr>
            <a:lvl2pPr marL="914400" marR="0" lvl="1" indent="-774700" algn="l" rtl="0">
              <a:lnSpc>
                <a:spcPct val="90000"/>
              </a:lnSpc>
              <a:spcBef>
                <a:spcPts val="1800"/>
              </a:spcBef>
              <a:spcAft>
                <a:spcPts val="0"/>
              </a:spcAft>
              <a:buClr>
                <a:schemeClr val="dk1"/>
              </a:buClr>
              <a:buSzPts val="8600"/>
              <a:buFont typeface="Arial"/>
              <a:buChar char="•"/>
              <a:defRPr sz="8600" b="0" i="0" u="none" strike="noStrike" cap="none">
                <a:solidFill>
                  <a:schemeClr val="dk1"/>
                </a:solidFill>
                <a:latin typeface="Calibri"/>
                <a:ea typeface="Calibri"/>
                <a:cs typeface="Calibri"/>
                <a:sym typeface="Calibri"/>
              </a:defRPr>
            </a:lvl2pPr>
            <a:lvl3pPr marL="1371600" marR="0" lvl="2" indent="-685800" algn="l" rtl="0">
              <a:lnSpc>
                <a:spcPct val="90000"/>
              </a:lnSpc>
              <a:spcBef>
                <a:spcPts val="180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3pPr>
            <a:lvl4pPr marL="1828800" marR="0" lvl="3" indent="-635000" algn="l" rtl="0">
              <a:lnSpc>
                <a:spcPct val="90000"/>
              </a:lnSpc>
              <a:spcBef>
                <a:spcPts val="180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4pPr>
            <a:lvl5pPr marL="2286000" marR="0" lvl="4" indent="-635000" algn="l" rtl="0">
              <a:lnSpc>
                <a:spcPct val="90000"/>
              </a:lnSpc>
              <a:spcBef>
                <a:spcPts val="180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5pPr>
            <a:lvl6pPr marL="2743200" marR="0" lvl="5" indent="-640079" algn="l" rtl="0">
              <a:lnSpc>
                <a:spcPct val="90000"/>
              </a:lnSpc>
              <a:spcBef>
                <a:spcPts val="1800"/>
              </a:spcBef>
              <a:spcAft>
                <a:spcPts val="0"/>
              </a:spcAft>
              <a:buClr>
                <a:schemeClr val="dk1"/>
              </a:buClr>
              <a:buSzPts val="6480"/>
              <a:buFont typeface="Arial"/>
              <a:buChar char="•"/>
              <a:defRPr sz="6480" b="0" i="0" u="none" strike="noStrike" cap="none">
                <a:solidFill>
                  <a:schemeClr val="dk1"/>
                </a:solidFill>
                <a:latin typeface="Calibri"/>
                <a:ea typeface="Calibri"/>
                <a:cs typeface="Calibri"/>
                <a:sym typeface="Calibri"/>
              </a:defRPr>
            </a:lvl6pPr>
            <a:lvl7pPr marL="3200400" marR="0" lvl="6" indent="-640079" algn="l" rtl="0">
              <a:lnSpc>
                <a:spcPct val="90000"/>
              </a:lnSpc>
              <a:spcBef>
                <a:spcPts val="1800"/>
              </a:spcBef>
              <a:spcAft>
                <a:spcPts val="0"/>
              </a:spcAft>
              <a:buClr>
                <a:schemeClr val="dk1"/>
              </a:buClr>
              <a:buSzPts val="6480"/>
              <a:buFont typeface="Arial"/>
              <a:buChar char="•"/>
              <a:defRPr sz="6480" b="0" i="0" u="none" strike="noStrike" cap="none">
                <a:solidFill>
                  <a:schemeClr val="dk1"/>
                </a:solidFill>
                <a:latin typeface="Calibri"/>
                <a:ea typeface="Calibri"/>
                <a:cs typeface="Calibri"/>
                <a:sym typeface="Calibri"/>
              </a:defRPr>
            </a:lvl7pPr>
            <a:lvl8pPr marL="3657600" marR="0" lvl="7" indent="-640079" algn="l" rtl="0">
              <a:lnSpc>
                <a:spcPct val="90000"/>
              </a:lnSpc>
              <a:spcBef>
                <a:spcPts val="1800"/>
              </a:spcBef>
              <a:spcAft>
                <a:spcPts val="0"/>
              </a:spcAft>
              <a:buClr>
                <a:schemeClr val="dk1"/>
              </a:buClr>
              <a:buSzPts val="6480"/>
              <a:buFont typeface="Arial"/>
              <a:buChar char="•"/>
              <a:defRPr sz="6480" b="0" i="0" u="none" strike="noStrike" cap="none">
                <a:solidFill>
                  <a:schemeClr val="dk1"/>
                </a:solidFill>
                <a:latin typeface="Calibri"/>
                <a:ea typeface="Calibri"/>
                <a:cs typeface="Calibri"/>
                <a:sym typeface="Calibri"/>
              </a:defRPr>
            </a:lvl8pPr>
            <a:lvl9pPr marL="4114800" marR="0" lvl="8" indent="-640079" algn="l" rtl="0">
              <a:lnSpc>
                <a:spcPct val="90000"/>
              </a:lnSpc>
              <a:spcBef>
                <a:spcPts val="1800"/>
              </a:spcBef>
              <a:spcAft>
                <a:spcPts val="0"/>
              </a:spcAft>
              <a:buClr>
                <a:schemeClr val="dk1"/>
              </a:buClr>
              <a:buSzPts val="6480"/>
              <a:buFont typeface="Arial"/>
              <a:buChar char="•"/>
              <a:defRPr sz="648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0"/>
        <p:cNvGrpSpPr/>
        <p:nvPr/>
      </p:nvGrpSpPr>
      <p:grpSpPr>
        <a:xfrm>
          <a:off x="0" y="0"/>
          <a:ext cx="0" cy="0"/>
          <a:chOff x="0" y="0"/>
          <a:chExt cx="0" cy="0"/>
        </a:xfrm>
      </p:grpSpPr>
      <p:sp>
        <p:nvSpPr>
          <p:cNvPr id="41" name="Google Shape;41;g2492f7694c2_0_0"/>
          <p:cNvSpPr txBox="1">
            <a:spLocks noGrp="1"/>
          </p:cNvSpPr>
          <p:nvPr>
            <p:ph type="body" idx="1"/>
          </p:nvPr>
        </p:nvSpPr>
        <p:spPr>
          <a:xfrm>
            <a:off x="30237257" y="16459200"/>
            <a:ext cx="13591200" cy="1625010"/>
          </a:xfrm>
          <a:prstGeom prst="rect">
            <a:avLst/>
          </a:prstGeom>
          <a:noFill/>
          <a:ln>
            <a:noFill/>
          </a:ln>
        </p:spPr>
        <p:txBody>
          <a:bodyPr spcFirstLastPara="1" wrap="square" lIns="228575" tIns="228575" rIns="228575" bIns="228575" anchor="t" anchorCtr="0">
            <a:spAutoFit/>
          </a:bodyPr>
          <a:lstStyle/>
          <a:p>
            <a:pPr marL="457200" lvl="0" indent="-406400" algn="l" rtl="0">
              <a:spcBef>
                <a:spcPts val="0"/>
              </a:spcBef>
              <a:spcAft>
                <a:spcPts val="0"/>
              </a:spcAft>
              <a:buSzPts val="2800"/>
              <a:buChar char="●"/>
            </a:pPr>
            <a:r>
              <a:rPr lang="en-US" sz="2800" dirty="0">
                <a:latin typeface="Arial"/>
                <a:ea typeface="Arial"/>
                <a:cs typeface="Arial"/>
                <a:sym typeface="Arial"/>
              </a:rPr>
              <a:t>There was a decrease in self-reported engagement during the pandemic.</a:t>
            </a:r>
            <a:endParaRPr sz="2800" dirty="0">
              <a:latin typeface="Arial"/>
              <a:ea typeface="Arial"/>
              <a:cs typeface="Arial"/>
              <a:sym typeface="Arial"/>
            </a:endParaRPr>
          </a:p>
          <a:p>
            <a:pPr marL="457200" lvl="0" indent="0" algn="l" rtl="0">
              <a:spcBef>
                <a:spcPts val="0"/>
              </a:spcBef>
              <a:spcAft>
                <a:spcPts val="0"/>
              </a:spcAft>
              <a:buNone/>
            </a:pPr>
            <a:endParaRPr sz="2800" dirty="0">
              <a:latin typeface="Arial"/>
              <a:ea typeface="Arial"/>
              <a:cs typeface="Arial"/>
              <a:sym typeface="Arial"/>
            </a:endParaRPr>
          </a:p>
          <a:p>
            <a:pPr marL="0" lvl="0" indent="0" algn="l" rtl="0">
              <a:spcBef>
                <a:spcPts val="0"/>
              </a:spcBef>
              <a:spcAft>
                <a:spcPts val="0"/>
              </a:spcAft>
              <a:buNone/>
            </a:pPr>
            <a:r>
              <a:rPr lang="en-US" sz="2800" b="1" dirty="0">
                <a:latin typeface="Arial"/>
                <a:ea typeface="Arial"/>
                <a:cs typeface="Arial"/>
                <a:sym typeface="Arial"/>
              </a:rPr>
              <a:t>Limitations and Future Directions</a:t>
            </a:r>
            <a:endParaRPr sz="2800" b="1" dirty="0">
              <a:latin typeface="Arial"/>
              <a:ea typeface="Arial"/>
              <a:cs typeface="Arial"/>
              <a:sym typeface="Arial"/>
            </a:endParaRPr>
          </a:p>
        </p:txBody>
      </p:sp>
      <p:sp>
        <p:nvSpPr>
          <p:cNvPr id="42" name="Google Shape;42;g2492f7694c2_0_0"/>
          <p:cNvSpPr txBox="1">
            <a:spLocks noGrp="1"/>
          </p:cNvSpPr>
          <p:nvPr>
            <p:ph type="body" idx="1"/>
          </p:nvPr>
        </p:nvSpPr>
        <p:spPr>
          <a:xfrm>
            <a:off x="62743" y="15220600"/>
            <a:ext cx="14370000" cy="2862272"/>
          </a:xfrm>
          <a:prstGeom prst="rect">
            <a:avLst/>
          </a:prstGeom>
          <a:noFill/>
          <a:ln>
            <a:noFill/>
          </a:ln>
        </p:spPr>
        <p:txBody>
          <a:bodyPr spcFirstLastPara="1" wrap="square" lIns="228575" tIns="228575" rIns="228575" bIns="228575" anchor="t" anchorCtr="0">
            <a:spAutoFit/>
          </a:bodyPr>
          <a:lstStyle/>
          <a:p>
            <a:pPr marL="0" indent="0">
              <a:spcBef>
                <a:spcPts val="1800"/>
              </a:spcBef>
              <a:buClr>
                <a:srgbClr val="1F4E79"/>
              </a:buClr>
              <a:buSzPts val="3600"/>
            </a:pPr>
            <a:r>
              <a:rPr lang="en-US" sz="3500" b="1" dirty="0">
                <a:solidFill>
                  <a:schemeClr val="accent1">
                    <a:lumMod val="50000"/>
                  </a:schemeClr>
                </a:solidFill>
                <a:latin typeface="Arial"/>
                <a:ea typeface="Arial"/>
                <a:cs typeface="Arial"/>
                <a:sym typeface="Arial"/>
              </a:rPr>
              <a:t>RQ</a:t>
            </a:r>
            <a:r>
              <a:rPr lang="en-US" sz="3500" dirty="0">
                <a:solidFill>
                  <a:schemeClr val="accent1">
                    <a:lumMod val="50000"/>
                  </a:schemeClr>
                </a:solidFill>
                <a:latin typeface="Arial"/>
                <a:ea typeface="Arial"/>
                <a:cs typeface="Arial"/>
                <a:sym typeface="Arial"/>
              </a:rPr>
              <a:t>:</a:t>
            </a:r>
            <a:r>
              <a:rPr lang="en-US" sz="3500" dirty="0">
                <a:solidFill>
                  <a:schemeClr val="accent1">
                    <a:lumMod val="50000"/>
                  </a:schemeClr>
                </a:solidFill>
                <a:effectLst/>
                <a:latin typeface="Calibri" panose="020F0502020204030204" pitchFamily="34" charset="0"/>
                <a:ea typeface="Times New Roman" panose="02020603050405020304" pitchFamily="18" charset="0"/>
                <a:cs typeface="Calibri" panose="020F0502020204030204" pitchFamily="34" charset="0"/>
              </a:rPr>
              <a:t> The goal of our study is to attempt to improve the questionnaire used in Forster et al. 2017 paper, and ultimately check once the measurement tool is improved, whether the result would still remain counterintuitive. </a:t>
            </a:r>
            <a:endParaRPr lang="en-US" sz="3500" dirty="0">
              <a:solidFill>
                <a:schemeClr val="accent1">
                  <a:lumMod val="50000"/>
                </a:schemeClr>
              </a:solidFill>
              <a:effectLst/>
              <a:latin typeface="Calibri" panose="020F0502020204030204" pitchFamily="34" charset="0"/>
              <a:ea typeface="DengXian" panose="02010600030101010101" pitchFamily="2" charset="-122"/>
              <a:cs typeface="Times New Roman" panose="02020603050405020304" pitchFamily="18" charset="0"/>
            </a:endParaRPr>
          </a:p>
          <a:p>
            <a:pPr marL="0" lvl="0" indent="0" algn="l" rtl="0">
              <a:lnSpc>
                <a:spcPct val="90000"/>
              </a:lnSpc>
              <a:spcBef>
                <a:spcPts val="1800"/>
              </a:spcBef>
              <a:spcAft>
                <a:spcPts val="0"/>
              </a:spcAft>
              <a:buClr>
                <a:srgbClr val="1F4E79"/>
              </a:buClr>
              <a:buSzPts val="3600"/>
              <a:buNone/>
            </a:pPr>
            <a:endParaRPr sz="3500" dirty="0">
              <a:solidFill>
                <a:schemeClr val="accent1">
                  <a:lumMod val="50000"/>
                </a:schemeClr>
              </a:solidFill>
              <a:latin typeface="Arial"/>
              <a:ea typeface="Arial"/>
              <a:cs typeface="Arial"/>
              <a:sym typeface="Arial"/>
            </a:endParaRPr>
          </a:p>
        </p:txBody>
      </p:sp>
      <p:sp>
        <p:nvSpPr>
          <p:cNvPr id="43" name="Google Shape;43;g2492f7694c2_0_0"/>
          <p:cNvSpPr txBox="1">
            <a:spLocks noGrp="1"/>
          </p:cNvSpPr>
          <p:nvPr>
            <p:ph type="body" idx="1"/>
          </p:nvPr>
        </p:nvSpPr>
        <p:spPr>
          <a:xfrm>
            <a:off x="14980050" y="28764049"/>
            <a:ext cx="14630400" cy="1292611"/>
          </a:xfrm>
          <a:prstGeom prst="rect">
            <a:avLst/>
          </a:prstGeom>
          <a:noFill/>
          <a:ln>
            <a:noFill/>
          </a:ln>
        </p:spPr>
        <p:txBody>
          <a:bodyPr spcFirstLastPara="1" wrap="square" lIns="228575" tIns="228575" rIns="228575" bIns="228575" anchor="t" anchorCtr="0">
            <a:spAutoFit/>
          </a:bodyPr>
          <a:lstStyle/>
          <a:p>
            <a:pPr marL="330200" lvl="0" indent="-333375" algn="l" rtl="0">
              <a:lnSpc>
                <a:spcPct val="100000"/>
              </a:lnSpc>
              <a:spcBef>
                <a:spcPts val="0"/>
              </a:spcBef>
              <a:spcAft>
                <a:spcPts val="0"/>
              </a:spcAft>
              <a:buClr>
                <a:srgbClr val="1E4E79"/>
              </a:buClr>
              <a:buSzPts val="1800"/>
              <a:buAutoNum type="arabicPeriod"/>
            </a:pPr>
            <a:r>
              <a:rPr lang="en-US" sz="1800" b="0" i="0" dirty="0">
                <a:solidFill>
                  <a:srgbClr val="222222"/>
                </a:solidFill>
                <a:effectLst/>
                <a:latin typeface="Arial" panose="020B0604020202020204" pitchFamily="34" charset="0"/>
              </a:rPr>
              <a:t>Forster, D. E., Pedersen, E. J., Smith, A., McCullough, M. E., &amp; Lieberman, D. (2017). Benefit valuation predicts gratitude. </a:t>
            </a:r>
            <a:r>
              <a:rPr lang="en-US" sz="1800" b="0" i="1" dirty="0">
                <a:solidFill>
                  <a:srgbClr val="222222"/>
                </a:solidFill>
                <a:effectLst/>
                <a:latin typeface="Arial" panose="020B0604020202020204" pitchFamily="34" charset="0"/>
              </a:rPr>
              <a:t>Evolution and Human Behavior</a:t>
            </a:r>
            <a:r>
              <a:rPr lang="en-US" sz="1800" b="0" i="0" dirty="0">
                <a:solidFill>
                  <a:srgbClr val="222222"/>
                </a:solidFill>
                <a:effectLst/>
                <a:latin typeface="Arial" panose="020B0604020202020204" pitchFamily="34" charset="0"/>
              </a:rPr>
              <a:t>, </a:t>
            </a:r>
            <a:r>
              <a:rPr lang="en-US" sz="1800" b="0" i="1" dirty="0">
                <a:solidFill>
                  <a:srgbClr val="222222"/>
                </a:solidFill>
                <a:effectLst/>
                <a:latin typeface="Arial" panose="020B0604020202020204" pitchFamily="34" charset="0"/>
              </a:rPr>
              <a:t>38</a:t>
            </a:r>
            <a:r>
              <a:rPr lang="en-US" sz="1800" b="0" i="0" dirty="0">
                <a:solidFill>
                  <a:srgbClr val="222222"/>
                </a:solidFill>
                <a:effectLst/>
                <a:latin typeface="Arial" panose="020B0604020202020204" pitchFamily="34" charset="0"/>
              </a:rPr>
              <a:t>(1), 18-26.</a:t>
            </a:r>
          </a:p>
          <a:p>
            <a:pPr marL="330200" lvl="0" indent="-333375" algn="l" rtl="0">
              <a:lnSpc>
                <a:spcPct val="100000"/>
              </a:lnSpc>
              <a:spcBef>
                <a:spcPts val="0"/>
              </a:spcBef>
              <a:spcAft>
                <a:spcPts val="0"/>
              </a:spcAft>
              <a:buClr>
                <a:srgbClr val="1E4E79"/>
              </a:buClr>
              <a:buSzPts val="1800"/>
              <a:buAutoNum type="arabicPeriod"/>
            </a:pPr>
            <a:endParaRPr lang="en-US" sz="1800" dirty="0">
              <a:solidFill>
                <a:srgbClr val="1E4E79"/>
              </a:solidFill>
              <a:latin typeface="Arial"/>
              <a:ea typeface="Arial"/>
              <a:cs typeface="Arial"/>
              <a:sym typeface="Arial"/>
            </a:endParaRPr>
          </a:p>
        </p:txBody>
      </p:sp>
      <p:sp>
        <p:nvSpPr>
          <p:cNvPr id="44" name="Google Shape;44;g2492f7694c2_0_0"/>
          <p:cNvSpPr txBox="1">
            <a:spLocks noGrp="1"/>
          </p:cNvSpPr>
          <p:nvPr>
            <p:ph type="body" idx="1"/>
          </p:nvPr>
        </p:nvSpPr>
        <p:spPr>
          <a:xfrm>
            <a:off x="38663275" y="1259142"/>
            <a:ext cx="3684900" cy="1615776"/>
          </a:xfrm>
          <a:prstGeom prst="rect">
            <a:avLst/>
          </a:prstGeom>
          <a:noFill/>
          <a:ln>
            <a:noFill/>
          </a:ln>
        </p:spPr>
        <p:txBody>
          <a:bodyPr spcFirstLastPara="1" wrap="square" lIns="228575" tIns="228575" rIns="228575" bIns="228575" anchor="t" anchorCtr="0">
            <a:spAutoFit/>
          </a:bodyPr>
          <a:lstStyle/>
          <a:p>
            <a:pPr marL="0" lvl="0" indent="0" algn="ctr" rtl="0">
              <a:lnSpc>
                <a:spcPct val="100000"/>
              </a:lnSpc>
              <a:spcBef>
                <a:spcPts val="0"/>
              </a:spcBef>
              <a:spcAft>
                <a:spcPts val="0"/>
              </a:spcAft>
              <a:buClr>
                <a:srgbClr val="1F4E79"/>
              </a:buClr>
              <a:buSzPts val="2800"/>
              <a:buNone/>
            </a:pPr>
            <a:r>
              <a:rPr lang="en-US" sz="2500" i="0" u="none" dirty="0">
                <a:solidFill>
                  <a:srgbClr val="1F4E79"/>
                </a:solidFill>
                <a:latin typeface="Arial"/>
                <a:ea typeface="Arial"/>
                <a:cs typeface="Arial"/>
                <a:sym typeface="Arial"/>
              </a:rPr>
              <a:t>Correspondence to: </a:t>
            </a:r>
            <a:r>
              <a:rPr lang="en-US" sz="2500" i="0" u="none" dirty="0" err="1">
                <a:solidFill>
                  <a:srgbClr val="1F4E79"/>
                </a:solidFill>
                <a:latin typeface="Arial"/>
                <a:ea typeface="Arial"/>
                <a:cs typeface="Arial"/>
                <a:sym typeface="Arial"/>
              </a:rPr>
              <a:t>Qizhou</a:t>
            </a:r>
            <a:r>
              <a:rPr lang="en-US" sz="2500" dirty="0">
                <a:solidFill>
                  <a:srgbClr val="1F4E79"/>
                </a:solidFill>
                <a:latin typeface="Arial"/>
                <a:ea typeface="Arial"/>
                <a:cs typeface="Arial"/>
                <a:sym typeface="Arial"/>
              </a:rPr>
              <a:t> </a:t>
            </a:r>
            <a:r>
              <a:rPr lang="en-US" sz="2500" i="0" u="none" dirty="0">
                <a:solidFill>
                  <a:srgbClr val="1F4E79"/>
                </a:solidFill>
                <a:latin typeface="Arial"/>
                <a:ea typeface="Arial"/>
                <a:cs typeface="Arial"/>
                <a:sym typeface="Arial"/>
              </a:rPr>
              <a:t>Duan (</a:t>
            </a:r>
            <a:r>
              <a:rPr lang="en-US" sz="2500" i="0" u="none" dirty="0" err="1">
                <a:solidFill>
                  <a:srgbClr val="1F4E79"/>
                </a:solidFill>
                <a:latin typeface="Arial"/>
                <a:ea typeface="Arial"/>
                <a:cs typeface="Arial"/>
                <a:sym typeface="Arial"/>
              </a:rPr>
              <a:t>qduan@nd.edu</a:t>
            </a:r>
            <a:r>
              <a:rPr lang="en-US" sz="2500" i="0" u="none" dirty="0">
                <a:solidFill>
                  <a:srgbClr val="1F4E79"/>
                </a:solidFill>
                <a:latin typeface="Arial"/>
                <a:ea typeface="Arial"/>
                <a:cs typeface="Arial"/>
                <a:sym typeface="Arial"/>
              </a:rPr>
              <a:t>)</a:t>
            </a:r>
            <a:endParaRPr sz="2300" dirty="0">
              <a:latin typeface="Arial"/>
              <a:ea typeface="Arial"/>
              <a:cs typeface="Arial"/>
              <a:sym typeface="Arial"/>
            </a:endParaRPr>
          </a:p>
        </p:txBody>
      </p:sp>
      <p:sp>
        <p:nvSpPr>
          <p:cNvPr id="45" name="Google Shape;45;g2492f7694c2_0_0"/>
          <p:cNvSpPr txBox="1">
            <a:spLocks noGrp="1"/>
          </p:cNvSpPr>
          <p:nvPr>
            <p:ph type="body" idx="1"/>
          </p:nvPr>
        </p:nvSpPr>
        <p:spPr>
          <a:xfrm>
            <a:off x="29260800" y="4855500"/>
            <a:ext cx="14630400" cy="804600"/>
          </a:xfrm>
          <a:prstGeom prst="rect">
            <a:avLst/>
          </a:prstGeom>
          <a:solidFill>
            <a:srgbClr val="0F5191"/>
          </a:solid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Clr>
                <a:srgbClr val="FFFFFF"/>
              </a:buClr>
              <a:buSzPts val="4000"/>
              <a:buNone/>
            </a:pPr>
            <a:r>
              <a:rPr lang="en-US" sz="4000" b="1" dirty="0">
                <a:solidFill>
                  <a:srgbClr val="FFFFFF"/>
                </a:solidFill>
                <a:latin typeface="Arial"/>
                <a:ea typeface="Arial"/>
                <a:cs typeface="Arial"/>
                <a:sym typeface="Arial"/>
              </a:rPr>
              <a:t>RESULTS</a:t>
            </a:r>
            <a:endParaRPr dirty="0">
              <a:latin typeface="Arial"/>
              <a:ea typeface="Arial"/>
              <a:cs typeface="Arial"/>
              <a:sym typeface="Arial"/>
            </a:endParaRPr>
          </a:p>
        </p:txBody>
      </p:sp>
      <p:sp>
        <p:nvSpPr>
          <p:cNvPr id="46" name="Google Shape;46;g2492f7694c2_0_0"/>
          <p:cNvSpPr txBox="1">
            <a:spLocks noGrp="1"/>
          </p:cNvSpPr>
          <p:nvPr>
            <p:ph type="body" idx="1"/>
          </p:nvPr>
        </p:nvSpPr>
        <p:spPr>
          <a:xfrm>
            <a:off x="30094800" y="13855274"/>
            <a:ext cx="13944600" cy="804600"/>
          </a:xfrm>
          <a:prstGeom prst="rect">
            <a:avLst/>
          </a:prstGeom>
          <a:solidFill>
            <a:srgbClr val="0F5191"/>
          </a:solid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Clr>
                <a:srgbClr val="FFFFFF"/>
              </a:buClr>
              <a:buSzPts val="4000"/>
              <a:buNone/>
            </a:pPr>
            <a:r>
              <a:rPr lang="en-US" sz="4000" b="1">
                <a:solidFill>
                  <a:srgbClr val="FFFFFF"/>
                </a:solidFill>
                <a:latin typeface="Arial"/>
                <a:ea typeface="Arial"/>
                <a:cs typeface="Arial"/>
                <a:sym typeface="Arial"/>
              </a:rPr>
              <a:t>SUMMARY AND </a:t>
            </a:r>
            <a:r>
              <a:rPr lang="en-US" sz="4000" b="1" i="0" u="none">
                <a:solidFill>
                  <a:srgbClr val="FFFFFF"/>
                </a:solidFill>
                <a:latin typeface="Arial"/>
                <a:ea typeface="Arial"/>
                <a:cs typeface="Arial"/>
                <a:sym typeface="Arial"/>
              </a:rPr>
              <a:t>DISCUSSION</a:t>
            </a:r>
            <a:endParaRPr>
              <a:latin typeface="Arial"/>
              <a:ea typeface="Arial"/>
              <a:cs typeface="Arial"/>
              <a:sym typeface="Arial"/>
            </a:endParaRPr>
          </a:p>
        </p:txBody>
      </p:sp>
      <p:sp>
        <p:nvSpPr>
          <p:cNvPr id="47" name="Google Shape;47;g2492f7694c2_0_0"/>
          <p:cNvSpPr txBox="1">
            <a:spLocks noGrp="1"/>
          </p:cNvSpPr>
          <p:nvPr>
            <p:ph type="body" idx="1"/>
          </p:nvPr>
        </p:nvSpPr>
        <p:spPr>
          <a:xfrm>
            <a:off x="15134100" y="27894315"/>
            <a:ext cx="14630400" cy="685800"/>
          </a:xfrm>
          <a:prstGeom prst="rect">
            <a:avLst/>
          </a:prstGeom>
          <a:solidFill>
            <a:srgbClr val="0F5191"/>
          </a:solid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Clr>
                <a:srgbClr val="FFFFFF"/>
              </a:buClr>
              <a:buSzPts val="4000"/>
              <a:buNone/>
            </a:pPr>
            <a:r>
              <a:rPr lang="en-US" sz="3200" b="1" i="0" u="none">
                <a:solidFill>
                  <a:srgbClr val="FFFFFF"/>
                </a:solidFill>
                <a:latin typeface="Arial"/>
                <a:ea typeface="Arial"/>
                <a:cs typeface="Arial"/>
                <a:sym typeface="Arial"/>
              </a:rPr>
              <a:t>REFERENCES</a:t>
            </a:r>
            <a:endParaRPr sz="3200">
              <a:latin typeface="Arial"/>
              <a:ea typeface="Arial"/>
              <a:cs typeface="Arial"/>
              <a:sym typeface="Arial"/>
            </a:endParaRPr>
          </a:p>
        </p:txBody>
      </p:sp>
      <p:sp>
        <p:nvSpPr>
          <p:cNvPr id="49" name="Google Shape;49;g2492f7694c2_0_0"/>
          <p:cNvSpPr txBox="1"/>
          <p:nvPr/>
        </p:nvSpPr>
        <p:spPr>
          <a:xfrm>
            <a:off x="-29113" y="18775974"/>
            <a:ext cx="14630400" cy="800400"/>
          </a:xfrm>
          <a:prstGeom prst="rect">
            <a:avLst/>
          </a:prstGeom>
          <a:solidFill>
            <a:srgbClr val="0F5191"/>
          </a:solidFill>
          <a:ln>
            <a:noFill/>
          </a:ln>
        </p:spPr>
        <p:txBody>
          <a:bodyPr spcFirstLastPara="1" wrap="square" lIns="91425" tIns="91425" rIns="91425" bIns="91425" anchor="ctr" anchorCtr="0">
            <a:spAutoFit/>
          </a:bodyPr>
          <a:lstStyle/>
          <a:p>
            <a:pPr marL="0" marR="0" lvl="0" indent="0" algn="ctr" rtl="0">
              <a:lnSpc>
                <a:spcPct val="100000"/>
              </a:lnSpc>
              <a:spcBef>
                <a:spcPts val="0"/>
              </a:spcBef>
              <a:spcAft>
                <a:spcPts val="0"/>
              </a:spcAft>
              <a:buClr>
                <a:srgbClr val="FFFFFF"/>
              </a:buClr>
              <a:buSzPts val="4000"/>
              <a:buFont typeface="Calibri"/>
              <a:buNone/>
            </a:pPr>
            <a:r>
              <a:rPr lang="en-US" sz="4000" b="1" dirty="0">
                <a:solidFill>
                  <a:srgbClr val="FFFFFF"/>
                </a:solidFill>
              </a:rPr>
              <a:t>Procedure</a:t>
            </a:r>
            <a:endParaRPr sz="1400" i="0" u="none" strike="noStrike" cap="none" dirty="0">
              <a:solidFill>
                <a:srgbClr val="000000"/>
              </a:solidFill>
            </a:endParaRPr>
          </a:p>
        </p:txBody>
      </p:sp>
      <p:sp>
        <p:nvSpPr>
          <p:cNvPr id="50" name="Google Shape;50;g2492f7694c2_0_0"/>
          <p:cNvSpPr txBox="1"/>
          <p:nvPr/>
        </p:nvSpPr>
        <p:spPr>
          <a:xfrm>
            <a:off x="-1742" y="13851074"/>
            <a:ext cx="14867492" cy="804600"/>
          </a:xfrm>
          <a:prstGeom prst="rect">
            <a:avLst/>
          </a:prstGeom>
          <a:solidFill>
            <a:srgbClr val="0F5191"/>
          </a:solidFill>
          <a:ln>
            <a:noFill/>
          </a:ln>
        </p:spPr>
        <p:txBody>
          <a:bodyPr spcFirstLastPara="1" wrap="square" lIns="91425" tIns="91425" rIns="91425" bIns="91425" anchor="ctr" anchorCtr="0">
            <a:spAutoFit/>
          </a:bodyPr>
          <a:lstStyle/>
          <a:p>
            <a:pPr marL="0" marR="0" lvl="0" indent="0" algn="ctr" rtl="0">
              <a:lnSpc>
                <a:spcPct val="100000"/>
              </a:lnSpc>
              <a:spcBef>
                <a:spcPts val="0"/>
              </a:spcBef>
              <a:spcAft>
                <a:spcPts val="0"/>
              </a:spcAft>
              <a:buClr>
                <a:srgbClr val="FFFFFF"/>
              </a:buClr>
              <a:buSzPts val="4000"/>
              <a:buFont typeface="Calibri"/>
              <a:buNone/>
            </a:pPr>
            <a:r>
              <a:rPr lang="en-US" sz="4000" b="1" i="0" u="none" strike="noStrike" cap="none" dirty="0">
                <a:solidFill>
                  <a:srgbClr val="FFFFFF"/>
                </a:solidFill>
              </a:rPr>
              <a:t>RESEARCH QUESTION</a:t>
            </a:r>
            <a:endParaRPr sz="1400" i="0" u="none" strike="noStrike" cap="none" dirty="0">
              <a:solidFill>
                <a:srgbClr val="000000"/>
              </a:solidFill>
            </a:endParaRPr>
          </a:p>
        </p:txBody>
      </p:sp>
      <p:sp>
        <p:nvSpPr>
          <p:cNvPr id="51" name="Google Shape;51;g2492f7694c2_0_0"/>
          <p:cNvSpPr txBox="1"/>
          <p:nvPr/>
        </p:nvSpPr>
        <p:spPr>
          <a:xfrm>
            <a:off x="-45720" y="4857600"/>
            <a:ext cx="14630400" cy="800400"/>
          </a:xfrm>
          <a:prstGeom prst="rect">
            <a:avLst/>
          </a:prstGeom>
          <a:solidFill>
            <a:srgbClr val="0F5191"/>
          </a:solidFill>
          <a:ln>
            <a:noFill/>
          </a:ln>
        </p:spPr>
        <p:txBody>
          <a:bodyPr spcFirstLastPara="1" wrap="square" lIns="91425" tIns="91425" rIns="91425" bIns="91425" anchor="ctr" anchorCtr="0">
            <a:spAutoFit/>
          </a:bodyPr>
          <a:lstStyle/>
          <a:p>
            <a:pPr marL="0" marR="0" lvl="0" indent="0" algn="ctr" rtl="0">
              <a:lnSpc>
                <a:spcPct val="100000"/>
              </a:lnSpc>
              <a:spcBef>
                <a:spcPts val="0"/>
              </a:spcBef>
              <a:spcAft>
                <a:spcPts val="0"/>
              </a:spcAft>
              <a:buClr>
                <a:srgbClr val="FFFFFF"/>
              </a:buClr>
              <a:buSzPts val="4000"/>
              <a:buFont typeface="Calibri"/>
              <a:buNone/>
            </a:pPr>
            <a:r>
              <a:rPr lang="en-US" sz="4000" b="1" i="0" u="none" strike="noStrike" cap="none">
                <a:solidFill>
                  <a:srgbClr val="FFFFFF"/>
                </a:solidFill>
              </a:rPr>
              <a:t>INTRODUCTION </a:t>
            </a:r>
            <a:endParaRPr sz="1400" i="0" u="none" strike="noStrike" cap="none">
              <a:solidFill>
                <a:srgbClr val="000000"/>
              </a:solidFill>
            </a:endParaRPr>
          </a:p>
        </p:txBody>
      </p:sp>
      <p:sp>
        <p:nvSpPr>
          <p:cNvPr id="53" name="Google Shape;53;g2492f7694c2_0_0"/>
          <p:cNvSpPr txBox="1">
            <a:spLocks noGrp="1"/>
          </p:cNvSpPr>
          <p:nvPr>
            <p:ph type="body" idx="8"/>
          </p:nvPr>
        </p:nvSpPr>
        <p:spPr>
          <a:xfrm>
            <a:off x="4360200" y="3584281"/>
            <a:ext cx="32215800" cy="647927"/>
          </a:xfrm>
          <a:prstGeom prst="rect">
            <a:avLst/>
          </a:prstGeom>
        </p:spPr>
        <p:txBody>
          <a:bodyPr spcFirstLastPara="1" wrap="square" lIns="91425" tIns="45700" rIns="91425" bIns="45700" anchor="t" anchorCtr="0">
            <a:noAutofit/>
          </a:bodyPr>
          <a:lstStyle/>
          <a:p>
            <a:pPr marL="0" lvl="0" indent="0" algn="ctr" rtl="0">
              <a:spcBef>
                <a:spcPts val="3600"/>
              </a:spcBef>
              <a:spcAft>
                <a:spcPts val="0"/>
              </a:spcAft>
              <a:buClr>
                <a:schemeClr val="dk1"/>
              </a:buClr>
              <a:buSzPts val="1100"/>
              <a:buFont typeface="Arial"/>
              <a:buNone/>
            </a:pPr>
            <a:r>
              <a:rPr lang="en-US" sz="3600" baseline="30000" dirty="0">
                <a:solidFill>
                  <a:srgbClr val="1F4E79"/>
                </a:solidFill>
                <a:latin typeface="Arial"/>
                <a:ea typeface="Arial"/>
                <a:cs typeface="Arial"/>
                <a:sym typeface="Arial"/>
              </a:rPr>
              <a:t>1 </a:t>
            </a:r>
            <a:r>
              <a:rPr lang="en-US" sz="3600" dirty="0">
                <a:solidFill>
                  <a:srgbClr val="1F4E79"/>
                </a:solidFill>
                <a:latin typeface="Arial"/>
                <a:ea typeface="Arial"/>
                <a:cs typeface="Arial"/>
                <a:sym typeface="Arial"/>
              </a:rPr>
              <a:t>University of Notre Dame, </a:t>
            </a:r>
            <a:r>
              <a:rPr lang="en-US" sz="3600" baseline="30000" dirty="0">
                <a:solidFill>
                  <a:srgbClr val="1F4E79"/>
                </a:solidFill>
                <a:latin typeface="Arial"/>
                <a:ea typeface="Arial"/>
                <a:cs typeface="Arial"/>
                <a:sym typeface="Arial"/>
              </a:rPr>
              <a:t>2 </a:t>
            </a:r>
            <a:r>
              <a:rPr lang="en-US" sz="3600" dirty="0">
                <a:solidFill>
                  <a:srgbClr val="1F4E79"/>
                </a:solidFill>
                <a:latin typeface="Arial"/>
                <a:ea typeface="Arial"/>
                <a:cs typeface="Arial"/>
                <a:sym typeface="Arial"/>
              </a:rPr>
              <a:t>The College of William and Mary</a:t>
            </a:r>
            <a:endParaRPr sz="3600" dirty="0">
              <a:solidFill>
                <a:srgbClr val="1F4E79"/>
              </a:solidFill>
              <a:latin typeface="Arial"/>
              <a:ea typeface="Arial"/>
              <a:cs typeface="Arial"/>
              <a:sym typeface="Arial"/>
            </a:endParaRPr>
          </a:p>
        </p:txBody>
      </p:sp>
      <p:sp>
        <p:nvSpPr>
          <p:cNvPr id="54" name="Google Shape;54;g2492f7694c2_0_0"/>
          <p:cNvSpPr txBox="1">
            <a:spLocks noGrp="1"/>
          </p:cNvSpPr>
          <p:nvPr>
            <p:ph type="body" idx="9"/>
          </p:nvPr>
        </p:nvSpPr>
        <p:spPr>
          <a:xfrm>
            <a:off x="4537525" y="2670783"/>
            <a:ext cx="32038475" cy="1417742"/>
          </a:xfrm>
          <a:prstGeom prst="rect">
            <a:avLst/>
          </a:prstGeom>
        </p:spPr>
        <p:txBody>
          <a:bodyPr spcFirstLastPara="1" wrap="square" lIns="91425" tIns="45700" rIns="91425" bIns="45700" anchor="t" anchorCtr="1">
            <a:noAutofit/>
          </a:bodyPr>
          <a:lstStyle/>
          <a:p>
            <a:pPr marL="0" lvl="0" indent="0" algn="ctr" rtl="0">
              <a:spcBef>
                <a:spcPts val="3600"/>
              </a:spcBef>
              <a:spcAft>
                <a:spcPts val="0"/>
              </a:spcAft>
              <a:buNone/>
            </a:pPr>
            <a:r>
              <a:rPr lang="en-US" sz="5500" dirty="0" err="1">
                <a:solidFill>
                  <a:srgbClr val="1F4E79"/>
                </a:solidFill>
                <a:latin typeface="Arial"/>
                <a:ea typeface="Arial"/>
                <a:cs typeface="Arial"/>
                <a:sym typeface="Arial"/>
              </a:rPr>
              <a:t>Qizhou</a:t>
            </a:r>
            <a:r>
              <a:rPr lang="en-US" sz="5500" dirty="0">
                <a:solidFill>
                  <a:srgbClr val="1F4E79"/>
                </a:solidFill>
                <a:latin typeface="Arial"/>
                <a:ea typeface="Arial"/>
                <a:cs typeface="Arial"/>
                <a:sym typeface="Arial"/>
              </a:rPr>
              <a:t> Duan</a:t>
            </a:r>
            <a:r>
              <a:rPr lang="en-US" sz="5500" baseline="30000" dirty="0">
                <a:solidFill>
                  <a:srgbClr val="1F4E79"/>
                </a:solidFill>
                <a:latin typeface="Arial"/>
                <a:ea typeface="Arial"/>
                <a:cs typeface="Arial"/>
                <a:sym typeface="Arial"/>
              </a:rPr>
              <a:t>1</a:t>
            </a:r>
            <a:r>
              <a:rPr lang="en-US" sz="5500" dirty="0">
                <a:solidFill>
                  <a:srgbClr val="1F4E79"/>
                </a:solidFill>
                <a:latin typeface="Arial"/>
                <a:ea typeface="Arial"/>
                <a:cs typeface="Arial"/>
                <a:sym typeface="Arial"/>
              </a:rPr>
              <a:t>, </a:t>
            </a:r>
            <a:r>
              <a:rPr lang="en-US" sz="5500" dirty="0" err="1">
                <a:solidFill>
                  <a:srgbClr val="1F4E79"/>
                </a:solidFill>
                <a:latin typeface="Arial"/>
                <a:ea typeface="Arial"/>
                <a:cs typeface="Arial"/>
                <a:sym typeface="Arial"/>
              </a:rPr>
              <a:t>Chenglingxi</a:t>
            </a:r>
            <a:r>
              <a:rPr lang="en-US" sz="5500" dirty="0">
                <a:solidFill>
                  <a:srgbClr val="1F4E79"/>
                </a:solidFill>
                <a:latin typeface="Arial"/>
                <a:ea typeface="Arial"/>
                <a:cs typeface="Arial"/>
                <a:sym typeface="Arial"/>
              </a:rPr>
              <a:t> Xu</a:t>
            </a:r>
            <a:r>
              <a:rPr lang="en-US" sz="5500" baseline="30000" dirty="0">
                <a:solidFill>
                  <a:srgbClr val="1F4E79"/>
                </a:solidFill>
                <a:latin typeface="Arial"/>
                <a:ea typeface="Arial"/>
                <a:cs typeface="Arial"/>
                <a:sym typeface="Arial"/>
              </a:rPr>
              <a:t>1</a:t>
            </a:r>
            <a:r>
              <a:rPr lang="en-US" sz="5500" dirty="0">
                <a:solidFill>
                  <a:srgbClr val="1F4E79"/>
                </a:solidFill>
                <a:latin typeface="Arial"/>
                <a:ea typeface="Arial"/>
                <a:cs typeface="Arial"/>
                <a:sym typeface="Arial"/>
              </a:rPr>
              <a:t>, </a:t>
            </a:r>
            <a:r>
              <a:rPr lang="en-US" sz="5500" dirty="0" err="1">
                <a:solidFill>
                  <a:srgbClr val="1F4E79"/>
                </a:solidFill>
                <a:latin typeface="Arial"/>
                <a:ea typeface="Arial"/>
                <a:cs typeface="Arial"/>
                <a:sym typeface="Arial"/>
              </a:rPr>
              <a:t>Isebel</a:t>
            </a:r>
            <a:r>
              <a:rPr lang="en-US" sz="5500" dirty="0">
                <a:solidFill>
                  <a:srgbClr val="1F4E79"/>
                </a:solidFill>
                <a:latin typeface="Arial"/>
                <a:ea typeface="Arial"/>
                <a:cs typeface="Arial"/>
                <a:sym typeface="Arial"/>
              </a:rPr>
              <a:t> Ye</a:t>
            </a:r>
            <a:r>
              <a:rPr lang="en-US" sz="5500" baseline="30000" dirty="0">
                <a:solidFill>
                  <a:srgbClr val="1F4E79"/>
                </a:solidFill>
                <a:latin typeface="Arial"/>
                <a:ea typeface="Arial"/>
                <a:cs typeface="Arial"/>
                <a:sym typeface="Arial"/>
              </a:rPr>
              <a:t>2</a:t>
            </a:r>
            <a:r>
              <a:rPr lang="en-US" sz="5500" dirty="0">
                <a:solidFill>
                  <a:srgbClr val="1F4E79"/>
                </a:solidFill>
                <a:latin typeface="Arial"/>
                <a:ea typeface="Arial"/>
                <a:cs typeface="Arial"/>
                <a:sym typeface="Arial"/>
              </a:rPr>
              <a:t>, Lee Kirkpatrick</a:t>
            </a:r>
            <a:r>
              <a:rPr lang="en-US" sz="5500" baseline="30000" dirty="0">
                <a:solidFill>
                  <a:srgbClr val="1F4E79"/>
                </a:solidFill>
                <a:latin typeface="Arial"/>
                <a:ea typeface="Arial"/>
                <a:cs typeface="Arial"/>
                <a:sym typeface="Arial"/>
              </a:rPr>
              <a:t>1</a:t>
            </a:r>
            <a:endParaRPr sz="5500" dirty="0">
              <a:solidFill>
                <a:srgbClr val="1F4E79"/>
              </a:solidFill>
              <a:latin typeface="Arial"/>
              <a:ea typeface="Arial"/>
              <a:cs typeface="Arial"/>
              <a:sym typeface="Arial"/>
            </a:endParaRPr>
          </a:p>
        </p:txBody>
      </p:sp>
      <p:sp>
        <p:nvSpPr>
          <p:cNvPr id="55" name="Google Shape;55;g2492f7694c2_0_0"/>
          <p:cNvSpPr txBox="1">
            <a:spLocks noGrp="1"/>
          </p:cNvSpPr>
          <p:nvPr>
            <p:ph type="body" idx="13"/>
          </p:nvPr>
        </p:nvSpPr>
        <p:spPr>
          <a:xfrm>
            <a:off x="2941350" y="1218388"/>
            <a:ext cx="34125750" cy="1889457"/>
          </a:xfrm>
          <a:prstGeom prst="rect">
            <a:avLst/>
          </a:prstGeom>
        </p:spPr>
        <p:txBody>
          <a:bodyPr spcFirstLastPara="1" wrap="square" lIns="91425" tIns="45700" rIns="91425" bIns="45700" anchor="t" anchorCtr="1">
            <a:noAutofit/>
          </a:bodyPr>
          <a:lstStyle/>
          <a:p>
            <a:pPr marL="0" lvl="0" indent="0" algn="ctr" rtl="0">
              <a:lnSpc>
                <a:spcPct val="100000"/>
              </a:lnSpc>
              <a:spcBef>
                <a:spcPts val="0"/>
              </a:spcBef>
              <a:spcAft>
                <a:spcPts val="0"/>
              </a:spcAft>
              <a:buNone/>
            </a:pPr>
            <a:r>
              <a:rPr lang="en-US" sz="8300" b="1" dirty="0">
                <a:solidFill>
                  <a:srgbClr val="1F4E79"/>
                </a:solidFill>
                <a:latin typeface="Arial"/>
                <a:ea typeface="Arial"/>
                <a:cs typeface="Arial"/>
                <a:sym typeface="Arial"/>
              </a:rPr>
              <a:t>Benefit Valuation and Gratitude</a:t>
            </a:r>
            <a:endParaRPr sz="8300" b="1" dirty="0">
              <a:solidFill>
                <a:srgbClr val="1F4E79"/>
              </a:solidFill>
              <a:latin typeface="Arial"/>
              <a:ea typeface="Arial"/>
              <a:cs typeface="Arial"/>
              <a:sym typeface="Arial"/>
            </a:endParaRPr>
          </a:p>
        </p:txBody>
      </p:sp>
      <p:sp>
        <p:nvSpPr>
          <p:cNvPr id="56" name="Google Shape;56;g2492f7694c2_0_0"/>
          <p:cNvSpPr txBox="1">
            <a:spLocks noGrp="1"/>
          </p:cNvSpPr>
          <p:nvPr>
            <p:ph type="body" idx="1"/>
          </p:nvPr>
        </p:nvSpPr>
        <p:spPr>
          <a:xfrm>
            <a:off x="133474" y="5888675"/>
            <a:ext cx="14370000" cy="7248088"/>
          </a:xfrm>
          <a:prstGeom prst="rect">
            <a:avLst/>
          </a:prstGeom>
          <a:ln>
            <a:noFill/>
          </a:ln>
        </p:spPr>
        <p:txBody>
          <a:bodyPr spcFirstLastPara="1" wrap="square" lIns="228575" tIns="228575" rIns="228575" bIns="228575" anchor="t" anchorCtr="0">
            <a:spAutoFit/>
          </a:bodyPr>
          <a:lstStyle/>
          <a:p>
            <a:pPr rtl="0" fontAlgn="base">
              <a:spcBef>
                <a:spcPts val="0"/>
              </a:spcBef>
              <a:spcAft>
                <a:spcPts val="0"/>
              </a:spcAft>
              <a:buFont typeface="Arial" panose="020B0604020202020204" pitchFamily="34" charset="0"/>
              <a:buChar char="•"/>
            </a:pPr>
            <a:r>
              <a:rPr lang="en-US" sz="3500" b="0" i="0" u="none" strike="noStrike" dirty="0">
                <a:solidFill>
                  <a:schemeClr val="accent1">
                    <a:lumMod val="50000"/>
                  </a:schemeClr>
                </a:solidFill>
                <a:effectLst/>
                <a:latin typeface="Arial" panose="020B0604020202020204" pitchFamily="34" charset="0"/>
              </a:rPr>
              <a:t>Evolutionary psychology claims that emotion has its adaptive function</a:t>
            </a:r>
          </a:p>
          <a:p>
            <a:pPr rtl="0" fontAlgn="base">
              <a:spcBef>
                <a:spcPts val="0"/>
              </a:spcBef>
              <a:spcAft>
                <a:spcPts val="0"/>
              </a:spcAft>
              <a:buFont typeface="Arial" panose="020B0604020202020204" pitchFamily="34" charset="0"/>
              <a:buChar char="•"/>
            </a:pPr>
            <a:r>
              <a:rPr lang="en-US" sz="3500" b="0" i="0" u="none" strike="noStrike" dirty="0">
                <a:solidFill>
                  <a:schemeClr val="accent1">
                    <a:lumMod val="50000"/>
                  </a:schemeClr>
                </a:solidFill>
                <a:effectLst/>
                <a:latin typeface="Arial" panose="020B0604020202020204" pitchFamily="34" charset="0"/>
              </a:rPr>
              <a:t>The welfare-tradeoff ratio (WTR) is a neurocomputational variable that many emotions incorporate in the decision-making process</a:t>
            </a:r>
          </a:p>
          <a:p>
            <a:pPr rtl="0" fontAlgn="base">
              <a:spcBef>
                <a:spcPts val="0"/>
              </a:spcBef>
              <a:spcAft>
                <a:spcPts val="0"/>
              </a:spcAft>
              <a:buFont typeface="Arial" panose="020B0604020202020204" pitchFamily="34" charset="0"/>
              <a:buChar char="•"/>
            </a:pPr>
            <a:r>
              <a:rPr lang="en-US" sz="3500" b="0" i="0" u="none" strike="noStrike" dirty="0">
                <a:solidFill>
                  <a:schemeClr val="accent1">
                    <a:lumMod val="50000"/>
                  </a:schemeClr>
                </a:solidFill>
                <a:effectLst/>
                <a:latin typeface="Arial" panose="020B0604020202020204" pitchFamily="34" charset="0"/>
              </a:rPr>
              <a:t>WTR: The perceived willingness of one party to forgo resources to benefit another</a:t>
            </a:r>
          </a:p>
          <a:p>
            <a:pPr marL="742950" lvl="1" indent="-285750" rtl="0" fontAlgn="base">
              <a:spcBef>
                <a:spcPts val="0"/>
              </a:spcBef>
              <a:spcAft>
                <a:spcPts val="0"/>
              </a:spcAft>
              <a:buFont typeface="Arial" panose="020B0604020202020204" pitchFamily="34" charset="0"/>
              <a:buChar char="•"/>
            </a:pPr>
            <a:r>
              <a:rPr lang="en-US" sz="3500" b="0" i="0" u="none" strike="noStrike" dirty="0">
                <a:solidFill>
                  <a:schemeClr val="accent1">
                    <a:lumMod val="50000"/>
                  </a:schemeClr>
                </a:solidFill>
                <a:effectLst/>
                <a:latin typeface="Arial" panose="020B0604020202020204" pitchFamily="34" charset="0"/>
              </a:rPr>
              <a:t>For example, anger arise in order to raise other’s WTR toward oneself</a:t>
            </a:r>
          </a:p>
          <a:p>
            <a:pPr rtl="0" fontAlgn="base">
              <a:spcBef>
                <a:spcPts val="0"/>
              </a:spcBef>
              <a:spcAft>
                <a:spcPts val="0"/>
              </a:spcAft>
              <a:buFont typeface="Arial" panose="020B0604020202020204" pitchFamily="34" charset="0"/>
              <a:buChar char="•"/>
            </a:pPr>
            <a:r>
              <a:rPr lang="en-US" sz="3500" b="0" i="0" u="none" strike="noStrike" dirty="0">
                <a:solidFill>
                  <a:schemeClr val="accent1">
                    <a:lumMod val="50000"/>
                  </a:schemeClr>
                </a:solidFill>
                <a:effectLst/>
                <a:latin typeface="Arial" panose="020B0604020202020204" pitchFamily="34" charset="0"/>
              </a:rPr>
              <a:t>Forster et al. (2017, Front Hum </a:t>
            </a:r>
            <a:r>
              <a:rPr lang="en-US" sz="3500" b="0" i="0" u="none" strike="noStrike" dirty="0" err="1">
                <a:solidFill>
                  <a:schemeClr val="accent1">
                    <a:lumMod val="50000"/>
                  </a:schemeClr>
                </a:solidFill>
                <a:effectLst/>
                <a:latin typeface="Arial" panose="020B0604020202020204" pitchFamily="34" charset="0"/>
              </a:rPr>
              <a:t>Neurosci</a:t>
            </a:r>
            <a:r>
              <a:rPr lang="en-US" sz="3500" b="0" i="0" u="none" strike="noStrike" dirty="0">
                <a:solidFill>
                  <a:schemeClr val="accent1">
                    <a:lumMod val="50000"/>
                  </a:schemeClr>
                </a:solidFill>
                <a:effectLst/>
                <a:latin typeface="Arial" panose="020B0604020202020204" pitchFamily="34" charset="0"/>
              </a:rPr>
              <a:t>.) proposed that gratitude was elicited when there was an incongruence of perceived benefits versus expected benefits </a:t>
            </a:r>
          </a:p>
          <a:p>
            <a:pPr marL="742950" lvl="1" indent="-285750" rtl="0" fontAlgn="base">
              <a:spcBef>
                <a:spcPts val="0"/>
              </a:spcBef>
              <a:spcAft>
                <a:spcPts val="0"/>
              </a:spcAft>
              <a:buFont typeface="Arial" panose="020B0604020202020204" pitchFamily="34" charset="0"/>
              <a:buChar char="•"/>
            </a:pPr>
            <a:r>
              <a:rPr lang="en-US" sz="3500" b="0" i="0" u="none" strike="noStrike" dirty="0">
                <a:solidFill>
                  <a:schemeClr val="accent1">
                    <a:lumMod val="50000"/>
                  </a:schemeClr>
                </a:solidFill>
                <a:effectLst/>
                <a:latin typeface="Arial" panose="020B0604020202020204" pitchFamily="34" charset="0"/>
              </a:rPr>
              <a:t>gratitude would be inversely correlated with a welfare-tradeoff ratio</a:t>
            </a:r>
          </a:p>
          <a:p>
            <a:pPr marL="742950" lvl="1" indent="-285750" rtl="0" fontAlgn="base">
              <a:spcBef>
                <a:spcPts val="0"/>
              </a:spcBef>
              <a:spcAft>
                <a:spcPts val="0"/>
              </a:spcAft>
              <a:buFont typeface="Arial" panose="020B0604020202020204" pitchFamily="34" charset="0"/>
              <a:buChar char="•"/>
            </a:pPr>
            <a:r>
              <a:rPr lang="en-US" sz="3500" b="0" i="0" u="none" strike="noStrike" dirty="0">
                <a:solidFill>
                  <a:schemeClr val="accent1">
                    <a:lumMod val="50000"/>
                  </a:schemeClr>
                </a:solidFill>
                <a:effectLst/>
                <a:latin typeface="Arial" panose="020B0604020202020204" pitchFamily="34" charset="0"/>
              </a:rPr>
              <a:t>However, null result was found</a:t>
            </a:r>
          </a:p>
          <a:p>
            <a:pPr marL="742950" lvl="1" indent="-285750" rtl="0" fontAlgn="base">
              <a:spcBef>
                <a:spcPts val="0"/>
              </a:spcBef>
              <a:spcAft>
                <a:spcPts val="0"/>
              </a:spcAft>
              <a:buFont typeface="Arial" panose="020B0604020202020204" pitchFamily="34" charset="0"/>
              <a:buChar char="•"/>
            </a:pPr>
            <a:r>
              <a:rPr lang="en-US" sz="3500" b="0" i="0" u="none" strike="noStrike" dirty="0">
                <a:solidFill>
                  <a:schemeClr val="accent1">
                    <a:lumMod val="50000"/>
                  </a:schemeClr>
                </a:solidFill>
                <a:effectLst/>
                <a:latin typeface="Arial" panose="020B0604020202020204" pitchFamily="34" charset="0"/>
              </a:rPr>
              <a:t>Why?</a:t>
            </a:r>
          </a:p>
        </p:txBody>
      </p:sp>
      <p:sp>
        <p:nvSpPr>
          <p:cNvPr id="75" name="Google Shape;75;g2492f7694c2_0_0"/>
          <p:cNvSpPr txBox="1">
            <a:spLocks noGrp="1"/>
          </p:cNvSpPr>
          <p:nvPr>
            <p:ph type="body" idx="1"/>
          </p:nvPr>
        </p:nvSpPr>
        <p:spPr>
          <a:xfrm>
            <a:off x="14980050" y="15220600"/>
            <a:ext cx="14709900" cy="646300"/>
          </a:xfrm>
          <a:prstGeom prst="rect">
            <a:avLst/>
          </a:prstGeom>
          <a:noFill/>
          <a:ln>
            <a:noFill/>
          </a:ln>
        </p:spPr>
        <p:txBody>
          <a:bodyPr spcFirstLastPara="1" wrap="square" lIns="91425" tIns="91425" rIns="91425" bIns="91425" anchor="ctr" anchorCtr="0">
            <a:spAutoFit/>
          </a:bodyPr>
          <a:lstStyle/>
          <a:p>
            <a:pPr marL="457200" lvl="0" indent="-419100" algn="l" rtl="0">
              <a:lnSpc>
                <a:spcPct val="100000"/>
              </a:lnSpc>
              <a:spcBef>
                <a:spcPts val="0"/>
              </a:spcBef>
              <a:spcAft>
                <a:spcPts val="0"/>
              </a:spcAft>
              <a:buClr>
                <a:srgbClr val="1F4E79"/>
              </a:buClr>
              <a:buSzPts val="3000"/>
              <a:buFont typeface="Arial"/>
              <a:buChar char="•"/>
            </a:pPr>
            <a:r>
              <a:rPr lang="en-US" sz="3000" dirty="0">
                <a:latin typeface="Arial"/>
                <a:ea typeface="Arial"/>
                <a:cs typeface="Arial"/>
                <a:sym typeface="Arial"/>
              </a:rPr>
              <a:t>Effect sizes were scaled and standardized with mean values on a 0 to 1 scale</a:t>
            </a:r>
            <a:endParaRPr sz="3000" dirty="0">
              <a:latin typeface="Arial"/>
              <a:ea typeface="Arial"/>
              <a:cs typeface="Arial"/>
              <a:sym typeface="Arial"/>
            </a:endParaRPr>
          </a:p>
        </p:txBody>
      </p:sp>
      <p:pic>
        <p:nvPicPr>
          <p:cNvPr id="76" name="Google Shape;76;g2492f7694c2_0_0"/>
          <p:cNvPicPr preferRelativeResize="0"/>
          <p:nvPr/>
        </p:nvPicPr>
        <p:blipFill rotWithShape="1">
          <a:blip r:embed="rId3">
            <a:alphaModFix/>
          </a:blip>
          <a:srcRect/>
          <a:stretch/>
        </p:blipFill>
        <p:spPr>
          <a:xfrm>
            <a:off x="1738962" y="1482692"/>
            <a:ext cx="6403275" cy="1668197"/>
          </a:xfrm>
          <a:prstGeom prst="rect">
            <a:avLst/>
          </a:prstGeom>
          <a:noFill/>
          <a:ln>
            <a:noFill/>
          </a:ln>
        </p:spPr>
      </p:pic>
      <p:sp>
        <p:nvSpPr>
          <p:cNvPr id="77" name="Google Shape;77;g2492f7694c2_0_0"/>
          <p:cNvSpPr txBox="1">
            <a:spLocks noGrp="1"/>
          </p:cNvSpPr>
          <p:nvPr>
            <p:ph type="body" idx="1"/>
          </p:nvPr>
        </p:nvSpPr>
        <p:spPr>
          <a:xfrm>
            <a:off x="14865750" y="13851074"/>
            <a:ext cx="15229050" cy="804600"/>
          </a:xfrm>
          <a:prstGeom prst="rect">
            <a:avLst/>
          </a:prstGeom>
          <a:solidFill>
            <a:srgbClr val="0F5191"/>
          </a:solid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Clr>
                <a:srgbClr val="FFFFFF"/>
              </a:buClr>
              <a:buSzPts val="4000"/>
              <a:buNone/>
            </a:pPr>
            <a:r>
              <a:rPr lang="en-US" sz="4000" b="1" dirty="0">
                <a:solidFill>
                  <a:srgbClr val="FFFFFF"/>
                </a:solidFill>
                <a:latin typeface="Arial"/>
                <a:ea typeface="Arial"/>
                <a:cs typeface="Arial"/>
                <a:sym typeface="Arial"/>
              </a:rPr>
              <a:t>ANALYTIC PLAN</a:t>
            </a:r>
            <a:endParaRPr sz="4000" dirty="0">
              <a:latin typeface="Arial"/>
              <a:ea typeface="Arial"/>
              <a:cs typeface="Arial"/>
              <a:sym typeface="Arial"/>
            </a:endParaRPr>
          </a:p>
        </p:txBody>
      </p:sp>
      <p:sp>
        <p:nvSpPr>
          <p:cNvPr id="78" name="Google Shape;78;g2492f7694c2_0_0"/>
          <p:cNvSpPr txBox="1">
            <a:spLocks noGrp="1"/>
          </p:cNvSpPr>
          <p:nvPr>
            <p:ph type="body" idx="1"/>
          </p:nvPr>
        </p:nvSpPr>
        <p:spPr>
          <a:xfrm>
            <a:off x="14516100" y="4855500"/>
            <a:ext cx="14859000" cy="804600"/>
          </a:xfrm>
          <a:prstGeom prst="rect">
            <a:avLst/>
          </a:prstGeom>
          <a:solidFill>
            <a:srgbClr val="0F5191"/>
          </a:solid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Clr>
                <a:srgbClr val="FFFFFF"/>
              </a:buClr>
              <a:buSzPts val="4000"/>
              <a:buNone/>
            </a:pPr>
            <a:r>
              <a:rPr lang="en-US" sz="4000" b="1" dirty="0">
                <a:solidFill>
                  <a:srgbClr val="FFFFFF"/>
                </a:solidFill>
                <a:latin typeface="Arial"/>
                <a:ea typeface="Arial"/>
                <a:cs typeface="Arial"/>
                <a:sym typeface="Arial"/>
              </a:rPr>
              <a:t>Welfare Tradeoff Ratio</a:t>
            </a:r>
            <a:endParaRPr dirty="0">
              <a:latin typeface="Arial"/>
              <a:ea typeface="Arial"/>
              <a:cs typeface="Arial"/>
              <a:sym typeface="Arial"/>
            </a:endParaRPr>
          </a:p>
        </p:txBody>
      </p:sp>
      <p:sp>
        <p:nvSpPr>
          <p:cNvPr id="80" name="Google Shape;80;g2492f7694c2_0_0"/>
          <p:cNvSpPr txBox="1">
            <a:spLocks noGrp="1"/>
          </p:cNvSpPr>
          <p:nvPr>
            <p:ph type="body" idx="1"/>
          </p:nvPr>
        </p:nvSpPr>
        <p:spPr>
          <a:xfrm>
            <a:off x="-143978" y="19576374"/>
            <a:ext cx="14709900" cy="11564654"/>
          </a:xfrm>
          <a:prstGeom prst="rect">
            <a:avLst/>
          </a:prstGeom>
          <a:ln>
            <a:noFill/>
          </a:ln>
        </p:spPr>
        <p:txBody>
          <a:bodyPr spcFirstLastPara="1" wrap="square" lIns="228575" tIns="228575" rIns="228575" bIns="228575" anchor="t" anchorCtr="0">
            <a:spAutoFit/>
          </a:bodyPr>
          <a:lstStyle/>
          <a:p>
            <a:r>
              <a:rPr lang="en-US" sz="3500" dirty="0">
                <a:effectLst/>
                <a:latin typeface="Helvetica Neue" panose="02000503000000020004" pitchFamily="2" charset="0"/>
              </a:rPr>
              <a:t>The study was conducted in the form of an online Qualtrics questionnaire which can be completed in less than 30 minutes. The questionnaire, adapted from a previous study by Forster et al. (2017), contains two sets of 20 hypothetical scenarios in which another person does something helpful for the respondent; in the first set the other person is a stranger; in the second set the other person is a close friend. For each of these (2 x 20 = 40) scenarios the respondent is asked to answer three questions regarding (1) how grateful he/she would feel, (2) how much he/she would want to return the favor, and (3) how much he/she would feel obligated to return the favor. Scores will summed across the 20 scenarios to yield a total score for each of the three questions, separately for stranger and friend. The analysis will be a 3 (questions: gratefulness, desire to reciprocate, obligation to reciprocate) x 2 (stranger, friend) repeated-measures ANOVA followed by analysis of simple effects. We expect to find an interaction, such that gratefulness does not differ between targets (as found by Forster et al. 2017) but that both desire to reciprocate and obligation to reciprocate) do differ between targets; specifically, the desire and obligation to reciprocate a stranger’s favor is greater than for a friend’s favor.</a:t>
            </a:r>
          </a:p>
          <a:p>
            <a:pPr marL="457200" lvl="0" indent="-419100" algn="l" rtl="0">
              <a:spcBef>
                <a:spcPts val="3600"/>
              </a:spcBef>
              <a:spcAft>
                <a:spcPts val="0"/>
              </a:spcAft>
              <a:buSzPts val="3000"/>
              <a:buFont typeface="Arial"/>
              <a:buChar char="●"/>
            </a:pPr>
            <a:endParaRPr sz="3500" dirty="0">
              <a:latin typeface="Arial"/>
              <a:ea typeface="Arial"/>
              <a:cs typeface="Arial"/>
              <a:sym typeface="Arial"/>
            </a:endParaRPr>
          </a:p>
        </p:txBody>
      </p:sp>
      <p:sp>
        <p:nvSpPr>
          <p:cNvPr id="89" name="Google Shape;89;g2492f7694c2_0_0"/>
          <p:cNvSpPr txBox="1"/>
          <p:nvPr/>
        </p:nvSpPr>
        <p:spPr>
          <a:xfrm>
            <a:off x="31688325" y="6533295"/>
            <a:ext cx="5226900" cy="1061799"/>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3600"/>
              </a:spcBef>
              <a:spcAft>
                <a:spcPts val="0"/>
              </a:spcAft>
              <a:buNone/>
            </a:pPr>
            <a:r>
              <a:rPr lang="en-US" sz="3000" b="1" dirty="0">
                <a:solidFill>
                  <a:srgbClr val="1E4E79"/>
                </a:solidFill>
              </a:rPr>
              <a:t>Exploratory Analyses</a:t>
            </a:r>
            <a:endParaRPr sz="3000" b="1" dirty="0">
              <a:solidFill>
                <a:srgbClr val="1E4E79"/>
              </a:solidFill>
            </a:endParaRPr>
          </a:p>
        </p:txBody>
      </p:sp>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709</TotalTime>
  <Words>533</Words>
  <Application>Microsoft Macintosh PowerPoint</Application>
  <PresentationFormat>Custom</PresentationFormat>
  <Paragraphs>29</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Helvetica Neue</vt:lpstr>
      <vt:lpstr>Times New Roman</vt:lpstr>
      <vt:lpstr>Trebuchet MS</vt:lpstr>
      <vt:lpstr>1_Office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Qizhou Duan</cp:lastModifiedBy>
  <cp:revision>23</cp:revision>
  <dcterms:created xsi:type="dcterms:W3CDTF">2012-02-03T19:11:35Z</dcterms:created>
  <dcterms:modified xsi:type="dcterms:W3CDTF">2024-04-17T04:38:00Z</dcterms:modified>
</cp:coreProperties>
</file>