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12"/>
  </p:normalViewPr>
  <p:slideViewPr>
    <p:cSldViewPr snapToGrid="0" snapToObjects="1">
      <p:cViewPr>
        <p:scale>
          <a:sx n="200" d="100"/>
          <a:sy n="200" d="100"/>
        </p:scale>
        <p:origin x="-69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0C0-7BC7-9047-AC2A-4DC108B54CE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790A-F44C-3F43-B872-E911287E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0C0-7BC7-9047-AC2A-4DC108B54CE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790A-F44C-3F43-B872-E911287E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0C0-7BC7-9047-AC2A-4DC108B54CE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790A-F44C-3F43-B872-E911287E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1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0C0-7BC7-9047-AC2A-4DC108B54CE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790A-F44C-3F43-B872-E911287E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0C0-7BC7-9047-AC2A-4DC108B54CE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790A-F44C-3F43-B872-E911287E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1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0C0-7BC7-9047-AC2A-4DC108B54CE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790A-F44C-3F43-B872-E911287E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2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0C0-7BC7-9047-AC2A-4DC108B54CE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790A-F44C-3F43-B872-E911287E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0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0C0-7BC7-9047-AC2A-4DC108B54CE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790A-F44C-3F43-B872-E911287E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9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0C0-7BC7-9047-AC2A-4DC108B54CE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790A-F44C-3F43-B872-E911287E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0C0-7BC7-9047-AC2A-4DC108B54CE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790A-F44C-3F43-B872-E911287E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5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D0C0-7BC7-9047-AC2A-4DC108B54CE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790A-F44C-3F43-B872-E911287E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D0C0-7BC7-9047-AC2A-4DC108B54CE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790A-F44C-3F43-B872-E911287E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054238" y="462517"/>
            <a:ext cx="1822700" cy="2654085"/>
            <a:chOff x="4235338" y="1072117"/>
            <a:chExt cx="1822700" cy="2654085"/>
          </a:xfrm>
        </p:grpSpPr>
        <p:grpSp>
          <p:nvGrpSpPr>
            <p:cNvPr id="34" name="Group 33"/>
            <p:cNvGrpSpPr/>
            <p:nvPr/>
          </p:nvGrpSpPr>
          <p:grpSpPr>
            <a:xfrm>
              <a:off x="4606818" y="1876252"/>
              <a:ext cx="1047964" cy="1849950"/>
              <a:chOff x="4631146" y="2079452"/>
              <a:chExt cx="1047964" cy="18499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631146" y="2763748"/>
                <a:ext cx="1047964" cy="63699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4" idx="2"/>
              </p:cNvCxnSpPr>
              <p:nvPr/>
            </p:nvCxnSpPr>
            <p:spPr>
              <a:xfrm>
                <a:off x="5155128" y="3400746"/>
                <a:ext cx="0" cy="5286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4999488" y="2079452"/>
                <a:ext cx="311279" cy="311279"/>
                <a:chOff x="4843849" y="1396314"/>
                <a:chExt cx="311279" cy="311279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843849" y="1396314"/>
                  <a:ext cx="311279" cy="31127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890938" y="1443403"/>
                  <a:ext cx="217101" cy="217101"/>
                </a:xfrm>
                <a:prstGeom prst="ellipse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Straight Connector 16"/>
                <p:cNvCxnSpPr>
                  <a:stCxn id="15" idx="2"/>
                  <a:endCxn id="15" idx="6"/>
                </p:cNvCxnSpPr>
                <p:nvPr/>
              </p:nvCxnSpPr>
              <p:spPr>
                <a:xfrm>
                  <a:off x="4890938" y="1551954"/>
                  <a:ext cx="21710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5" idx="0"/>
                  <a:endCxn id="15" idx="4"/>
                </p:cNvCxnSpPr>
                <p:nvPr/>
              </p:nvCxnSpPr>
              <p:spPr>
                <a:xfrm>
                  <a:off x="4999489" y="1443403"/>
                  <a:ext cx="0" cy="21710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23"/>
              <p:cNvCxnSpPr>
                <a:stCxn id="12" idx="4"/>
                <a:endCxn id="4" idx="0"/>
              </p:cNvCxnSpPr>
              <p:nvPr/>
            </p:nvCxnSpPr>
            <p:spPr>
              <a:xfrm>
                <a:off x="5155128" y="2390731"/>
                <a:ext cx="0" cy="3730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279900" y="1441450"/>
              <a:ext cx="393700" cy="0"/>
              <a:chOff x="4279900" y="1441450"/>
              <a:chExt cx="393700" cy="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4279900" y="1441450"/>
                <a:ext cx="1968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476750" y="1441450"/>
                <a:ext cx="1968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588000" y="1454150"/>
              <a:ext cx="393700" cy="0"/>
              <a:chOff x="4279900" y="1441450"/>
              <a:chExt cx="393700" cy="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4279900" y="1441450"/>
                <a:ext cx="1968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76750" y="1441450"/>
                <a:ext cx="1968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Elbow Connector 35"/>
            <p:cNvCxnSpPr>
              <a:endCxn id="12" idx="2"/>
            </p:cNvCxnSpPr>
            <p:nvPr/>
          </p:nvCxnSpPr>
          <p:spPr>
            <a:xfrm rot="16200000" flipH="1">
              <a:off x="4430734" y="1487466"/>
              <a:ext cx="590442" cy="49841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endCxn id="12" idx="6"/>
            </p:cNvCxnSpPr>
            <p:nvPr/>
          </p:nvCxnSpPr>
          <p:spPr>
            <a:xfrm rot="5400000">
              <a:off x="5246774" y="1493816"/>
              <a:ext cx="577742" cy="49841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654782" y="107338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35338" y="107211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S0</a:t>
              </a:r>
              <a:r>
                <a:rPr lang="en-US" baseline="-25000" dirty="0" smtClean="0"/>
                <a:t>E</a:t>
              </a:r>
              <a:r>
                <a:rPr lang="en-US" dirty="0" smtClean="0"/>
                <a:t> : 1, 2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19101" y="219121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S0</a:t>
              </a:r>
              <a:r>
                <a:rPr lang="en-US" baseline="-25000" smtClean="0"/>
                <a:t>I</a:t>
              </a:r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09729" y="3307568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S0</a:t>
              </a:r>
              <a:r>
                <a:rPr lang="en-US" baseline="-25000" dirty="0" smtClean="0"/>
                <a:t>O</a:t>
              </a:r>
              <a:r>
                <a:rPr lang="en-US" dirty="0"/>
                <a:t> </a:t>
              </a:r>
              <a:r>
                <a:rPr lang="en-US" dirty="0" smtClean="0"/>
                <a:t>: 1 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300597" y="462517"/>
            <a:ext cx="3269427" cy="2654085"/>
            <a:chOff x="5300597" y="462517"/>
            <a:chExt cx="3269427" cy="2654085"/>
          </a:xfrm>
        </p:grpSpPr>
        <p:grpSp>
          <p:nvGrpSpPr>
            <p:cNvPr id="44" name="Group 43"/>
            <p:cNvGrpSpPr/>
            <p:nvPr/>
          </p:nvGrpSpPr>
          <p:grpSpPr>
            <a:xfrm>
              <a:off x="5300597" y="462517"/>
              <a:ext cx="2938144" cy="2654085"/>
              <a:chOff x="4235338" y="1072117"/>
              <a:chExt cx="2938144" cy="2654085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606818" y="1876252"/>
                <a:ext cx="1047964" cy="1849950"/>
                <a:chOff x="4631146" y="2079452"/>
                <a:chExt cx="1047964" cy="184995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4631146" y="2763748"/>
                  <a:ext cx="1047964" cy="6369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Straight Arrow Connector 58"/>
                <p:cNvCxnSpPr>
                  <a:stCxn id="46" idx="2"/>
                </p:cNvCxnSpPr>
                <p:nvPr/>
              </p:nvCxnSpPr>
              <p:spPr>
                <a:xfrm>
                  <a:off x="5155128" y="3400746"/>
                  <a:ext cx="0" cy="5286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Group 59"/>
                <p:cNvGrpSpPr/>
                <p:nvPr/>
              </p:nvGrpSpPr>
              <p:grpSpPr>
                <a:xfrm>
                  <a:off x="4999488" y="2079452"/>
                  <a:ext cx="311279" cy="311279"/>
                  <a:chOff x="4843849" y="1396314"/>
                  <a:chExt cx="311279" cy="311279"/>
                </a:xfrm>
              </p:grpSpPr>
              <p:sp>
                <p:nvSpPr>
                  <p:cNvPr id="62" name="Oval 61"/>
                  <p:cNvSpPr/>
                  <p:nvPr/>
                </p:nvSpPr>
                <p:spPr>
                  <a:xfrm>
                    <a:off x="4843849" y="1396314"/>
                    <a:ext cx="311279" cy="311279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4890938" y="1443403"/>
                    <a:ext cx="217101" cy="217101"/>
                  </a:xfrm>
                  <a:prstGeom prst="ellipse">
                    <a:avLst/>
                  </a:prstGeom>
                  <a:noFill/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4" name="Straight Connector 63"/>
                  <p:cNvCxnSpPr>
                    <a:stCxn id="57" idx="2"/>
                    <a:endCxn id="57" idx="6"/>
                  </p:cNvCxnSpPr>
                  <p:nvPr/>
                </p:nvCxnSpPr>
                <p:spPr>
                  <a:xfrm>
                    <a:off x="4890938" y="1551954"/>
                    <a:ext cx="21710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>
                    <a:stCxn id="57" idx="0"/>
                    <a:endCxn id="57" idx="4"/>
                  </p:cNvCxnSpPr>
                  <p:nvPr/>
                </p:nvCxnSpPr>
                <p:spPr>
                  <a:xfrm>
                    <a:off x="4999489" y="1443403"/>
                    <a:ext cx="0" cy="2171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" name="Straight Arrow Connector 60"/>
                <p:cNvCxnSpPr>
                  <a:stCxn id="54" idx="4"/>
                  <a:endCxn id="46" idx="0"/>
                </p:cNvCxnSpPr>
                <p:nvPr/>
              </p:nvCxnSpPr>
              <p:spPr>
                <a:xfrm>
                  <a:off x="5155128" y="2390731"/>
                  <a:ext cx="0" cy="37301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4279900" y="1441450"/>
                <a:ext cx="393700" cy="0"/>
                <a:chOff x="4279900" y="1441450"/>
                <a:chExt cx="393700" cy="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4279900" y="1441450"/>
                  <a:ext cx="19685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4476750" y="1441450"/>
                  <a:ext cx="19685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5588000" y="1454150"/>
                <a:ext cx="393700" cy="0"/>
                <a:chOff x="4279900" y="1441450"/>
                <a:chExt cx="393700" cy="0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4279900" y="1441450"/>
                  <a:ext cx="19685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476750" y="1441450"/>
                  <a:ext cx="19685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Elbow Connector 47"/>
              <p:cNvCxnSpPr>
                <a:endCxn id="54" idx="2"/>
              </p:cNvCxnSpPr>
              <p:nvPr/>
            </p:nvCxnSpPr>
            <p:spPr>
              <a:xfrm rot="16200000" flipH="1">
                <a:off x="4430734" y="1487466"/>
                <a:ext cx="590442" cy="498410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48"/>
              <p:cNvCxnSpPr>
                <a:endCxn id="54" idx="6"/>
              </p:cNvCxnSpPr>
              <p:nvPr/>
            </p:nvCxnSpPr>
            <p:spPr>
              <a:xfrm rot="5400000">
                <a:off x="5246774" y="1493816"/>
                <a:ext cx="577742" cy="498411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654782" y="1073388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235338" y="1072117"/>
                <a:ext cx="99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S0</a:t>
                </a:r>
                <a:r>
                  <a:rPr lang="en-US" baseline="-25000" dirty="0" smtClean="0"/>
                  <a:t>E</a:t>
                </a:r>
                <a:r>
                  <a:rPr lang="en-US" dirty="0" smtClean="0"/>
                  <a:t> : 1, 2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219101" y="2191216"/>
                <a:ext cx="1954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S0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 in {8, 9, 10, 11}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209729" y="3307568"/>
                <a:ext cx="848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S0</a:t>
                </a:r>
                <a:r>
                  <a:rPr lang="en-US" baseline="-25000" dirty="0" smtClean="0"/>
                  <a:t>O</a:t>
                </a:r>
                <a:r>
                  <a:rPr lang="en-US" dirty="0"/>
                  <a:t> </a:t>
                </a:r>
                <a:r>
                  <a:rPr lang="en-US" dirty="0" smtClean="0"/>
                  <a:t>: 1 </a:t>
                </a:r>
                <a:endParaRPr lang="en-US" dirty="0"/>
              </a:p>
            </p:txBody>
          </p:sp>
        </p:grpSp>
        <p:cxnSp>
          <p:nvCxnSpPr>
            <p:cNvPr id="67" name="Elbow Connector 66"/>
            <p:cNvCxnSpPr>
              <a:stCxn id="53" idx="3"/>
              <a:endCxn id="52" idx="2"/>
            </p:cNvCxnSpPr>
            <p:nvPr/>
          </p:nvCxnSpPr>
          <p:spPr>
            <a:xfrm flipV="1">
              <a:off x="7123297" y="1950948"/>
              <a:ext cx="138254" cy="931686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266847" y="2269447"/>
              <a:ext cx="1303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x</a:t>
              </a:r>
              <a:r>
                <a:rPr lang="en-US" smtClean="0">
                  <a:solidFill>
                    <a:srgbClr val="FF0000"/>
                  </a:solidFill>
                </a:rPr>
                <a:t>’ = 3, y’ = 1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397596" y="413215"/>
            <a:ext cx="3183068" cy="2654085"/>
            <a:chOff x="4235338" y="1072117"/>
            <a:chExt cx="3183068" cy="2654085"/>
          </a:xfrm>
        </p:grpSpPr>
        <p:grpSp>
          <p:nvGrpSpPr>
            <p:cNvPr id="71" name="Group 70"/>
            <p:cNvGrpSpPr/>
            <p:nvPr/>
          </p:nvGrpSpPr>
          <p:grpSpPr>
            <a:xfrm>
              <a:off x="4606818" y="1876252"/>
              <a:ext cx="1047964" cy="1849950"/>
              <a:chOff x="4631146" y="2079452"/>
              <a:chExt cx="1047964" cy="184995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4631146" y="2763748"/>
                <a:ext cx="1047964" cy="63699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5155128" y="3400746"/>
                <a:ext cx="0" cy="5286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4999488" y="2079452"/>
                <a:ext cx="311279" cy="311279"/>
                <a:chOff x="4843849" y="1396314"/>
                <a:chExt cx="311279" cy="311279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4843849" y="1396314"/>
                  <a:ext cx="311279" cy="31127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4890938" y="1443403"/>
                  <a:ext cx="217101" cy="217101"/>
                </a:xfrm>
                <a:prstGeom prst="ellipse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890938" y="1551954"/>
                  <a:ext cx="21710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999489" y="1443403"/>
                  <a:ext cx="0" cy="21710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Straight Arrow Connector 86"/>
              <p:cNvCxnSpPr/>
              <p:nvPr/>
            </p:nvCxnSpPr>
            <p:spPr>
              <a:xfrm>
                <a:off x="5155128" y="2390731"/>
                <a:ext cx="0" cy="3730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4279900" y="1441450"/>
              <a:ext cx="393700" cy="0"/>
              <a:chOff x="4279900" y="1441450"/>
              <a:chExt cx="393700" cy="0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4279900" y="1441450"/>
                <a:ext cx="1968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76750" y="1441450"/>
                <a:ext cx="1968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588000" y="1454150"/>
              <a:ext cx="393700" cy="0"/>
              <a:chOff x="4279900" y="1441450"/>
              <a:chExt cx="393700" cy="0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4279900" y="1441450"/>
                <a:ext cx="1968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476750" y="1441450"/>
                <a:ext cx="1968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Elbow Connector 73"/>
            <p:cNvCxnSpPr/>
            <p:nvPr/>
          </p:nvCxnSpPr>
          <p:spPr>
            <a:xfrm rot="16200000" flipH="1">
              <a:off x="4430734" y="1487466"/>
              <a:ext cx="590442" cy="49841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/>
            <p:nvPr/>
          </p:nvCxnSpPr>
          <p:spPr>
            <a:xfrm rot="5400000">
              <a:off x="5246774" y="1493816"/>
              <a:ext cx="577742" cy="49841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654782" y="1073388"/>
              <a:ext cx="1763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 in {8, 9, 10, 11}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35338" y="107211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S0</a:t>
              </a:r>
              <a:r>
                <a:rPr lang="en-US" baseline="-25000" dirty="0" smtClean="0"/>
                <a:t>E</a:t>
              </a:r>
              <a:r>
                <a:rPr lang="en-US" dirty="0" smtClean="0"/>
                <a:t> : 1, 2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19101" y="219121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S0</a:t>
              </a:r>
              <a:r>
                <a:rPr lang="en-US" baseline="-25000" dirty="0" smtClean="0"/>
                <a:t>I</a:t>
              </a:r>
              <a:r>
                <a:rPr lang="en-US" dirty="0" smtClean="0"/>
                <a:t>  in {8, 9, 10, 11}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09729" y="3307568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S0</a:t>
              </a:r>
              <a:r>
                <a:rPr lang="en-US" baseline="-25000" dirty="0" smtClean="0"/>
                <a:t>O</a:t>
              </a:r>
              <a:r>
                <a:rPr lang="en-US" dirty="0"/>
                <a:t> </a:t>
              </a:r>
              <a:r>
                <a:rPr lang="en-US" dirty="0" smtClean="0"/>
                <a:t>: 1 </a:t>
              </a:r>
              <a:endParaRPr lang="en-US" dirty="0"/>
            </a:p>
          </p:txBody>
        </p:sp>
      </p:grpSp>
      <p:cxnSp>
        <p:nvCxnSpPr>
          <p:cNvPr id="96" name="Elbow Connector 95"/>
          <p:cNvCxnSpPr>
            <a:stCxn id="78" idx="0"/>
            <a:endCxn id="76" idx="2"/>
          </p:cNvCxnSpPr>
          <p:nvPr/>
        </p:nvCxnSpPr>
        <p:spPr>
          <a:xfrm rot="5400000" flipH="1" flipV="1">
            <a:off x="10155254" y="988717"/>
            <a:ext cx="748496" cy="338699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427490" y="1112208"/>
            <a:ext cx="13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</a:t>
            </a:r>
            <a:r>
              <a:rPr lang="en-US" baseline="-25000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 XOR SO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2018-09-19T19:35:07Z</dcterms:created>
  <dcterms:modified xsi:type="dcterms:W3CDTF">2018-09-19T22:51:00Z</dcterms:modified>
</cp:coreProperties>
</file>