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0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5/19/16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51</Words>
  <Application>Microsoft Macintosh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19</cp:revision>
  <dcterms:created xsi:type="dcterms:W3CDTF">2016-05-16T17:53:31Z</dcterms:created>
  <dcterms:modified xsi:type="dcterms:W3CDTF">2016-05-20T06:04:34Z</dcterms:modified>
</cp:coreProperties>
</file>