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6/17/16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2449" y="55562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09949" y="55562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Formatter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08699" y="55562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Channel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Encoder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8699" y="193198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Multi</a:t>
            </a:r>
            <a:r>
              <a:rPr kumimoji="1" lang="en-US" altLang="zh-CN" dirty="0" smtClean="0">
                <a:solidFill>
                  <a:schemeClr val="tx1"/>
                </a:solidFill>
              </a:rPr>
              <a:t>-sampling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Interpolator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09949" y="193198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Waveform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Shaper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449" y="193198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线箭头连接符 12"/>
          <p:cNvCxnSpPr>
            <a:stCxn id="4" idx="3"/>
            <a:endCxn id="6" idx="1"/>
          </p:cNvCxnSpPr>
          <p:nvPr/>
        </p:nvCxnSpPr>
        <p:spPr>
          <a:xfrm>
            <a:off x="2381249" y="921384"/>
            <a:ext cx="10287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3"/>
            <a:endCxn id="7" idx="1"/>
          </p:cNvCxnSpPr>
          <p:nvPr/>
        </p:nvCxnSpPr>
        <p:spPr>
          <a:xfrm>
            <a:off x="5238749" y="921384"/>
            <a:ext cx="8699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  <a:endCxn id="8" idx="0"/>
          </p:cNvCxnSpPr>
          <p:nvPr/>
        </p:nvCxnSpPr>
        <p:spPr>
          <a:xfrm>
            <a:off x="7023099" y="1287144"/>
            <a:ext cx="0" cy="6448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1"/>
            <a:endCxn id="9" idx="3"/>
          </p:cNvCxnSpPr>
          <p:nvPr/>
        </p:nvCxnSpPr>
        <p:spPr>
          <a:xfrm flipH="1">
            <a:off x="5238749" y="2297747"/>
            <a:ext cx="8699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9" idx="1"/>
            <a:endCxn id="11" idx="3"/>
          </p:cNvCxnSpPr>
          <p:nvPr/>
        </p:nvCxnSpPr>
        <p:spPr>
          <a:xfrm flipH="1">
            <a:off x="2381249" y="2297747"/>
            <a:ext cx="10287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52449" y="353377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09949" y="353377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Waveform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r>
              <a:rPr kumimoji="1" lang="zh-CN" altLang="en-US" smtClean="0">
                <a:solidFill>
                  <a:schemeClr val="tx1"/>
                </a:solidFill>
              </a:rPr>
              <a:t>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9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66</Words>
  <Application>Microsoft Macintosh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23</cp:revision>
  <dcterms:created xsi:type="dcterms:W3CDTF">2016-05-16T17:53:31Z</dcterms:created>
  <dcterms:modified xsi:type="dcterms:W3CDTF">2016-06-18T15:48:51Z</dcterms:modified>
</cp:coreProperties>
</file>