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B08D"/>
    <a:srgbClr val="D63119"/>
    <a:srgbClr val="D6BF1E"/>
    <a:srgbClr val="1180D6"/>
    <a:srgbClr val="43D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9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346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7578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65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502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855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02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6/8/16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74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6/8/16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833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6/8/16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91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194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6211-2DA7-E74A-AB9C-A5C9F972D1F5}" type="datetimeFigureOut">
              <a:rPr kumimoji="1" lang="zh-CN" altLang="en-US" smtClean="0"/>
              <a:t>6/8/16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60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6211-2DA7-E74A-AB9C-A5C9F972D1F5}" type="datetimeFigureOut">
              <a:rPr kumimoji="1" lang="zh-CN" altLang="en-US" smtClean="0"/>
              <a:t>6/8/16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5C5E9-48F3-7C48-BC7B-CA0495E91A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13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 34"/>
          <p:cNvGrpSpPr/>
          <p:nvPr/>
        </p:nvGrpSpPr>
        <p:grpSpPr>
          <a:xfrm>
            <a:off x="46808" y="931995"/>
            <a:ext cx="9344327" cy="2581544"/>
            <a:chOff x="46808" y="931995"/>
            <a:chExt cx="9344327" cy="2581544"/>
          </a:xfrm>
        </p:grpSpPr>
        <p:sp>
          <p:nvSpPr>
            <p:cNvPr id="123" name="矩形 122"/>
            <p:cNvSpPr/>
            <p:nvPr/>
          </p:nvSpPr>
          <p:spPr>
            <a:xfrm>
              <a:off x="46808" y="2116741"/>
              <a:ext cx="9239460" cy="399934"/>
            </a:xfrm>
            <a:prstGeom prst="rect">
              <a:avLst/>
            </a:prstGeom>
            <a:solidFill>
              <a:srgbClr val="16B08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49488" y="1534081"/>
              <a:ext cx="9341647" cy="1979458"/>
              <a:chOff x="49488" y="1534081"/>
              <a:chExt cx="9341647" cy="1979458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9488" y="2111423"/>
                <a:ext cx="9236780" cy="412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6" name="直线连接符 15"/>
              <p:cNvCxnSpPr/>
              <p:nvPr/>
            </p:nvCxnSpPr>
            <p:spPr>
              <a:xfrm>
                <a:off x="643282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/>
              <p:cNvCxnSpPr/>
              <p:nvPr/>
            </p:nvCxnSpPr>
            <p:spPr>
              <a:xfrm>
                <a:off x="1220581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/>
              <p:cNvCxnSpPr/>
              <p:nvPr/>
            </p:nvCxnSpPr>
            <p:spPr>
              <a:xfrm>
                <a:off x="1797880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线连接符 18"/>
              <p:cNvCxnSpPr/>
              <p:nvPr/>
            </p:nvCxnSpPr>
            <p:spPr>
              <a:xfrm>
                <a:off x="2375179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/>
              <p:cNvCxnSpPr/>
              <p:nvPr/>
            </p:nvCxnSpPr>
            <p:spPr>
              <a:xfrm>
                <a:off x="2952478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/>
              <p:cNvCxnSpPr/>
              <p:nvPr/>
            </p:nvCxnSpPr>
            <p:spPr>
              <a:xfrm>
                <a:off x="3529777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/>
              <p:cNvCxnSpPr/>
              <p:nvPr/>
            </p:nvCxnSpPr>
            <p:spPr>
              <a:xfrm>
                <a:off x="4107076" y="2111423"/>
                <a:ext cx="0" cy="140211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/>
              <p:cNvCxnSpPr/>
              <p:nvPr/>
            </p:nvCxnSpPr>
            <p:spPr>
              <a:xfrm>
                <a:off x="4684375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/>
              <p:cNvCxnSpPr/>
              <p:nvPr/>
            </p:nvCxnSpPr>
            <p:spPr>
              <a:xfrm>
                <a:off x="5261674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/>
              <p:cNvCxnSpPr/>
              <p:nvPr/>
            </p:nvCxnSpPr>
            <p:spPr>
              <a:xfrm>
                <a:off x="5838973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/>
              <p:cNvCxnSpPr/>
              <p:nvPr/>
            </p:nvCxnSpPr>
            <p:spPr>
              <a:xfrm>
                <a:off x="6416272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/>
              <p:cNvCxnSpPr/>
              <p:nvPr/>
            </p:nvCxnSpPr>
            <p:spPr>
              <a:xfrm>
                <a:off x="6993571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线连接符 27"/>
              <p:cNvCxnSpPr/>
              <p:nvPr/>
            </p:nvCxnSpPr>
            <p:spPr>
              <a:xfrm>
                <a:off x="7570870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/>
              <p:cNvCxnSpPr/>
              <p:nvPr/>
            </p:nvCxnSpPr>
            <p:spPr>
              <a:xfrm>
                <a:off x="8148169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连接符 29"/>
              <p:cNvCxnSpPr/>
              <p:nvPr/>
            </p:nvCxnSpPr>
            <p:spPr>
              <a:xfrm>
                <a:off x="8725468" y="2111423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线连接符 32"/>
              <p:cNvCxnSpPr/>
              <p:nvPr/>
            </p:nvCxnSpPr>
            <p:spPr>
              <a:xfrm flipV="1">
                <a:off x="49488" y="1534081"/>
                <a:ext cx="0" cy="19794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/>
              <p:cNvCxnSpPr/>
              <p:nvPr/>
            </p:nvCxnSpPr>
            <p:spPr>
              <a:xfrm flipV="1">
                <a:off x="9286268" y="1534081"/>
                <a:ext cx="0" cy="98972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线箭头连接符 35"/>
              <p:cNvCxnSpPr/>
              <p:nvPr/>
            </p:nvCxnSpPr>
            <p:spPr>
              <a:xfrm>
                <a:off x="5105299" y="1752461"/>
                <a:ext cx="418096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箭头连接符 36"/>
              <p:cNvCxnSpPr/>
              <p:nvPr/>
            </p:nvCxnSpPr>
            <p:spPr>
              <a:xfrm flipH="1">
                <a:off x="49490" y="1752461"/>
                <a:ext cx="44479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/>
              <p:cNvSpPr txBox="1"/>
              <p:nvPr/>
            </p:nvSpPr>
            <p:spPr>
              <a:xfrm>
                <a:off x="237554" y="2576720"/>
                <a:ext cx="340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0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8659494" y="2583875"/>
                <a:ext cx="731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2400" b="1" baseline="-25000" dirty="0">
                    <a:latin typeface="Times New Roman"/>
                    <a:cs typeface="Times New Roman"/>
                  </a:rPr>
                  <a:t>t</a:t>
                </a:r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45" name="直线箭头连接符 44"/>
              <p:cNvCxnSpPr>
                <a:stCxn id="61" idx="3"/>
              </p:cNvCxnSpPr>
              <p:nvPr/>
            </p:nvCxnSpPr>
            <p:spPr>
              <a:xfrm>
                <a:off x="2393317" y="3276373"/>
                <a:ext cx="171375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/>
              <p:cNvCxnSpPr>
                <a:stCxn id="61" idx="1"/>
              </p:cNvCxnSpPr>
              <p:nvPr/>
            </p:nvCxnSpPr>
            <p:spPr>
              <a:xfrm flipH="1">
                <a:off x="49491" y="3276373"/>
                <a:ext cx="18227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/>
              <p:cNvSpPr txBox="1"/>
              <p:nvPr/>
            </p:nvSpPr>
            <p:spPr>
              <a:xfrm>
                <a:off x="1872271" y="3045540"/>
                <a:ext cx="521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err="1">
                    <a:latin typeface="Times New Roman"/>
                    <a:cs typeface="Times New Roman"/>
                  </a:rPr>
                  <a:t>C</a:t>
                </a:r>
                <a:r>
                  <a:rPr kumimoji="1" lang="en-US" altLang="zh-CN" sz="2400" b="1" baseline="-25000" dirty="0" err="1" smtClean="0">
                    <a:latin typeface="Times New Roman"/>
                    <a:cs typeface="Times New Roman"/>
                  </a:rPr>
                  <a:t>k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414330" y="2610636"/>
                <a:ext cx="799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2400" b="1" baseline="-25000" dirty="0" smtClean="0">
                    <a:latin typeface="Times New Roman"/>
                    <a:cs typeface="Times New Roman"/>
                  </a:rPr>
                  <a:t>t’</a:t>
                </a:r>
                <a:r>
                  <a:rPr kumimoji="1" lang="en-US" altLang="zh-CN" sz="2400" b="1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2400" b="1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68" name="直线连接符 67"/>
            <p:cNvCxnSpPr>
              <a:endCxn id="102" idx="1"/>
            </p:cNvCxnSpPr>
            <p:nvPr/>
          </p:nvCxnSpPr>
          <p:spPr>
            <a:xfrm flipH="1" flipV="1">
              <a:off x="1243459" y="1202109"/>
              <a:ext cx="554423" cy="934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/>
            <p:cNvCxnSpPr>
              <a:endCxn id="101" idx="3"/>
            </p:cNvCxnSpPr>
            <p:nvPr/>
          </p:nvCxnSpPr>
          <p:spPr>
            <a:xfrm flipV="1">
              <a:off x="2380303" y="1202109"/>
              <a:ext cx="729012" cy="9216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 3"/>
            <p:cNvGrpSpPr/>
            <p:nvPr/>
          </p:nvGrpSpPr>
          <p:grpSpPr>
            <a:xfrm>
              <a:off x="1243459" y="931995"/>
              <a:ext cx="1865856" cy="393224"/>
              <a:chOff x="1243459" y="931995"/>
              <a:chExt cx="1865856" cy="393224"/>
            </a:xfrm>
          </p:grpSpPr>
          <p:grpSp>
            <p:nvGrpSpPr>
              <p:cNvPr id="100" name="组 99"/>
              <p:cNvGrpSpPr/>
              <p:nvPr/>
            </p:nvGrpSpPr>
            <p:grpSpPr>
              <a:xfrm>
                <a:off x="1253445" y="931995"/>
                <a:ext cx="1731897" cy="182880"/>
                <a:chOff x="4974014" y="3267627"/>
                <a:chExt cx="1731897" cy="182880"/>
              </a:xfrm>
            </p:grpSpPr>
            <p:cxnSp>
              <p:nvCxnSpPr>
                <p:cNvPr id="73" name="直线连接符 72"/>
                <p:cNvCxnSpPr/>
                <p:nvPr/>
              </p:nvCxnSpPr>
              <p:spPr>
                <a:xfrm flipV="1">
                  <a:off x="4974014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连接符 73"/>
                <p:cNvCxnSpPr/>
                <p:nvPr/>
              </p:nvCxnSpPr>
              <p:spPr>
                <a:xfrm flipV="1">
                  <a:off x="6705911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连接符 74"/>
                <p:cNvCxnSpPr/>
                <p:nvPr/>
              </p:nvCxnSpPr>
              <p:spPr>
                <a:xfrm flipV="1">
                  <a:off x="5190501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连接符 75"/>
                <p:cNvCxnSpPr/>
                <p:nvPr/>
              </p:nvCxnSpPr>
              <p:spPr>
                <a:xfrm flipV="1">
                  <a:off x="5406988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直线连接符 76"/>
                <p:cNvCxnSpPr/>
                <p:nvPr/>
              </p:nvCxnSpPr>
              <p:spPr>
                <a:xfrm flipV="1">
                  <a:off x="5623475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线连接符 77"/>
                <p:cNvCxnSpPr/>
                <p:nvPr/>
              </p:nvCxnSpPr>
              <p:spPr>
                <a:xfrm flipV="1">
                  <a:off x="5839962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线连接符 78"/>
                <p:cNvCxnSpPr/>
                <p:nvPr/>
              </p:nvCxnSpPr>
              <p:spPr>
                <a:xfrm flipV="1">
                  <a:off x="6056449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线连接符 79"/>
                <p:cNvCxnSpPr/>
                <p:nvPr/>
              </p:nvCxnSpPr>
              <p:spPr>
                <a:xfrm flipV="1">
                  <a:off x="6272936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线连接符 80"/>
                <p:cNvCxnSpPr/>
                <p:nvPr/>
              </p:nvCxnSpPr>
              <p:spPr>
                <a:xfrm flipV="1">
                  <a:off x="6489423" y="3267627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线连接符 84"/>
                <p:cNvCxnSpPr/>
                <p:nvPr/>
              </p:nvCxnSpPr>
              <p:spPr>
                <a:xfrm flipH="1">
                  <a:off x="4974015" y="3276373"/>
                  <a:ext cx="8659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线连接符 90"/>
                <p:cNvCxnSpPr/>
                <p:nvPr/>
              </p:nvCxnSpPr>
              <p:spPr>
                <a:xfrm flipH="1">
                  <a:off x="5839963" y="3450507"/>
                  <a:ext cx="2164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线连接符 93"/>
                <p:cNvCxnSpPr/>
                <p:nvPr/>
              </p:nvCxnSpPr>
              <p:spPr>
                <a:xfrm flipH="1">
                  <a:off x="6056449" y="3276373"/>
                  <a:ext cx="43297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直线连接符 96"/>
                <p:cNvCxnSpPr/>
                <p:nvPr/>
              </p:nvCxnSpPr>
              <p:spPr>
                <a:xfrm flipH="1">
                  <a:off x="6489423" y="3450507"/>
                  <a:ext cx="2164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文本框 100"/>
              <p:cNvSpPr txBox="1"/>
              <p:nvPr/>
            </p:nvSpPr>
            <p:spPr>
              <a:xfrm>
                <a:off x="2674443" y="1078998"/>
                <a:ext cx="4348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1000" baseline="-25000" dirty="0" smtClean="0">
                    <a:latin typeface="Times New Roman"/>
                    <a:cs typeface="Times New Roman"/>
                  </a:rPr>
                  <a:t>c</a:t>
                </a:r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1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1243459" y="1078998"/>
                <a:ext cx="2496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b="1" dirty="0" smtClean="0">
                    <a:latin typeface="Times New Roman"/>
                    <a:cs typeface="Times New Roman"/>
                  </a:rPr>
                  <a:t>0</a:t>
                </a:r>
                <a:endParaRPr kumimoji="1" lang="zh-CN" altLang="en-US" sz="1000" b="1" dirty="0"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32" name="组 31"/>
          <p:cNvGrpSpPr/>
          <p:nvPr/>
        </p:nvGrpSpPr>
        <p:grpSpPr>
          <a:xfrm>
            <a:off x="-13918" y="4138651"/>
            <a:ext cx="9269684" cy="2389576"/>
            <a:chOff x="-13918" y="4138651"/>
            <a:chExt cx="9269684" cy="2389576"/>
          </a:xfrm>
        </p:grpSpPr>
        <p:cxnSp>
          <p:nvCxnSpPr>
            <p:cNvPr id="111" name="直线连接符 110"/>
            <p:cNvCxnSpPr/>
            <p:nvPr/>
          </p:nvCxnSpPr>
          <p:spPr>
            <a:xfrm>
              <a:off x="1171093" y="5352103"/>
              <a:ext cx="0" cy="657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连接符 111"/>
            <p:cNvCxnSpPr/>
            <p:nvPr/>
          </p:nvCxnSpPr>
          <p:spPr>
            <a:xfrm>
              <a:off x="1748392" y="5352103"/>
              <a:ext cx="0" cy="657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连接符 114"/>
            <p:cNvCxnSpPr/>
            <p:nvPr/>
          </p:nvCxnSpPr>
          <p:spPr>
            <a:xfrm>
              <a:off x="3480289" y="5352103"/>
              <a:ext cx="0" cy="6575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连接符 115"/>
            <p:cNvCxnSpPr/>
            <p:nvPr/>
          </p:nvCxnSpPr>
          <p:spPr>
            <a:xfrm>
              <a:off x="4057588" y="4939716"/>
              <a:ext cx="0" cy="15885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连接符 126"/>
            <p:cNvCxnSpPr/>
            <p:nvPr/>
          </p:nvCxnSpPr>
          <p:spPr>
            <a:xfrm>
              <a:off x="5620" y="4491771"/>
              <a:ext cx="0" cy="2036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线箭头连接符 138"/>
            <p:cNvCxnSpPr/>
            <p:nvPr/>
          </p:nvCxnSpPr>
          <p:spPr>
            <a:xfrm>
              <a:off x="3083043" y="5558635"/>
              <a:ext cx="3966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线箭头连接符 139"/>
            <p:cNvCxnSpPr/>
            <p:nvPr/>
          </p:nvCxnSpPr>
          <p:spPr>
            <a:xfrm flipH="1">
              <a:off x="1747822" y="5558635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/>
            <p:cNvSpPr txBox="1"/>
            <p:nvPr/>
          </p:nvSpPr>
          <p:spPr>
            <a:xfrm>
              <a:off x="2006141" y="5452295"/>
              <a:ext cx="1223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 smtClean="0"/>
                <a:t>packet_num</a:t>
              </a:r>
              <a:endParaRPr kumimoji="1" lang="zh-CN" altLang="en-US" sz="1600" dirty="0" smtClean="0"/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981056" y="5935502"/>
              <a:ext cx="9777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/>
                <a:t>t</a:t>
              </a:r>
              <a:r>
                <a:rPr kumimoji="1" lang="en-US" altLang="zh-CN" sz="1600" dirty="0" err="1" smtClean="0"/>
                <a:t>cm_type</a:t>
              </a:r>
              <a:endParaRPr kumimoji="1" lang="zh-CN" altLang="en-US" sz="1600" dirty="0" smtClean="0"/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3529777" y="5935502"/>
              <a:ext cx="429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 smtClean="0"/>
                <a:t>crc</a:t>
              </a:r>
              <a:endParaRPr kumimoji="1" lang="zh-CN" altLang="en-US" sz="1600" dirty="0" smtClean="0"/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-13918" y="5494567"/>
              <a:ext cx="11007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/>
                <a:t>p</a:t>
              </a:r>
              <a:r>
                <a:rPr kumimoji="1" lang="en-US" altLang="zh-CN" sz="1600" dirty="0" err="1" smtClean="0"/>
                <a:t>acket_len</a:t>
              </a:r>
              <a:endParaRPr kumimoji="1" lang="zh-CN" altLang="en-US" sz="1600" dirty="0" smtClean="0"/>
            </a:p>
          </p:txBody>
        </p:sp>
        <p:cxnSp>
          <p:nvCxnSpPr>
            <p:cNvPr id="157" name="直线箭头连接符 156"/>
            <p:cNvCxnSpPr/>
            <p:nvPr/>
          </p:nvCxnSpPr>
          <p:spPr>
            <a:xfrm>
              <a:off x="927811" y="5558635"/>
              <a:ext cx="2432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线箭头连接符 157"/>
            <p:cNvCxnSpPr/>
            <p:nvPr/>
          </p:nvCxnSpPr>
          <p:spPr>
            <a:xfrm flipH="1">
              <a:off x="-13918" y="5558635"/>
              <a:ext cx="2514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箭头连接符 170"/>
            <p:cNvCxnSpPr/>
            <p:nvPr/>
          </p:nvCxnSpPr>
          <p:spPr>
            <a:xfrm flipH="1">
              <a:off x="1747822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箭头连接符 171"/>
            <p:cNvCxnSpPr/>
            <p:nvPr/>
          </p:nvCxnSpPr>
          <p:spPr>
            <a:xfrm flipH="1">
              <a:off x="4057588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线箭头连接符 172"/>
            <p:cNvCxnSpPr/>
            <p:nvPr/>
          </p:nvCxnSpPr>
          <p:spPr>
            <a:xfrm>
              <a:off x="3083613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箭头连接符 173"/>
            <p:cNvCxnSpPr/>
            <p:nvPr/>
          </p:nvCxnSpPr>
          <p:spPr>
            <a:xfrm>
              <a:off x="799522" y="5902514"/>
              <a:ext cx="37157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 9"/>
            <p:cNvGrpSpPr/>
            <p:nvPr/>
          </p:nvGrpSpPr>
          <p:grpSpPr>
            <a:xfrm>
              <a:off x="0" y="4883286"/>
              <a:ext cx="9236780" cy="468817"/>
              <a:chOff x="0" y="4883286"/>
              <a:chExt cx="9236780" cy="468817"/>
            </a:xfrm>
          </p:grpSpPr>
          <p:sp>
            <p:nvSpPr>
              <p:cNvPr id="122" name="矩形 121"/>
              <p:cNvSpPr/>
              <p:nvPr/>
            </p:nvSpPr>
            <p:spPr>
              <a:xfrm>
                <a:off x="4057588" y="4952169"/>
                <a:ext cx="5179192" cy="399934"/>
              </a:xfrm>
              <a:prstGeom prst="rect">
                <a:avLst/>
              </a:prstGeom>
              <a:solidFill>
                <a:srgbClr val="16B08D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3479612" y="4939716"/>
                <a:ext cx="577976" cy="407086"/>
              </a:xfrm>
              <a:prstGeom prst="rect">
                <a:avLst/>
              </a:prstGeom>
              <a:solidFill>
                <a:srgbClr val="D6311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1755393" y="4939716"/>
                <a:ext cx="1724219" cy="399934"/>
              </a:xfrm>
              <a:prstGeom prst="rect">
                <a:avLst/>
              </a:prstGeom>
              <a:solidFill>
                <a:srgbClr val="D6BF1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177417" y="4945017"/>
                <a:ext cx="577976" cy="407086"/>
              </a:xfrm>
              <a:prstGeom prst="rect">
                <a:avLst/>
              </a:prstGeom>
              <a:solidFill>
                <a:srgbClr val="1180D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8988" y="4945017"/>
                <a:ext cx="1152105" cy="399934"/>
              </a:xfrm>
              <a:prstGeom prst="rect">
                <a:avLst/>
              </a:prstGeom>
              <a:solidFill>
                <a:srgbClr val="43D615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0" y="4932564"/>
                <a:ext cx="9236780" cy="4123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322829" y="4890438"/>
                <a:ext cx="1181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 smtClean="0"/>
                  <a:t>Header</a:t>
                </a:r>
                <a:endParaRPr kumimoji="1" lang="zh-CN" altLang="en-US" sz="2400" b="1" dirty="0"/>
              </a:p>
            </p:txBody>
          </p:sp>
          <p:sp>
            <p:nvSpPr>
              <p:cNvPr id="179" name="文本框 178"/>
              <p:cNvSpPr txBox="1"/>
              <p:nvPr/>
            </p:nvSpPr>
            <p:spPr>
              <a:xfrm>
                <a:off x="6120247" y="4883286"/>
                <a:ext cx="15844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 smtClean="0"/>
                  <a:t>Payload</a:t>
                </a:r>
                <a:endParaRPr kumimoji="1" lang="zh-CN" altLang="en-US" sz="2400" b="1" dirty="0"/>
              </a:p>
            </p:txBody>
          </p:sp>
          <p:cxnSp>
            <p:nvCxnSpPr>
              <p:cNvPr id="181" name="直线连接符 180"/>
              <p:cNvCxnSpPr/>
              <p:nvPr/>
            </p:nvCxnSpPr>
            <p:spPr>
              <a:xfrm flipV="1">
                <a:off x="1171093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线连接符 181"/>
              <p:cNvCxnSpPr/>
              <p:nvPr/>
            </p:nvCxnSpPr>
            <p:spPr>
              <a:xfrm flipV="1">
                <a:off x="1748968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线连接符 182"/>
              <p:cNvCxnSpPr/>
              <p:nvPr/>
            </p:nvCxnSpPr>
            <p:spPr>
              <a:xfrm flipV="1">
                <a:off x="3479719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线连接符 183"/>
              <p:cNvCxnSpPr/>
              <p:nvPr/>
            </p:nvCxnSpPr>
            <p:spPr>
              <a:xfrm flipV="1">
                <a:off x="643282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线连接符 184"/>
              <p:cNvCxnSpPr/>
              <p:nvPr/>
            </p:nvCxnSpPr>
            <p:spPr>
              <a:xfrm flipV="1">
                <a:off x="2337812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线连接符 185"/>
              <p:cNvCxnSpPr/>
              <p:nvPr/>
            </p:nvCxnSpPr>
            <p:spPr>
              <a:xfrm flipV="1">
                <a:off x="2952478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线连接符 187"/>
              <p:cNvCxnSpPr/>
              <p:nvPr/>
            </p:nvCxnSpPr>
            <p:spPr>
              <a:xfrm flipV="1">
                <a:off x="4684375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线连接符 188"/>
              <p:cNvCxnSpPr/>
              <p:nvPr/>
            </p:nvCxnSpPr>
            <p:spPr>
              <a:xfrm flipV="1">
                <a:off x="5261674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线连接符 189"/>
              <p:cNvCxnSpPr/>
              <p:nvPr/>
            </p:nvCxnSpPr>
            <p:spPr>
              <a:xfrm flipV="1">
                <a:off x="5838973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线连接符 190"/>
              <p:cNvCxnSpPr/>
              <p:nvPr/>
            </p:nvCxnSpPr>
            <p:spPr>
              <a:xfrm flipV="1">
                <a:off x="6416272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线连接符 191"/>
              <p:cNvCxnSpPr/>
              <p:nvPr/>
            </p:nvCxnSpPr>
            <p:spPr>
              <a:xfrm flipV="1">
                <a:off x="6993571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线连接符 192"/>
              <p:cNvCxnSpPr/>
              <p:nvPr/>
            </p:nvCxnSpPr>
            <p:spPr>
              <a:xfrm flipV="1">
                <a:off x="7570870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线连接符 193"/>
              <p:cNvCxnSpPr/>
              <p:nvPr/>
            </p:nvCxnSpPr>
            <p:spPr>
              <a:xfrm flipV="1">
                <a:off x="8148169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连接符 194"/>
              <p:cNvCxnSpPr/>
              <p:nvPr/>
            </p:nvCxnSpPr>
            <p:spPr>
              <a:xfrm flipV="1">
                <a:off x="8659494" y="4932564"/>
                <a:ext cx="0" cy="41238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 10"/>
            <p:cNvGrpSpPr/>
            <p:nvPr/>
          </p:nvGrpSpPr>
          <p:grpSpPr>
            <a:xfrm>
              <a:off x="1189987" y="4138651"/>
              <a:ext cx="1881289" cy="393224"/>
              <a:chOff x="1189987" y="4138651"/>
              <a:chExt cx="1881289" cy="393224"/>
            </a:xfrm>
          </p:grpSpPr>
          <p:sp>
            <p:nvSpPr>
              <p:cNvPr id="198" name="文本框 197"/>
              <p:cNvSpPr txBox="1"/>
              <p:nvPr/>
            </p:nvSpPr>
            <p:spPr>
              <a:xfrm>
                <a:off x="2636404" y="4284114"/>
                <a:ext cx="4348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N</a:t>
                </a:r>
                <a:r>
                  <a:rPr kumimoji="1" lang="en-US" altLang="zh-CN" sz="1000" baseline="-25000" dirty="0" smtClean="0">
                    <a:latin typeface="Times New Roman"/>
                    <a:cs typeface="Times New Roman"/>
                  </a:rPr>
                  <a:t>c</a:t>
                </a:r>
                <a:r>
                  <a:rPr kumimoji="1" lang="en-US" altLang="zh-CN" sz="1000" dirty="0" smtClean="0">
                    <a:latin typeface="Times New Roman"/>
                    <a:cs typeface="Times New Roman"/>
                  </a:rPr>
                  <a:t>-1</a:t>
                </a:r>
                <a:endParaRPr kumimoji="1" lang="zh-CN" altLang="en-US" sz="10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99" name="文本框 198"/>
              <p:cNvSpPr txBox="1"/>
              <p:nvPr/>
            </p:nvSpPr>
            <p:spPr>
              <a:xfrm>
                <a:off x="1189987" y="4285654"/>
                <a:ext cx="2496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00" b="1" dirty="0" smtClean="0">
                    <a:latin typeface="Times New Roman"/>
                    <a:cs typeface="Times New Roman"/>
                  </a:rPr>
                  <a:t>0</a:t>
                </a:r>
                <a:endParaRPr kumimoji="1" lang="zh-CN" altLang="en-US" sz="1000" b="1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2" name="组 1"/>
              <p:cNvGrpSpPr/>
              <p:nvPr/>
            </p:nvGrpSpPr>
            <p:grpSpPr>
              <a:xfrm>
                <a:off x="1189987" y="4138651"/>
                <a:ext cx="1741883" cy="182880"/>
                <a:chOff x="1189987" y="4138651"/>
                <a:chExt cx="1741883" cy="182880"/>
              </a:xfrm>
            </p:grpSpPr>
            <p:cxnSp>
              <p:nvCxnSpPr>
                <p:cNvPr id="200" name="直线连接符 199"/>
                <p:cNvCxnSpPr/>
                <p:nvPr/>
              </p:nvCxnSpPr>
              <p:spPr>
                <a:xfrm flipV="1">
                  <a:off x="1199973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线连接符 200"/>
                <p:cNvCxnSpPr/>
                <p:nvPr/>
              </p:nvCxnSpPr>
              <p:spPr>
                <a:xfrm flipV="1">
                  <a:off x="2931870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线连接符 201"/>
                <p:cNvCxnSpPr/>
                <p:nvPr/>
              </p:nvCxnSpPr>
              <p:spPr>
                <a:xfrm flipV="1">
                  <a:off x="1416460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线连接符 202"/>
                <p:cNvCxnSpPr/>
                <p:nvPr/>
              </p:nvCxnSpPr>
              <p:spPr>
                <a:xfrm flipV="1">
                  <a:off x="1632947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直线连接符 203"/>
                <p:cNvCxnSpPr/>
                <p:nvPr/>
              </p:nvCxnSpPr>
              <p:spPr>
                <a:xfrm flipV="1">
                  <a:off x="1849434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直线连接符 204"/>
                <p:cNvCxnSpPr/>
                <p:nvPr/>
              </p:nvCxnSpPr>
              <p:spPr>
                <a:xfrm flipV="1">
                  <a:off x="2065921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直线连接符 205"/>
                <p:cNvCxnSpPr/>
                <p:nvPr/>
              </p:nvCxnSpPr>
              <p:spPr>
                <a:xfrm flipV="1">
                  <a:off x="2282408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直线连接符 206"/>
                <p:cNvCxnSpPr/>
                <p:nvPr/>
              </p:nvCxnSpPr>
              <p:spPr>
                <a:xfrm flipV="1">
                  <a:off x="2498895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线连接符 207"/>
                <p:cNvCxnSpPr/>
                <p:nvPr/>
              </p:nvCxnSpPr>
              <p:spPr>
                <a:xfrm flipV="1">
                  <a:off x="2715382" y="4138651"/>
                  <a:ext cx="0" cy="1828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线连接符 208"/>
                <p:cNvCxnSpPr/>
                <p:nvPr/>
              </p:nvCxnSpPr>
              <p:spPr>
                <a:xfrm flipH="1">
                  <a:off x="2065923" y="4321531"/>
                  <a:ext cx="86594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线连接符 209"/>
                <p:cNvCxnSpPr/>
                <p:nvPr/>
              </p:nvCxnSpPr>
              <p:spPr>
                <a:xfrm flipH="1">
                  <a:off x="1189987" y="4321531"/>
                  <a:ext cx="2164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线连接符 210"/>
                <p:cNvCxnSpPr/>
                <p:nvPr/>
              </p:nvCxnSpPr>
              <p:spPr>
                <a:xfrm flipH="1">
                  <a:off x="1415242" y="4150028"/>
                  <a:ext cx="21648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线连接符 211"/>
                <p:cNvCxnSpPr/>
                <p:nvPr/>
              </p:nvCxnSpPr>
              <p:spPr>
                <a:xfrm flipH="1">
                  <a:off x="1631729" y="4321531"/>
                  <a:ext cx="2164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线连接符 213"/>
                <p:cNvCxnSpPr/>
                <p:nvPr/>
              </p:nvCxnSpPr>
              <p:spPr>
                <a:xfrm flipH="1">
                  <a:off x="1849434" y="4150028"/>
                  <a:ext cx="216488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16" name="直线连接符 215"/>
            <p:cNvCxnSpPr/>
            <p:nvPr/>
          </p:nvCxnSpPr>
          <p:spPr>
            <a:xfrm flipH="1" flipV="1">
              <a:off x="1243459" y="4491771"/>
              <a:ext cx="511934" cy="453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线连接符 216"/>
            <p:cNvCxnSpPr/>
            <p:nvPr/>
          </p:nvCxnSpPr>
          <p:spPr>
            <a:xfrm flipV="1">
              <a:off x="2337812" y="4491771"/>
              <a:ext cx="614666" cy="4407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12"/>
            <p:cNvCxnSpPr/>
            <p:nvPr/>
          </p:nvCxnSpPr>
          <p:spPr>
            <a:xfrm flipV="1">
              <a:off x="9236780" y="4411580"/>
              <a:ext cx="5618" cy="9405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/>
            <p:cNvCxnSpPr/>
            <p:nvPr/>
          </p:nvCxnSpPr>
          <p:spPr>
            <a:xfrm>
              <a:off x="5126093" y="4629959"/>
              <a:ext cx="412967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6"/>
            <p:cNvCxnSpPr/>
            <p:nvPr/>
          </p:nvCxnSpPr>
          <p:spPr>
            <a:xfrm flipH="1">
              <a:off x="18988" y="4629959"/>
              <a:ext cx="44479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75" y="1576831"/>
            <a:ext cx="288636" cy="34636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053" y="4411580"/>
            <a:ext cx="391958" cy="40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7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1674550" y="461484"/>
            <a:ext cx="4506117" cy="1255035"/>
            <a:chOff x="1674550" y="461484"/>
            <a:chExt cx="4506117" cy="1255035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1674550" y="1232371"/>
              <a:ext cx="4506117" cy="0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/>
            <p:cNvCxnSpPr/>
            <p:nvPr/>
          </p:nvCxnSpPr>
          <p:spPr>
            <a:xfrm>
              <a:off x="2625848" y="1072207"/>
              <a:ext cx="0" cy="17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>
              <a:off x="2966282" y="1072207"/>
              <a:ext cx="0" cy="29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>
              <a:off x="3306716" y="1072207"/>
              <a:ext cx="0" cy="2881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3647150" y="1072207"/>
              <a:ext cx="0" cy="29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/>
            <p:cNvCxnSpPr/>
            <p:nvPr/>
          </p:nvCxnSpPr>
          <p:spPr>
            <a:xfrm>
              <a:off x="4328018" y="1072207"/>
              <a:ext cx="0" cy="292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/>
            <p:cNvCxnSpPr/>
            <p:nvPr/>
          </p:nvCxnSpPr>
          <p:spPr>
            <a:xfrm>
              <a:off x="4668452" y="1072207"/>
              <a:ext cx="0" cy="1789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/>
            <p:cNvCxnSpPr/>
            <p:nvPr/>
          </p:nvCxnSpPr>
          <p:spPr>
            <a:xfrm>
              <a:off x="2625848" y="1072207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连接符 12"/>
            <p:cNvCxnSpPr/>
            <p:nvPr/>
          </p:nvCxnSpPr>
          <p:spPr>
            <a:xfrm>
              <a:off x="3306716" y="1083258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连接符 13"/>
            <p:cNvCxnSpPr/>
            <p:nvPr/>
          </p:nvCxnSpPr>
          <p:spPr>
            <a:xfrm>
              <a:off x="4328018" y="1072207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2966282" y="1356594"/>
              <a:ext cx="340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/>
            <p:nvPr/>
          </p:nvCxnSpPr>
          <p:spPr>
            <a:xfrm>
              <a:off x="3647150" y="1360403"/>
              <a:ext cx="680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2475018" y="134718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407785" y="1347187"/>
              <a:ext cx="556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N-1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39128" y="483684"/>
              <a:ext cx="1846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750600" y="12903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k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cxnSp>
          <p:nvCxnSpPr>
            <p:cNvPr id="21" name="直线连接符 20"/>
            <p:cNvCxnSpPr/>
            <p:nvPr/>
          </p:nvCxnSpPr>
          <p:spPr>
            <a:xfrm flipV="1">
              <a:off x="2625848" y="518583"/>
              <a:ext cx="0" cy="885054"/>
            </a:xfrm>
            <a:prstGeom prst="line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/>
            <p:cNvCxnSpPr/>
            <p:nvPr/>
          </p:nvCxnSpPr>
          <p:spPr>
            <a:xfrm>
              <a:off x="4668452" y="647184"/>
              <a:ext cx="0" cy="5851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箭头连接符 22"/>
            <p:cNvCxnSpPr/>
            <p:nvPr/>
          </p:nvCxnSpPr>
          <p:spPr>
            <a:xfrm>
              <a:off x="4668452" y="867833"/>
              <a:ext cx="9512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/>
            <p:nvPr/>
          </p:nvCxnSpPr>
          <p:spPr>
            <a:xfrm>
              <a:off x="1674550" y="850899"/>
              <a:ext cx="95129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048250" y="51543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004483" y="46148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>
                  <a:latin typeface="Times New Roman"/>
                  <a:cs typeface="Times New Roman"/>
                </a:rPr>
                <a:t>0</a:t>
              </a:r>
              <a:endParaRPr kumimoji="1" lang="zh-CN" altLang="en-US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61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组 183"/>
          <p:cNvGrpSpPr/>
          <p:nvPr/>
        </p:nvGrpSpPr>
        <p:grpSpPr>
          <a:xfrm>
            <a:off x="127579" y="98683"/>
            <a:ext cx="8037409" cy="1968632"/>
            <a:chOff x="127579" y="98683"/>
            <a:chExt cx="8037409" cy="1968632"/>
          </a:xfrm>
        </p:grpSpPr>
        <p:grpSp>
          <p:nvGrpSpPr>
            <p:cNvPr id="4" name="组 3"/>
            <p:cNvGrpSpPr/>
            <p:nvPr/>
          </p:nvGrpSpPr>
          <p:grpSpPr>
            <a:xfrm>
              <a:off x="127579" y="565727"/>
              <a:ext cx="2674682" cy="230909"/>
              <a:chOff x="118726" y="2447636"/>
              <a:chExt cx="2674682" cy="230909"/>
            </a:xfrm>
            <a:solidFill>
              <a:srgbClr val="43D615"/>
            </a:solidFill>
          </p:grpSpPr>
          <p:sp>
            <p:nvSpPr>
              <p:cNvPr id="5" name="矩形 4"/>
              <p:cNvSpPr/>
              <p:nvPr/>
            </p:nvSpPr>
            <p:spPr>
              <a:xfrm>
                <a:off x="11872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522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9058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241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45809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7916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12994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4634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" name="组 12"/>
            <p:cNvGrpSpPr/>
            <p:nvPr/>
          </p:nvGrpSpPr>
          <p:grpSpPr>
            <a:xfrm>
              <a:off x="2811114" y="565727"/>
              <a:ext cx="2674682" cy="230909"/>
              <a:chOff x="2802261" y="2447636"/>
              <a:chExt cx="2674682" cy="230909"/>
            </a:xfrm>
            <a:solidFill>
              <a:srgbClr val="1180D6"/>
            </a:solidFill>
          </p:grpSpPr>
          <p:sp>
            <p:nvSpPr>
              <p:cNvPr id="14" name="矩形 13"/>
              <p:cNvSpPr/>
              <p:nvPr/>
            </p:nvSpPr>
            <p:spPr>
              <a:xfrm>
                <a:off x="280226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13578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47411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80764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414162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47515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81348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14701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22" name="组 21"/>
            <p:cNvGrpSpPr/>
            <p:nvPr/>
          </p:nvGrpSpPr>
          <p:grpSpPr>
            <a:xfrm>
              <a:off x="5490306" y="565727"/>
              <a:ext cx="2674682" cy="230909"/>
              <a:chOff x="5481453" y="2447636"/>
              <a:chExt cx="2674682" cy="230909"/>
            </a:xfrm>
            <a:solidFill>
              <a:srgbClr val="43D615"/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54814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81498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1533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48683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68208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7154347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74926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7826202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3055" y="98683"/>
              <a:ext cx="854456" cy="368300"/>
            </a:xfrm>
            <a:prstGeom prst="rect">
              <a:avLst/>
            </a:prstGeom>
          </p:spPr>
        </p:pic>
        <p:grpSp>
          <p:nvGrpSpPr>
            <p:cNvPr id="121" name="组 120"/>
            <p:cNvGrpSpPr/>
            <p:nvPr/>
          </p:nvGrpSpPr>
          <p:grpSpPr>
            <a:xfrm>
              <a:off x="2199266" y="196273"/>
              <a:ext cx="3277677" cy="1871042"/>
              <a:chOff x="2199266" y="196273"/>
              <a:chExt cx="3277677" cy="1871042"/>
            </a:xfrm>
          </p:grpSpPr>
          <p:grpSp>
            <p:nvGrpSpPr>
              <p:cNvPr id="31" name="组 30"/>
              <p:cNvGrpSpPr/>
              <p:nvPr/>
            </p:nvGrpSpPr>
            <p:grpSpPr>
              <a:xfrm>
                <a:off x="2802261" y="1041398"/>
                <a:ext cx="2674682" cy="230909"/>
                <a:chOff x="1120369" y="2563091"/>
                <a:chExt cx="2674682" cy="230909"/>
              </a:xfrm>
              <a:solidFill>
                <a:srgbClr val="1180D6"/>
              </a:solidFill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1120369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145389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1792224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212575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245973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2793263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313159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3465118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40" name="直线连接符 39"/>
              <p:cNvCxnSpPr/>
              <p:nvPr/>
            </p:nvCxnSpPr>
            <p:spPr>
              <a:xfrm flipH="1">
                <a:off x="2209253" y="1272307"/>
                <a:ext cx="576279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线连接符 40"/>
              <p:cNvCxnSpPr/>
              <p:nvPr/>
            </p:nvCxnSpPr>
            <p:spPr>
              <a:xfrm>
                <a:off x="3146812" y="1272307"/>
                <a:ext cx="794337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2" name="组 41"/>
              <p:cNvGrpSpPr/>
              <p:nvPr/>
            </p:nvGrpSpPr>
            <p:grpSpPr>
              <a:xfrm>
                <a:off x="2199266" y="1674091"/>
                <a:ext cx="1865856" cy="393224"/>
                <a:chOff x="1243459" y="931995"/>
                <a:chExt cx="1865856" cy="393224"/>
              </a:xfrm>
            </p:grpSpPr>
            <p:grpSp>
              <p:nvGrpSpPr>
                <p:cNvPr id="43" name="组 42"/>
                <p:cNvGrpSpPr/>
                <p:nvPr/>
              </p:nvGrpSpPr>
              <p:grpSpPr>
                <a:xfrm>
                  <a:off x="1253445" y="931995"/>
                  <a:ext cx="1731897" cy="182880"/>
                  <a:chOff x="4974014" y="3267627"/>
                  <a:chExt cx="1731897" cy="182880"/>
                </a:xfrm>
              </p:grpSpPr>
              <p:cxnSp>
                <p:nvCxnSpPr>
                  <p:cNvPr id="46" name="直线连接符 45"/>
                  <p:cNvCxnSpPr/>
                  <p:nvPr/>
                </p:nvCxnSpPr>
                <p:spPr>
                  <a:xfrm flipV="1">
                    <a:off x="4974014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线连接符 46"/>
                  <p:cNvCxnSpPr/>
                  <p:nvPr/>
                </p:nvCxnSpPr>
                <p:spPr>
                  <a:xfrm flipV="1">
                    <a:off x="670591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直线连接符 47"/>
                  <p:cNvCxnSpPr/>
                  <p:nvPr/>
                </p:nvCxnSpPr>
                <p:spPr>
                  <a:xfrm flipV="1">
                    <a:off x="519050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线连接符 48"/>
                  <p:cNvCxnSpPr/>
                  <p:nvPr/>
                </p:nvCxnSpPr>
                <p:spPr>
                  <a:xfrm flipV="1">
                    <a:off x="5406988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直线连接符 49"/>
                  <p:cNvCxnSpPr/>
                  <p:nvPr/>
                </p:nvCxnSpPr>
                <p:spPr>
                  <a:xfrm flipV="1">
                    <a:off x="5623475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直线连接符 50"/>
                  <p:cNvCxnSpPr/>
                  <p:nvPr/>
                </p:nvCxnSpPr>
                <p:spPr>
                  <a:xfrm flipV="1">
                    <a:off x="5839962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线连接符 51"/>
                  <p:cNvCxnSpPr/>
                  <p:nvPr/>
                </p:nvCxnSpPr>
                <p:spPr>
                  <a:xfrm flipV="1">
                    <a:off x="6056449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线连接符 52"/>
                  <p:cNvCxnSpPr/>
                  <p:nvPr/>
                </p:nvCxnSpPr>
                <p:spPr>
                  <a:xfrm flipV="1">
                    <a:off x="6272936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直线连接符 53"/>
                  <p:cNvCxnSpPr/>
                  <p:nvPr/>
                </p:nvCxnSpPr>
                <p:spPr>
                  <a:xfrm flipV="1">
                    <a:off x="6489423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线连接符 54"/>
                  <p:cNvCxnSpPr/>
                  <p:nvPr/>
                </p:nvCxnSpPr>
                <p:spPr>
                  <a:xfrm flipH="1">
                    <a:off x="4974015" y="3276373"/>
                    <a:ext cx="8659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线连接符 55"/>
                  <p:cNvCxnSpPr/>
                  <p:nvPr/>
                </p:nvCxnSpPr>
                <p:spPr>
                  <a:xfrm flipH="1">
                    <a:off x="5839963" y="3450507"/>
                    <a:ext cx="2164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线连接符 56"/>
                  <p:cNvCxnSpPr/>
                  <p:nvPr/>
                </p:nvCxnSpPr>
                <p:spPr>
                  <a:xfrm flipH="1">
                    <a:off x="6056449" y="3276373"/>
                    <a:ext cx="4329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线连接符 57"/>
                  <p:cNvCxnSpPr/>
                  <p:nvPr/>
                </p:nvCxnSpPr>
                <p:spPr>
                  <a:xfrm flipH="1">
                    <a:off x="6489423" y="3450507"/>
                    <a:ext cx="2164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文本框 43"/>
                <p:cNvSpPr txBox="1"/>
                <p:nvPr/>
              </p:nvSpPr>
              <p:spPr>
                <a:xfrm>
                  <a:off x="2674443" y="1078998"/>
                  <a:ext cx="4348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N</a:t>
                  </a:r>
                  <a:r>
                    <a:rPr kumimoji="1" lang="en-US" altLang="zh-CN" sz="1000" baseline="-25000" dirty="0" smtClean="0">
                      <a:latin typeface="Times New Roman"/>
                      <a:cs typeface="Times New Roman"/>
                    </a:rPr>
                    <a:t>c</a:t>
                  </a:r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-1</a:t>
                  </a:r>
                  <a:endParaRPr kumimoji="1" lang="zh-CN" altLang="en-US" sz="1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243459" y="1078998"/>
                  <a:ext cx="2496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 smtClean="0">
                      <a:latin typeface="Times New Roman"/>
                      <a:cs typeface="Times New Roman"/>
                    </a:rPr>
                    <a:t>0</a:t>
                  </a:r>
                  <a:endParaRPr kumimoji="1" lang="zh-CN" altLang="en-US" sz="1000" b="1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60" name="图片 5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0481" y="1336474"/>
                <a:ext cx="288636" cy="346363"/>
              </a:xfrm>
              <a:prstGeom prst="rect">
                <a:avLst/>
              </a:prstGeom>
            </p:spPr>
          </p:pic>
          <p:cxnSp>
            <p:nvCxnSpPr>
              <p:cNvPr id="62" name="直线连接符 61"/>
              <p:cNvCxnSpPr/>
              <p:nvPr/>
            </p:nvCxnSpPr>
            <p:spPr>
              <a:xfrm>
                <a:off x="2798977" y="196273"/>
                <a:ext cx="16729" cy="1316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3" name="组 182"/>
          <p:cNvGrpSpPr/>
          <p:nvPr/>
        </p:nvGrpSpPr>
        <p:grpSpPr>
          <a:xfrm>
            <a:off x="124295" y="2248446"/>
            <a:ext cx="8037409" cy="1968632"/>
            <a:chOff x="124295" y="2248446"/>
            <a:chExt cx="8037409" cy="1968632"/>
          </a:xfrm>
        </p:grpSpPr>
        <p:grpSp>
          <p:nvGrpSpPr>
            <p:cNvPr id="63" name="组 62"/>
            <p:cNvGrpSpPr/>
            <p:nvPr/>
          </p:nvGrpSpPr>
          <p:grpSpPr>
            <a:xfrm>
              <a:off x="124295" y="2715490"/>
              <a:ext cx="2674682" cy="230909"/>
              <a:chOff x="118726" y="2447636"/>
              <a:chExt cx="2674682" cy="230909"/>
            </a:xfrm>
            <a:solidFill>
              <a:srgbClr val="43D615"/>
            </a:solidFill>
          </p:grpSpPr>
          <p:sp>
            <p:nvSpPr>
              <p:cNvPr id="64" name="矩形 63"/>
              <p:cNvSpPr/>
              <p:nvPr/>
            </p:nvSpPr>
            <p:spPr>
              <a:xfrm>
                <a:off x="11872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4522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9058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11241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45809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7916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12994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24634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72" name="组 71"/>
            <p:cNvGrpSpPr/>
            <p:nvPr/>
          </p:nvGrpSpPr>
          <p:grpSpPr>
            <a:xfrm>
              <a:off x="2807830" y="2715490"/>
              <a:ext cx="2674682" cy="230909"/>
              <a:chOff x="2802261" y="2447636"/>
              <a:chExt cx="2674682" cy="230909"/>
            </a:xfrm>
            <a:solidFill>
              <a:srgbClr val="1180D6"/>
            </a:solidFill>
          </p:grpSpPr>
          <p:sp>
            <p:nvSpPr>
              <p:cNvPr id="73" name="矩形 72"/>
              <p:cNvSpPr/>
              <p:nvPr/>
            </p:nvSpPr>
            <p:spPr>
              <a:xfrm>
                <a:off x="280226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13578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347411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380764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14162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447515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481348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14701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81" name="组 80"/>
            <p:cNvGrpSpPr/>
            <p:nvPr/>
          </p:nvGrpSpPr>
          <p:grpSpPr>
            <a:xfrm>
              <a:off x="5487022" y="2715490"/>
              <a:ext cx="2674682" cy="230909"/>
              <a:chOff x="5481453" y="2447636"/>
              <a:chExt cx="2674682" cy="230909"/>
            </a:xfrm>
            <a:solidFill>
              <a:srgbClr val="43D615"/>
            </a:solidFill>
          </p:grpSpPr>
          <p:sp>
            <p:nvSpPr>
              <p:cNvPr id="82" name="矩形 81"/>
              <p:cNvSpPr/>
              <p:nvPr/>
            </p:nvSpPr>
            <p:spPr>
              <a:xfrm>
                <a:off x="54814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581498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1533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648683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68208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7154347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74926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826202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9771" y="2248446"/>
              <a:ext cx="854456" cy="368300"/>
            </a:xfrm>
            <a:prstGeom prst="rect">
              <a:avLst/>
            </a:prstGeom>
          </p:spPr>
        </p:pic>
        <p:grpSp>
          <p:nvGrpSpPr>
            <p:cNvPr id="122" name="组 121"/>
            <p:cNvGrpSpPr/>
            <p:nvPr/>
          </p:nvGrpSpPr>
          <p:grpSpPr>
            <a:xfrm>
              <a:off x="2539278" y="2346036"/>
              <a:ext cx="3277677" cy="1871042"/>
              <a:chOff x="2195982" y="2346036"/>
              <a:chExt cx="3277677" cy="1871042"/>
            </a:xfrm>
          </p:grpSpPr>
          <p:grpSp>
            <p:nvGrpSpPr>
              <p:cNvPr id="90" name="组 89"/>
              <p:cNvGrpSpPr/>
              <p:nvPr/>
            </p:nvGrpSpPr>
            <p:grpSpPr>
              <a:xfrm>
                <a:off x="2798977" y="3191161"/>
                <a:ext cx="2674682" cy="230909"/>
                <a:chOff x="1120369" y="2563091"/>
                <a:chExt cx="2674682" cy="230909"/>
              </a:xfrm>
              <a:solidFill>
                <a:srgbClr val="1180D6"/>
              </a:solidFill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1120369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145389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1792224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212575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245973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2793263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313159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3465118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99" name="直线连接符 98"/>
              <p:cNvCxnSpPr/>
              <p:nvPr/>
            </p:nvCxnSpPr>
            <p:spPr>
              <a:xfrm flipH="1">
                <a:off x="2205969" y="3422070"/>
                <a:ext cx="576279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连接符 99"/>
              <p:cNvCxnSpPr/>
              <p:nvPr/>
            </p:nvCxnSpPr>
            <p:spPr>
              <a:xfrm>
                <a:off x="3143528" y="3422070"/>
                <a:ext cx="794337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组 100"/>
              <p:cNvGrpSpPr/>
              <p:nvPr/>
            </p:nvGrpSpPr>
            <p:grpSpPr>
              <a:xfrm>
                <a:off x="2195982" y="3823854"/>
                <a:ext cx="1865856" cy="393224"/>
                <a:chOff x="1243459" y="931995"/>
                <a:chExt cx="1865856" cy="393224"/>
              </a:xfrm>
            </p:grpSpPr>
            <p:grpSp>
              <p:nvGrpSpPr>
                <p:cNvPr id="102" name="组 101"/>
                <p:cNvGrpSpPr/>
                <p:nvPr/>
              </p:nvGrpSpPr>
              <p:grpSpPr>
                <a:xfrm>
                  <a:off x="1253445" y="931995"/>
                  <a:ext cx="1731897" cy="182880"/>
                  <a:chOff x="4974014" y="3267627"/>
                  <a:chExt cx="1731897" cy="182880"/>
                </a:xfrm>
              </p:grpSpPr>
              <p:cxnSp>
                <p:nvCxnSpPr>
                  <p:cNvPr id="105" name="直线连接符 104"/>
                  <p:cNvCxnSpPr/>
                  <p:nvPr/>
                </p:nvCxnSpPr>
                <p:spPr>
                  <a:xfrm flipV="1">
                    <a:off x="4974014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线连接符 105"/>
                  <p:cNvCxnSpPr/>
                  <p:nvPr/>
                </p:nvCxnSpPr>
                <p:spPr>
                  <a:xfrm flipV="1">
                    <a:off x="670591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直线连接符 106"/>
                  <p:cNvCxnSpPr/>
                  <p:nvPr/>
                </p:nvCxnSpPr>
                <p:spPr>
                  <a:xfrm flipV="1">
                    <a:off x="519050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直线连接符 107"/>
                  <p:cNvCxnSpPr/>
                  <p:nvPr/>
                </p:nvCxnSpPr>
                <p:spPr>
                  <a:xfrm flipV="1">
                    <a:off x="5406988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直线连接符 108"/>
                  <p:cNvCxnSpPr/>
                  <p:nvPr/>
                </p:nvCxnSpPr>
                <p:spPr>
                  <a:xfrm flipV="1">
                    <a:off x="5623475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直线连接符 109"/>
                  <p:cNvCxnSpPr/>
                  <p:nvPr/>
                </p:nvCxnSpPr>
                <p:spPr>
                  <a:xfrm flipV="1">
                    <a:off x="5839962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直线连接符 110"/>
                  <p:cNvCxnSpPr/>
                  <p:nvPr/>
                </p:nvCxnSpPr>
                <p:spPr>
                  <a:xfrm flipV="1">
                    <a:off x="6056449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线连接符 111"/>
                  <p:cNvCxnSpPr/>
                  <p:nvPr/>
                </p:nvCxnSpPr>
                <p:spPr>
                  <a:xfrm flipV="1">
                    <a:off x="6272936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线连接符 112"/>
                  <p:cNvCxnSpPr/>
                  <p:nvPr/>
                </p:nvCxnSpPr>
                <p:spPr>
                  <a:xfrm flipV="1">
                    <a:off x="6489423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线连接符 113"/>
                  <p:cNvCxnSpPr/>
                  <p:nvPr/>
                </p:nvCxnSpPr>
                <p:spPr>
                  <a:xfrm flipH="1">
                    <a:off x="4974015" y="3276373"/>
                    <a:ext cx="8659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线连接符 114"/>
                  <p:cNvCxnSpPr/>
                  <p:nvPr/>
                </p:nvCxnSpPr>
                <p:spPr>
                  <a:xfrm flipH="1">
                    <a:off x="5839963" y="3450507"/>
                    <a:ext cx="2164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线连接符 115"/>
                  <p:cNvCxnSpPr/>
                  <p:nvPr/>
                </p:nvCxnSpPr>
                <p:spPr>
                  <a:xfrm flipH="1">
                    <a:off x="6056449" y="3276373"/>
                    <a:ext cx="4329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线连接符 116"/>
                  <p:cNvCxnSpPr/>
                  <p:nvPr/>
                </p:nvCxnSpPr>
                <p:spPr>
                  <a:xfrm flipH="1">
                    <a:off x="6489423" y="3450507"/>
                    <a:ext cx="2164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" name="文本框 102"/>
                <p:cNvSpPr txBox="1"/>
                <p:nvPr/>
              </p:nvSpPr>
              <p:spPr>
                <a:xfrm>
                  <a:off x="2674443" y="1078998"/>
                  <a:ext cx="4348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N</a:t>
                  </a:r>
                  <a:r>
                    <a:rPr kumimoji="1" lang="en-US" altLang="zh-CN" sz="1000" baseline="-25000" dirty="0" smtClean="0">
                      <a:latin typeface="Times New Roman"/>
                      <a:cs typeface="Times New Roman"/>
                    </a:rPr>
                    <a:t>c</a:t>
                  </a:r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-1</a:t>
                  </a:r>
                  <a:endParaRPr kumimoji="1" lang="zh-CN" altLang="en-US" sz="1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04" name="文本框 103"/>
                <p:cNvSpPr txBox="1"/>
                <p:nvPr/>
              </p:nvSpPr>
              <p:spPr>
                <a:xfrm>
                  <a:off x="1243459" y="1078998"/>
                  <a:ext cx="2496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 smtClean="0">
                      <a:latin typeface="Times New Roman"/>
                      <a:cs typeface="Times New Roman"/>
                    </a:rPr>
                    <a:t>0</a:t>
                  </a:r>
                  <a:endParaRPr kumimoji="1" lang="zh-CN" altLang="en-US" sz="1000" b="1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119" name="图片 1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7197" y="3486237"/>
                <a:ext cx="288636" cy="346363"/>
              </a:xfrm>
              <a:prstGeom prst="rect">
                <a:avLst/>
              </a:prstGeom>
            </p:spPr>
          </p:pic>
          <p:cxnSp>
            <p:nvCxnSpPr>
              <p:cNvPr id="120" name="直线连接符 119"/>
              <p:cNvCxnSpPr/>
              <p:nvPr/>
            </p:nvCxnSpPr>
            <p:spPr>
              <a:xfrm>
                <a:off x="2795693" y="2346036"/>
                <a:ext cx="16729" cy="1316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组 181"/>
          <p:cNvGrpSpPr/>
          <p:nvPr/>
        </p:nvGrpSpPr>
        <p:grpSpPr>
          <a:xfrm>
            <a:off x="135771" y="4514667"/>
            <a:ext cx="8037409" cy="1968632"/>
            <a:chOff x="135771" y="4514667"/>
            <a:chExt cx="8037409" cy="1968632"/>
          </a:xfrm>
        </p:grpSpPr>
        <p:grpSp>
          <p:nvGrpSpPr>
            <p:cNvPr id="123" name="组 122"/>
            <p:cNvGrpSpPr/>
            <p:nvPr/>
          </p:nvGrpSpPr>
          <p:grpSpPr>
            <a:xfrm>
              <a:off x="135771" y="4981711"/>
              <a:ext cx="2674682" cy="230909"/>
              <a:chOff x="118726" y="2447636"/>
              <a:chExt cx="2674682" cy="230909"/>
            </a:xfrm>
            <a:solidFill>
              <a:srgbClr val="43D615"/>
            </a:solidFill>
          </p:grpSpPr>
          <p:sp>
            <p:nvSpPr>
              <p:cNvPr id="124" name="矩形 123"/>
              <p:cNvSpPr/>
              <p:nvPr/>
            </p:nvSpPr>
            <p:spPr>
              <a:xfrm>
                <a:off x="11872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4522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79058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1241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145809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7916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12994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24634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32" name="组 131"/>
            <p:cNvGrpSpPr/>
            <p:nvPr/>
          </p:nvGrpSpPr>
          <p:grpSpPr>
            <a:xfrm>
              <a:off x="2819306" y="4981711"/>
              <a:ext cx="2674682" cy="230909"/>
              <a:chOff x="2802261" y="2447636"/>
              <a:chExt cx="2674682" cy="230909"/>
            </a:xfrm>
            <a:solidFill>
              <a:srgbClr val="1180D6"/>
            </a:solidFill>
          </p:grpSpPr>
          <p:sp>
            <p:nvSpPr>
              <p:cNvPr id="133" name="矩形 132"/>
              <p:cNvSpPr/>
              <p:nvPr/>
            </p:nvSpPr>
            <p:spPr>
              <a:xfrm>
                <a:off x="2802261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313578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3474116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380764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414162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447515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481348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514701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41" name="组 140"/>
            <p:cNvGrpSpPr/>
            <p:nvPr/>
          </p:nvGrpSpPr>
          <p:grpSpPr>
            <a:xfrm>
              <a:off x="5498498" y="4981711"/>
              <a:ext cx="2674682" cy="230909"/>
              <a:chOff x="5481453" y="2447636"/>
              <a:chExt cx="2674682" cy="230909"/>
            </a:xfrm>
            <a:solidFill>
              <a:srgbClr val="43D615"/>
            </a:solidFill>
          </p:grpSpPr>
          <p:sp>
            <p:nvSpPr>
              <p:cNvPr id="142" name="矩形 141"/>
              <p:cNvSpPr/>
              <p:nvPr/>
            </p:nvSpPr>
            <p:spPr>
              <a:xfrm>
                <a:off x="5481453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581498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6153308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648683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6820820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7154347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7492675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7826202" y="2447636"/>
                <a:ext cx="329933" cy="23090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Times New Roman"/>
                  <a:cs typeface="Times New Roman"/>
                </a:endParaRPr>
              </a:p>
            </p:txBody>
          </p:sp>
        </p:grpSp>
        <p:pic>
          <p:nvPicPr>
            <p:cNvPr id="150" name="图片 1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1247" y="4514667"/>
              <a:ext cx="854456" cy="368300"/>
            </a:xfrm>
            <a:prstGeom prst="rect">
              <a:avLst/>
            </a:prstGeom>
          </p:spPr>
        </p:pic>
        <p:grpSp>
          <p:nvGrpSpPr>
            <p:cNvPr id="151" name="组 150"/>
            <p:cNvGrpSpPr/>
            <p:nvPr/>
          </p:nvGrpSpPr>
          <p:grpSpPr>
            <a:xfrm>
              <a:off x="2663834" y="4612257"/>
              <a:ext cx="3277677" cy="1871042"/>
              <a:chOff x="2195982" y="2346036"/>
              <a:chExt cx="3277677" cy="1871042"/>
            </a:xfrm>
          </p:grpSpPr>
          <p:grpSp>
            <p:nvGrpSpPr>
              <p:cNvPr id="152" name="组 151"/>
              <p:cNvGrpSpPr/>
              <p:nvPr/>
            </p:nvGrpSpPr>
            <p:grpSpPr>
              <a:xfrm>
                <a:off x="2798977" y="3191161"/>
                <a:ext cx="2674682" cy="230909"/>
                <a:chOff x="1120369" y="2563091"/>
                <a:chExt cx="2674682" cy="230909"/>
              </a:xfrm>
              <a:solidFill>
                <a:srgbClr val="1180D6"/>
              </a:solidFill>
            </p:grpSpPr>
            <p:sp>
              <p:nvSpPr>
                <p:cNvPr id="174" name="矩形 173"/>
                <p:cNvSpPr/>
                <p:nvPr/>
              </p:nvSpPr>
              <p:spPr>
                <a:xfrm>
                  <a:off x="1120369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>
                  <a:off x="145389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>
                  <a:off x="1792224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>
                  <a:off x="212575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>
                  <a:off x="2459736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79" name="矩形 178"/>
                <p:cNvSpPr/>
                <p:nvPr/>
              </p:nvSpPr>
              <p:spPr>
                <a:xfrm>
                  <a:off x="2793263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>
                  <a:off x="3131591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>
                  <a:off x="3465118" y="2563091"/>
                  <a:ext cx="329933" cy="230909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Times New Roman"/>
                    <a:cs typeface="Times New Roman"/>
                  </a:endParaRPr>
                </a:p>
              </p:txBody>
            </p:sp>
          </p:grpSp>
          <p:cxnSp>
            <p:nvCxnSpPr>
              <p:cNvPr id="153" name="直线连接符 152"/>
              <p:cNvCxnSpPr/>
              <p:nvPr/>
            </p:nvCxnSpPr>
            <p:spPr>
              <a:xfrm flipH="1">
                <a:off x="2205969" y="3422070"/>
                <a:ext cx="576279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线连接符 153"/>
              <p:cNvCxnSpPr/>
              <p:nvPr/>
            </p:nvCxnSpPr>
            <p:spPr>
              <a:xfrm>
                <a:off x="3143528" y="3422070"/>
                <a:ext cx="794337" cy="40178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组 154"/>
              <p:cNvGrpSpPr/>
              <p:nvPr/>
            </p:nvGrpSpPr>
            <p:grpSpPr>
              <a:xfrm>
                <a:off x="2195982" y="3823854"/>
                <a:ext cx="1865856" cy="393224"/>
                <a:chOff x="1243459" y="931995"/>
                <a:chExt cx="1865856" cy="393224"/>
              </a:xfrm>
            </p:grpSpPr>
            <p:grpSp>
              <p:nvGrpSpPr>
                <p:cNvPr id="158" name="组 157"/>
                <p:cNvGrpSpPr/>
                <p:nvPr/>
              </p:nvGrpSpPr>
              <p:grpSpPr>
                <a:xfrm>
                  <a:off x="1253445" y="931995"/>
                  <a:ext cx="1731897" cy="182880"/>
                  <a:chOff x="4974014" y="3267627"/>
                  <a:chExt cx="1731897" cy="182880"/>
                </a:xfrm>
              </p:grpSpPr>
              <p:cxnSp>
                <p:nvCxnSpPr>
                  <p:cNvPr id="161" name="直线连接符 160"/>
                  <p:cNvCxnSpPr/>
                  <p:nvPr/>
                </p:nvCxnSpPr>
                <p:spPr>
                  <a:xfrm flipV="1">
                    <a:off x="4974014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线连接符 161"/>
                  <p:cNvCxnSpPr/>
                  <p:nvPr/>
                </p:nvCxnSpPr>
                <p:spPr>
                  <a:xfrm flipV="1">
                    <a:off x="670591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线连接符 162"/>
                  <p:cNvCxnSpPr/>
                  <p:nvPr/>
                </p:nvCxnSpPr>
                <p:spPr>
                  <a:xfrm flipV="1">
                    <a:off x="5190501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直线连接符 163"/>
                  <p:cNvCxnSpPr/>
                  <p:nvPr/>
                </p:nvCxnSpPr>
                <p:spPr>
                  <a:xfrm flipV="1">
                    <a:off x="5406988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直线连接符 164"/>
                  <p:cNvCxnSpPr/>
                  <p:nvPr/>
                </p:nvCxnSpPr>
                <p:spPr>
                  <a:xfrm flipV="1">
                    <a:off x="5623475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直线连接符 165"/>
                  <p:cNvCxnSpPr/>
                  <p:nvPr/>
                </p:nvCxnSpPr>
                <p:spPr>
                  <a:xfrm flipV="1">
                    <a:off x="5839962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直线连接符 166"/>
                  <p:cNvCxnSpPr/>
                  <p:nvPr/>
                </p:nvCxnSpPr>
                <p:spPr>
                  <a:xfrm flipV="1">
                    <a:off x="6056449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直线连接符 167"/>
                  <p:cNvCxnSpPr/>
                  <p:nvPr/>
                </p:nvCxnSpPr>
                <p:spPr>
                  <a:xfrm flipV="1">
                    <a:off x="6272936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直线连接符 168"/>
                  <p:cNvCxnSpPr/>
                  <p:nvPr/>
                </p:nvCxnSpPr>
                <p:spPr>
                  <a:xfrm flipV="1">
                    <a:off x="6489423" y="3267627"/>
                    <a:ext cx="0" cy="18288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直线连接符 169"/>
                  <p:cNvCxnSpPr/>
                  <p:nvPr/>
                </p:nvCxnSpPr>
                <p:spPr>
                  <a:xfrm flipH="1">
                    <a:off x="4974015" y="3276373"/>
                    <a:ext cx="86594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直线连接符 170"/>
                  <p:cNvCxnSpPr/>
                  <p:nvPr/>
                </p:nvCxnSpPr>
                <p:spPr>
                  <a:xfrm flipH="1">
                    <a:off x="5839963" y="3450507"/>
                    <a:ext cx="216486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直线连接符 171"/>
                  <p:cNvCxnSpPr/>
                  <p:nvPr/>
                </p:nvCxnSpPr>
                <p:spPr>
                  <a:xfrm flipH="1">
                    <a:off x="6056449" y="3276373"/>
                    <a:ext cx="432974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线连接符 172"/>
                  <p:cNvCxnSpPr/>
                  <p:nvPr/>
                </p:nvCxnSpPr>
                <p:spPr>
                  <a:xfrm flipH="1">
                    <a:off x="6489423" y="3450507"/>
                    <a:ext cx="21648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9" name="文本框 158"/>
                <p:cNvSpPr txBox="1"/>
                <p:nvPr/>
              </p:nvSpPr>
              <p:spPr>
                <a:xfrm>
                  <a:off x="2674443" y="1078998"/>
                  <a:ext cx="4348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N</a:t>
                  </a:r>
                  <a:r>
                    <a:rPr kumimoji="1" lang="en-US" altLang="zh-CN" sz="1000" baseline="-25000" dirty="0" smtClean="0">
                      <a:latin typeface="Times New Roman"/>
                      <a:cs typeface="Times New Roman"/>
                    </a:rPr>
                    <a:t>c</a:t>
                  </a:r>
                  <a:r>
                    <a:rPr kumimoji="1" lang="en-US" altLang="zh-CN" sz="1000" dirty="0" smtClean="0">
                      <a:latin typeface="Times New Roman"/>
                      <a:cs typeface="Times New Roman"/>
                    </a:rPr>
                    <a:t>-1</a:t>
                  </a:r>
                  <a:endParaRPr kumimoji="1" lang="zh-CN" altLang="en-US" sz="1000" dirty="0">
                    <a:latin typeface="Times New Roman"/>
                    <a:cs typeface="Times New Roman"/>
                  </a:endParaRPr>
                </a:p>
              </p:txBody>
            </p:sp>
            <p:sp>
              <p:nvSpPr>
                <p:cNvPr id="160" name="文本框 159"/>
                <p:cNvSpPr txBox="1"/>
                <p:nvPr/>
              </p:nvSpPr>
              <p:spPr>
                <a:xfrm>
                  <a:off x="1243459" y="1078998"/>
                  <a:ext cx="24966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000" b="1" dirty="0" smtClean="0">
                      <a:latin typeface="Times New Roman"/>
                      <a:cs typeface="Times New Roman"/>
                    </a:rPr>
                    <a:t>0</a:t>
                  </a:r>
                  <a:endParaRPr kumimoji="1" lang="zh-CN" altLang="en-US" sz="1000" b="1" dirty="0">
                    <a:latin typeface="Times New Roman"/>
                    <a:cs typeface="Times New Roman"/>
                  </a:endParaRPr>
                </a:p>
              </p:txBody>
            </p:sp>
          </p:grpSp>
          <p:pic>
            <p:nvPicPr>
              <p:cNvPr id="156" name="图片 1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7197" y="3486237"/>
                <a:ext cx="288636" cy="346363"/>
              </a:xfrm>
              <a:prstGeom prst="rect">
                <a:avLst/>
              </a:prstGeom>
            </p:spPr>
          </p:pic>
          <p:cxnSp>
            <p:nvCxnSpPr>
              <p:cNvPr id="157" name="直线连接符 156"/>
              <p:cNvCxnSpPr/>
              <p:nvPr/>
            </p:nvCxnSpPr>
            <p:spPr>
              <a:xfrm>
                <a:off x="2795693" y="2346036"/>
                <a:ext cx="16729" cy="131618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838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/>
        </p:nvGrpSpPr>
        <p:grpSpPr>
          <a:xfrm>
            <a:off x="1801714" y="1286587"/>
            <a:ext cx="3313545" cy="150091"/>
            <a:chOff x="1905000" y="1535545"/>
            <a:chExt cx="3313545" cy="150091"/>
          </a:xfrm>
        </p:grpSpPr>
        <p:cxnSp>
          <p:nvCxnSpPr>
            <p:cNvPr id="5" name="直线连接符 4"/>
            <p:cNvCxnSpPr/>
            <p:nvPr/>
          </p:nvCxnSpPr>
          <p:spPr>
            <a:xfrm>
              <a:off x="1905000" y="1685636"/>
              <a:ext cx="33135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6"/>
            <p:cNvCxnSpPr/>
            <p:nvPr/>
          </p:nvCxnSpPr>
          <p:spPr>
            <a:xfrm flipV="1">
              <a:off x="5218545" y="1535545"/>
              <a:ext cx="0" cy="150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/>
            <p:cNvCxnSpPr/>
            <p:nvPr/>
          </p:nvCxnSpPr>
          <p:spPr>
            <a:xfrm flipV="1">
              <a:off x="1905000" y="1535545"/>
              <a:ext cx="0" cy="150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线连接符 15"/>
          <p:cNvCxnSpPr/>
          <p:nvPr/>
        </p:nvCxnSpPr>
        <p:spPr>
          <a:xfrm>
            <a:off x="1802337" y="739422"/>
            <a:ext cx="0" cy="6016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2546552" y="919153"/>
            <a:ext cx="0" cy="714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3780505" y="929582"/>
            <a:ext cx="0" cy="714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2419109" y="1643591"/>
            <a:ext cx="254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Times New Roman"/>
                <a:cs typeface="Times New Roman"/>
              </a:rPr>
              <a:t>s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667439" y="166652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Times New Roman"/>
                <a:cs typeface="Times New Roman"/>
              </a:rPr>
              <a:t>n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101306" y="739422"/>
            <a:ext cx="334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Times New Roman"/>
                <a:cs typeface="Times New Roman"/>
              </a:rPr>
              <a:t>k</a:t>
            </a:r>
            <a:r>
              <a:rPr kumimoji="1" lang="en-US" altLang="zh-CN" sz="1400" baseline="-25000" dirty="0" smtClean="0">
                <a:latin typeface="Times New Roman"/>
                <a:cs typeface="Times New Roman"/>
              </a:rPr>
              <a:t>0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cxnSp>
        <p:nvCxnSpPr>
          <p:cNvPr id="36" name="直线箭头连接符 35"/>
          <p:cNvCxnSpPr>
            <a:stCxn id="34" idx="3"/>
          </p:cNvCxnSpPr>
          <p:nvPr/>
        </p:nvCxnSpPr>
        <p:spPr>
          <a:xfrm flipV="1">
            <a:off x="1435585" y="889513"/>
            <a:ext cx="342352" cy="37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/>
          <p:cNvCxnSpPr>
            <a:stCxn id="34" idx="1"/>
          </p:cNvCxnSpPr>
          <p:nvPr/>
        </p:nvCxnSpPr>
        <p:spPr>
          <a:xfrm flipH="1">
            <a:off x="772921" y="893311"/>
            <a:ext cx="3283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/>
        </p:nvCxnSpPr>
        <p:spPr>
          <a:xfrm>
            <a:off x="2546552" y="1436678"/>
            <a:ext cx="1264508" cy="0"/>
          </a:xfrm>
          <a:prstGeom prst="line">
            <a:avLst/>
          </a:prstGeom>
          <a:ln>
            <a:solidFill>
              <a:srgbClr val="D6311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2" name="组 151"/>
          <p:cNvGrpSpPr/>
          <p:nvPr/>
        </p:nvGrpSpPr>
        <p:grpSpPr>
          <a:xfrm>
            <a:off x="762336" y="739422"/>
            <a:ext cx="3313545" cy="329823"/>
            <a:chOff x="865037" y="952558"/>
            <a:chExt cx="3313545" cy="329823"/>
          </a:xfrm>
        </p:grpSpPr>
        <p:grpSp>
          <p:nvGrpSpPr>
            <p:cNvPr id="10" name="组 9"/>
            <p:cNvGrpSpPr/>
            <p:nvPr/>
          </p:nvGrpSpPr>
          <p:grpSpPr>
            <a:xfrm>
              <a:off x="865037" y="952558"/>
              <a:ext cx="3313545" cy="329823"/>
              <a:chOff x="1905000" y="1355814"/>
              <a:chExt cx="3313545" cy="329823"/>
            </a:xfrm>
          </p:grpSpPr>
          <p:cxnSp>
            <p:nvCxnSpPr>
              <p:cNvPr id="11" name="直线连接符 10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/>
              <p:cNvCxnSpPr/>
              <p:nvPr/>
            </p:nvCxnSpPr>
            <p:spPr>
              <a:xfrm flipV="1">
                <a:off x="1905000" y="1355814"/>
                <a:ext cx="0" cy="329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直线连接符 41"/>
            <p:cNvCxnSpPr/>
            <p:nvPr/>
          </p:nvCxnSpPr>
          <p:spPr>
            <a:xfrm>
              <a:off x="2617638" y="1282380"/>
              <a:ext cx="1264508" cy="0"/>
            </a:xfrm>
            <a:prstGeom prst="line">
              <a:avLst/>
            </a:prstGeom>
            <a:ln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2385857" y="474653"/>
            <a:ext cx="321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Times New Roman"/>
                <a:cs typeface="Times New Roman"/>
              </a:rPr>
              <a:t>f</a:t>
            </a:r>
            <a:r>
              <a:rPr kumimoji="1" lang="en-US" altLang="zh-CN" sz="1600" baseline="-25000" dirty="0" smtClean="0">
                <a:latin typeface="Times New Roman"/>
                <a:cs typeface="Times New Roman"/>
              </a:rPr>
              <a:t>1</a:t>
            </a:r>
            <a:endParaRPr kumimoji="1" lang="zh-CN" altLang="en-US" sz="1600" dirty="0" smtClean="0">
              <a:latin typeface="Times New Roman"/>
              <a:cs typeface="Times New Roman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274255" y="1642183"/>
            <a:ext cx="321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>
                <a:latin typeface="Times New Roman"/>
                <a:cs typeface="Times New Roman"/>
              </a:rPr>
              <a:t>f</a:t>
            </a:r>
            <a:r>
              <a:rPr kumimoji="1" lang="zh-CN" altLang="zh-CN" sz="1600" baseline="-25000" dirty="0">
                <a:latin typeface="Times New Roman"/>
                <a:cs typeface="Times New Roman"/>
              </a:rPr>
              <a:t>2</a:t>
            </a:r>
            <a:endParaRPr kumimoji="1" lang="zh-CN" altLang="en-US" sz="1600" dirty="0" smtClean="0">
              <a:latin typeface="Times New Roman"/>
              <a:cs typeface="Times New Roman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84" y="1759263"/>
            <a:ext cx="1002959" cy="346969"/>
          </a:xfrm>
          <a:prstGeom prst="rect">
            <a:avLst/>
          </a:prstGeom>
        </p:spPr>
      </p:pic>
      <p:cxnSp>
        <p:nvCxnSpPr>
          <p:cNvPr id="47" name="直线箭头连接符 46"/>
          <p:cNvCxnSpPr/>
          <p:nvPr/>
        </p:nvCxnSpPr>
        <p:spPr>
          <a:xfrm>
            <a:off x="3172364" y="1520022"/>
            <a:ext cx="0" cy="244322"/>
          </a:xfrm>
          <a:prstGeom prst="straightConnector1">
            <a:avLst/>
          </a:prstGeom>
          <a:ln>
            <a:solidFill>
              <a:srgbClr val="D6311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组 72"/>
          <p:cNvGrpSpPr/>
          <p:nvPr/>
        </p:nvGrpSpPr>
        <p:grpSpPr>
          <a:xfrm>
            <a:off x="4274255" y="4766620"/>
            <a:ext cx="156688" cy="156688"/>
            <a:chOff x="5061857" y="4266374"/>
            <a:chExt cx="156688" cy="156688"/>
          </a:xfrm>
        </p:grpSpPr>
        <p:cxnSp>
          <p:nvCxnSpPr>
            <p:cNvPr id="69" name="直线连接符 68"/>
            <p:cNvCxnSpPr/>
            <p:nvPr/>
          </p:nvCxnSpPr>
          <p:spPr>
            <a:xfrm>
              <a:off x="5061857" y="4349007"/>
              <a:ext cx="1566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/>
            <p:cNvCxnSpPr/>
            <p:nvPr/>
          </p:nvCxnSpPr>
          <p:spPr>
            <a:xfrm rot="16200000">
              <a:off x="5060042" y="4344718"/>
              <a:ext cx="1566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组 139"/>
          <p:cNvGrpSpPr/>
          <p:nvPr/>
        </p:nvGrpSpPr>
        <p:grpSpPr>
          <a:xfrm>
            <a:off x="2774170" y="3160815"/>
            <a:ext cx="3889822" cy="162136"/>
            <a:chOff x="704927" y="3239159"/>
            <a:chExt cx="3889822" cy="162136"/>
          </a:xfrm>
        </p:grpSpPr>
        <p:grpSp>
          <p:nvGrpSpPr>
            <p:cNvPr id="49" name="组 48"/>
            <p:cNvGrpSpPr/>
            <p:nvPr/>
          </p:nvGrpSpPr>
          <p:grpSpPr>
            <a:xfrm>
              <a:off x="704927" y="3239159"/>
              <a:ext cx="1944911" cy="150091"/>
              <a:chOff x="1905000" y="1535545"/>
              <a:chExt cx="3313545" cy="150091"/>
            </a:xfrm>
          </p:grpSpPr>
          <p:cxnSp>
            <p:nvCxnSpPr>
              <p:cNvPr id="50" name="直线连接符 49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线连接符 50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51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 101"/>
            <p:cNvGrpSpPr/>
            <p:nvPr/>
          </p:nvGrpSpPr>
          <p:grpSpPr>
            <a:xfrm>
              <a:off x="2649838" y="3241468"/>
              <a:ext cx="1944911" cy="150091"/>
              <a:chOff x="1905000" y="1535545"/>
              <a:chExt cx="3313545" cy="150091"/>
            </a:xfrm>
          </p:grpSpPr>
          <p:cxnSp>
            <p:nvCxnSpPr>
              <p:cNvPr id="103" name="直线连接符 102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线连接符 103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直线连接符 105"/>
            <p:cNvCxnSpPr/>
            <p:nvPr/>
          </p:nvCxnSpPr>
          <p:spPr>
            <a:xfrm>
              <a:off x="1460748" y="3401295"/>
              <a:ext cx="1944911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组 140"/>
          <p:cNvGrpSpPr/>
          <p:nvPr/>
        </p:nvGrpSpPr>
        <p:grpSpPr>
          <a:xfrm>
            <a:off x="3529991" y="3579490"/>
            <a:ext cx="1944911" cy="150091"/>
            <a:chOff x="1460748" y="3619663"/>
            <a:chExt cx="1944911" cy="150091"/>
          </a:xfrm>
        </p:grpSpPr>
        <p:grpSp>
          <p:nvGrpSpPr>
            <p:cNvPr id="98" name="组 97"/>
            <p:cNvGrpSpPr/>
            <p:nvPr/>
          </p:nvGrpSpPr>
          <p:grpSpPr>
            <a:xfrm>
              <a:off x="1460748" y="3619663"/>
              <a:ext cx="1944911" cy="150091"/>
              <a:chOff x="1905000" y="1535545"/>
              <a:chExt cx="3313545" cy="150091"/>
            </a:xfrm>
          </p:grpSpPr>
          <p:cxnSp>
            <p:nvCxnSpPr>
              <p:cNvPr id="99" name="直线连接符 98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连接符 99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直线连接符 107"/>
            <p:cNvCxnSpPr/>
            <p:nvPr/>
          </p:nvCxnSpPr>
          <p:spPr>
            <a:xfrm>
              <a:off x="1460748" y="3767448"/>
              <a:ext cx="1944911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 119"/>
          <p:cNvGrpSpPr/>
          <p:nvPr/>
        </p:nvGrpSpPr>
        <p:grpSpPr>
          <a:xfrm>
            <a:off x="2774170" y="3986120"/>
            <a:ext cx="1944911" cy="150091"/>
            <a:chOff x="704927" y="4129642"/>
            <a:chExt cx="1944911" cy="150091"/>
          </a:xfrm>
        </p:grpSpPr>
        <p:grpSp>
          <p:nvGrpSpPr>
            <p:cNvPr id="109" name="组 108"/>
            <p:cNvGrpSpPr/>
            <p:nvPr/>
          </p:nvGrpSpPr>
          <p:grpSpPr>
            <a:xfrm>
              <a:off x="704927" y="4129642"/>
              <a:ext cx="1944911" cy="150091"/>
              <a:chOff x="1905000" y="1535545"/>
              <a:chExt cx="3313545" cy="150091"/>
            </a:xfrm>
          </p:grpSpPr>
          <p:cxnSp>
            <p:nvCxnSpPr>
              <p:cNvPr id="110" name="直线连接符 109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连接符 110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连接符 111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直线连接符 112"/>
            <p:cNvCxnSpPr/>
            <p:nvPr/>
          </p:nvCxnSpPr>
          <p:spPr>
            <a:xfrm>
              <a:off x="1460748" y="4279733"/>
              <a:ext cx="1189090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组 120"/>
          <p:cNvGrpSpPr/>
          <p:nvPr/>
        </p:nvGrpSpPr>
        <p:grpSpPr>
          <a:xfrm>
            <a:off x="3529991" y="4392750"/>
            <a:ext cx="1944911" cy="150091"/>
            <a:chOff x="1460748" y="4545608"/>
            <a:chExt cx="1944911" cy="150091"/>
          </a:xfrm>
        </p:grpSpPr>
        <p:grpSp>
          <p:nvGrpSpPr>
            <p:cNvPr id="115" name="组 114"/>
            <p:cNvGrpSpPr/>
            <p:nvPr/>
          </p:nvGrpSpPr>
          <p:grpSpPr>
            <a:xfrm>
              <a:off x="1460748" y="4545608"/>
              <a:ext cx="1944911" cy="150091"/>
              <a:chOff x="1905000" y="1535545"/>
              <a:chExt cx="3313545" cy="150091"/>
            </a:xfrm>
          </p:grpSpPr>
          <p:cxnSp>
            <p:nvCxnSpPr>
              <p:cNvPr id="116" name="直线连接符 115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线连接符 116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连接符 117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直线连接符 118"/>
            <p:cNvCxnSpPr/>
            <p:nvPr/>
          </p:nvCxnSpPr>
          <p:spPr>
            <a:xfrm>
              <a:off x="1460748" y="4695699"/>
              <a:ext cx="1189090" cy="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 125"/>
          <p:cNvGrpSpPr/>
          <p:nvPr/>
        </p:nvGrpSpPr>
        <p:grpSpPr>
          <a:xfrm>
            <a:off x="3458487" y="5055919"/>
            <a:ext cx="1944911" cy="154871"/>
            <a:chOff x="1460748" y="4545608"/>
            <a:chExt cx="1944911" cy="154871"/>
          </a:xfrm>
        </p:grpSpPr>
        <p:grpSp>
          <p:nvGrpSpPr>
            <p:cNvPr id="127" name="组 126"/>
            <p:cNvGrpSpPr/>
            <p:nvPr/>
          </p:nvGrpSpPr>
          <p:grpSpPr>
            <a:xfrm>
              <a:off x="1460748" y="4545608"/>
              <a:ext cx="1944911" cy="150091"/>
              <a:chOff x="1905000" y="1535545"/>
              <a:chExt cx="3313545" cy="150091"/>
            </a:xfrm>
          </p:grpSpPr>
          <p:cxnSp>
            <p:nvCxnSpPr>
              <p:cNvPr id="129" name="直线连接符 128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线连接符 129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线连接符 130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直线连接符 127"/>
            <p:cNvCxnSpPr/>
            <p:nvPr/>
          </p:nvCxnSpPr>
          <p:spPr>
            <a:xfrm>
              <a:off x="2721342" y="4695699"/>
              <a:ext cx="684317" cy="478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组 138"/>
          <p:cNvGrpSpPr/>
          <p:nvPr/>
        </p:nvGrpSpPr>
        <p:grpSpPr>
          <a:xfrm>
            <a:off x="4678017" y="5467329"/>
            <a:ext cx="1944911" cy="150091"/>
            <a:chOff x="2649838" y="5629726"/>
            <a:chExt cx="1944911" cy="150091"/>
          </a:xfrm>
        </p:grpSpPr>
        <p:grpSp>
          <p:nvGrpSpPr>
            <p:cNvPr id="132" name="组 131"/>
            <p:cNvGrpSpPr/>
            <p:nvPr/>
          </p:nvGrpSpPr>
          <p:grpSpPr>
            <a:xfrm>
              <a:off x="2649838" y="5629726"/>
              <a:ext cx="1944911" cy="150091"/>
              <a:chOff x="1905000" y="1535545"/>
              <a:chExt cx="3313545" cy="150091"/>
            </a:xfrm>
          </p:grpSpPr>
          <p:cxnSp>
            <p:nvCxnSpPr>
              <p:cNvPr id="133" name="直线连接符 132"/>
              <p:cNvCxnSpPr/>
              <p:nvPr/>
            </p:nvCxnSpPr>
            <p:spPr>
              <a:xfrm>
                <a:off x="1905000" y="1685636"/>
                <a:ext cx="331354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线连接符 133"/>
              <p:cNvCxnSpPr/>
              <p:nvPr/>
            </p:nvCxnSpPr>
            <p:spPr>
              <a:xfrm flipV="1">
                <a:off x="5218545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线连接符 134"/>
              <p:cNvCxnSpPr/>
              <p:nvPr/>
            </p:nvCxnSpPr>
            <p:spPr>
              <a:xfrm flipV="1">
                <a:off x="1905000" y="1535545"/>
                <a:ext cx="0" cy="15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直线连接符 137"/>
            <p:cNvCxnSpPr/>
            <p:nvPr/>
          </p:nvCxnSpPr>
          <p:spPr>
            <a:xfrm>
              <a:off x="2649838" y="5775037"/>
              <a:ext cx="684317" cy="4780"/>
            </a:xfrm>
            <a:prstGeom prst="line">
              <a:avLst/>
            </a:prstGeom>
            <a:ln w="38100">
              <a:solidFill>
                <a:srgbClr val="D6311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矩形 141"/>
          <p:cNvSpPr/>
          <p:nvPr/>
        </p:nvSpPr>
        <p:spPr>
          <a:xfrm>
            <a:off x="2522395" y="2932545"/>
            <a:ext cx="4289423" cy="935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矩形 142"/>
          <p:cNvSpPr/>
          <p:nvPr/>
        </p:nvSpPr>
        <p:spPr>
          <a:xfrm>
            <a:off x="2522395" y="3953791"/>
            <a:ext cx="4289423" cy="1784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0" name="曲线连接符 149"/>
          <p:cNvCxnSpPr>
            <a:stCxn id="142" idx="1"/>
            <a:endCxn id="143" idx="1"/>
          </p:cNvCxnSpPr>
          <p:nvPr/>
        </p:nvCxnSpPr>
        <p:spPr>
          <a:xfrm rot="10800000" flipV="1">
            <a:off x="2522395" y="3400135"/>
            <a:ext cx="12700" cy="1445805"/>
          </a:xfrm>
          <a:prstGeom prst="curvedConnector3">
            <a:avLst>
              <a:gd name="adj1" fmla="val 507272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矩形 155"/>
          <p:cNvSpPr/>
          <p:nvPr/>
        </p:nvSpPr>
        <p:spPr>
          <a:xfrm>
            <a:off x="5668818" y="658091"/>
            <a:ext cx="1143000" cy="231422"/>
          </a:xfrm>
          <a:prstGeom prst="rect">
            <a:avLst/>
          </a:prstGeom>
          <a:solidFill>
            <a:srgbClr val="1180D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1</a:t>
            </a:r>
            <a:endParaRPr kumimoji="1"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6811818" y="658091"/>
            <a:ext cx="1143000" cy="231422"/>
          </a:xfrm>
          <a:prstGeom prst="rect">
            <a:avLst/>
          </a:prstGeom>
          <a:solidFill>
            <a:srgbClr val="43D615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s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2</a:t>
            </a:r>
            <a:endParaRPr kumimoji="1" lang="zh-CN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6240318" y="1047199"/>
            <a:ext cx="1143000" cy="231422"/>
          </a:xfrm>
          <a:prstGeom prst="rect">
            <a:avLst/>
          </a:prstGeom>
          <a:solidFill>
            <a:srgbClr val="1180D6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</a:t>
            </a:r>
            <a:r>
              <a:rPr kumimoji="1" lang="en-US" altLang="zh-CN" baseline="-25000" dirty="0" smtClean="0">
                <a:solidFill>
                  <a:schemeClr val="tx1"/>
                </a:solidFill>
              </a:rPr>
              <a:t>1</a:t>
            </a:r>
            <a:endParaRPr kumimoji="1" lang="zh-CN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0" name="直线连接符 159"/>
          <p:cNvCxnSpPr/>
          <p:nvPr/>
        </p:nvCxnSpPr>
        <p:spPr>
          <a:xfrm>
            <a:off x="5668818" y="889513"/>
            <a:ext cx="0" cy="547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线连接符 160"/>
          <p:cNvCxnSpPr/>
          <p:nvPr/>
        </p:nvCxnSpPr>
        <p:spPr>
          <a:xfrm>
            <a:off x="6240318" y="881592"/>
            <a:ext cx="0" cy="5471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5827222" y="1087880"/>
            <a:ext cx="264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smtClean="0">
                <a:latin typeface="Times New Roman"/>
                <a:cs typeface="Times New Roman"/>
              </a:rPr>
              <a:t>z</a:t>
            </a:r>
            <a:endParaRPr kumimoji="1" lang="zh-CN" altLang="en-US" sz="1400" dirty="0" smtClean="0">
              <a:latin typeface="Times New Roman"/>
              <a:cs typeface="Times New Roman"/>
            </a:endParaRPr>
          </a:p>
        </p:txBody>
      </p:sp>
      <p:cxnSp>
        <p:nvCxnSpPr>
          <p:cNvPr id="164" name="直线箭头连接符 163"/>
          <p:cNvCxnSpPr/>
          <p:nvPr/>
        </p:nvCxnSpPr>
        <p:spPr>
          <a:xfrm flipH="1">
            <a:off x="5656400" y="1278621"/>
            <a:ext cx="1584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直线箭头连接符 170"/>
          <p:cNvCxnSpPr/>
          <p:nvPr/>
        </p:nvCxnSpPr>
        <p:spPr>
          <a:xfrm>
            <a:off x="6069919" y="1278621"/>
            <a:ext cx="1584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01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990641" y="635447"/>
            <a:ext cx="762000" cy="1002631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010100111010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1988905" y="1036890"/>
            <a:ext cx="224392" cy="24597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2" name="组 91"/>
          <p:cNvGrpSpPr/>
          <p:nvPr/>
        </p:nvGrpSpPr>
        <p:grpSpPr>
          <a:xfrm>
            <a:off x="2412931" y="721015"/>
            <a:ext cx="1307452" cy="861340"/>
            <a:chOff x="2412931" y="2615698"/>
            <a:chExt cx="1307452" cy="861340"/>
          </a:xfrm>
        </p:grpSpPr>
        <p:grpSp>
          <p:nvGrpSpPr>
            <p:cNvPr id="7" name="组 6"/>
            <p:cNvGrpSpPr/>
            <p:nvPr/>
          </p:nvGrpSpPr>
          <p:grpSpPr>
            <a:xfrm>
              <a:off x="2412931" y="2615698"/>
              <a:ext cx="711208" cy="852543"/>
              <a:chOff x="6180304" y="3007162"/>
              <a:chExt cx="711208" cy="852543"/>
            </a:xfrm>
          </p:grpSpPr>
          <p:sp>
            <p:nvSpPr>
              <p:cNvPr id="18" name="任意形状 17"/>
              <p:cNvSpPr/>
              <p:nvPr/>
            </p:nvSpPr>
            <p:spPr>
              <a:xfrm>
                <a:off x="6185656" y="3007162"/>
                <a:ext cx="702235" cy="851647"/>
              </a:xfrm>
              <a:custGeom>
                <a:avLst/>
                <a:gdLst>
                  <a:gd name="connsiteX0" fmla="*/ 702235 w 702235"/>
                  <a:gd name="connsiteY0" fmla="*/ 500529 h 851647"/>
                  <a:gd name="connsiteX1" fmla="*/ 358588 w 702235"/>
                  <a:gd name="connsiteY1" fmla="*/ 851647 h 851647"/>
                  <a:gd name="connsiteX2" fmla="*/ 7470 w 702235"/>
                  <a:gd name="connsiteY2" fmla="*/ 851647 h 851647"/>
                  <a:gd name="connsiteX3" fmla="*/ 0 w 702235"/>
                  <a:gd name="connsiteY3" fmla="*/ 321235 h 851647"/>
                  <a:gd name="connsiteX4" fmla="*/ 343647 w 702235"/>
                  <a:gd name="connsiteY4" fmla="*/ 0 h 851647"/>
                  <a:gd name="connsiteX5" fmla="*/ 694764 w 702235"/>
                  <a:gd name="connsiteY5" fmla="*/ 7471 h 851647"/>
                  <a:gd name="connsiteX6" fmla="*/ 702235 w 702235"/>
                  <a:gd name="connsiteY6" fmla="*/ 500529 h 851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2235" h="851647">
                    <a:moveTo>
                      <a:pt x="702235" y="500529"/>
                    </a:moveTo>
                    <a:lnTo>
                      <a:pt x="358588" y="851647"/>
                    </a:lnTo>
                    <a:lnTo>
                      <a:pt x="7470" y="851647"/>
                    </a:lnTo>
                    <a:lnTo>
                      <a:pt x="0" y="321235"/>
                    </a:lnTo>
                    <a:lnTo>
                      <a:pt x="343647" y="0"/>
                    </a:lnTo>
                    <a:lnTo>
                      <a:pt x="694764" y="7471"/>
                    </a:lnTo>
                    <a:lnTo>
                      <a:pt x="702235" y="500529"/>
                    </a:lnTo>
                    <a:close/>
                  </a:path>
                </a:pathLst>
              </a:custGeom>
              <a:ln>
                <a:solidFill>
                  <a:schemeClr val="accent1">
                    <a:shade val="95000"/>
                    <a:satMod val="105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直线连接符 18"/>
              <p:cNvCxnSpPr/>
              <p:nvPr/>
            </p:nvCxnSpPr>
            <p:spPr>
              <a:xfrm flipV="1">
                <a:off x="6185656" y="3009474"/>
                <a:ext cx="347579" cy="347579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/>
              <p:cNvCxnSpPr/>
              <p:nvPr/>
            </p:nvCxnSpPr>
            <p:spPr>
              <a:xfrm flipV="1">
                <a:off x="6530565" y="3013483"/>
                <a:ext cx="347579" cy="35693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线连接符 20"/>
              <p:cNvCxnSpPr/>
              <p:nvPr/>
            </p:nvCxnSpPr>
            <p:spPr>
              <a:xfrm>
                <a:off x="6185656" y="3357053"/>
                <a:ext cx="35292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线连接符 21"/>
              <p:cNvCxnSpPr/>
              <p:nvPr/>
            </p:nvCxnSpPr>
            <p:spPr>
              <a:xfrm>
                <a:off x="6185656" y="3357053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线连接符 22"/>
              <p:cNvCxnSpPr/>
              <p:nvPr/>
            </p:nvCxnSpPr>
            <p:spPr>
              <a:xfrm>
                <a:off x="6543933" y="3357053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线连接符 23"/>
              <p:cNvCxnSpPr/>
              <p:nvPr/>
            </p:nvCxnSpPr>
            <p:spPr>
              <a:xfrm>
                <a:off x="6884041" y="3031414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连接符 24"/>
              <p:cNvCxnSpPr/>
              <p:nvPr/>
            </p:nvCxnSpPr>
            <p:spPr>
              <a:xfrm flipV="1">
                <a:off x="6543933" y="3502767"/>
                <a:ext cx="347579" cy="35693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/>
              <p:cNvCxnSpPr/>
              <p:nvPr/>
            </p:nvCxnSpPr>
            <p:spPr>
              <a:xfrm>
                <a:off x="6180304" y="3859029"/>
                <a:ext cx="35292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线连接符 26"/>
              <p:cNvCxnSpPr/>
              <p:nvPr/>
            </p:nvCxnSpPr>
            <p:spPr>
              <a:xfrm>
                <a:off x="6518905" y="3018046"/>
                <a:ext cx="35292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 7"/>
            <p:cNvGrpSpPr/>
            <p:nvPr/>
          </p:nvGrpSpPr>
          <p:grpSpPr>
            <a:xfrm>
              <a:off x="2776560" y="2626807"/>
              <a:ext cx="943823" cy="850231"/>
              <a:chOff x="4756049" y="3050021"/>
              <a:chExt cx="943823" cy="850231"/>
            </a:xfrm>
          </p:grpSpPr>
          <p:cxnSp>
            <p:nvCxnSpPr>
              <p:cNvPr id="9" name="直线连接符 8"/>
              <p:cNvCxnSpPr/>
              <p:nvPr/>
            </p:nvCxnSpPr>
            <p:spPr>
              <a:xfrm flipV="1">
                <a:off x="4756049" y="3050021"/>
                <a:ext cx="347579" cy="347579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连接符 9"/>
              <p:cNvCxnSpPr/>
              <p:nvPr/>
            </p:nvCxnSpPr>
            <p:spPr>
              <a:xfrm>
                <a:off x="4756049" y="3397600"/>
                <a:ext cx="59355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10"/>
              <p:cNvCxnSpPr/>
              <p:nvPr/>
            </p:nvCxnSpPr>
            <p:spPr>
              <a:xfrm>
                <a:off x="5103628" y="3059377"/>
                <a:ext cx="59355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/>
              <p:cNvCxnSpPr/>
              <p:nvPr/>
            </p:nvCxnSpPr>
            <p:spPr>
              <a:xfrm>
                <a:off x="4756049" y="3397600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线连接符 12"/>
              <p:cNvCxnSpPr/>
              <p:nvPr/>
            </p:nvCxnSpPr>
            <p:spPr>
              <a:xfrm>
                <a:off x="4756049" y="3900252"/>
                <a:ext cx="59355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线连接符 13"/>
              <p:cNvCxnSpPr/>
              <p:nvPr/>
            </p:nvCxnSpPr>
            <p:spPr>
              <a:xfrm>
                <a:off x="5352293" y="3397600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14"/>
              <p:cNvCxnSpPr/>
              <p:nvPr/>
            </p:nvCxnSpPr>
            <p:spPr>
              <a:xfrm flipV="1">
                <a:off x="5339608" y="3050021"/>
                <a:ext cx="347579" cy="35693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/>
              <p:cNvCxnSpPr/>
              <p:nvPr/>
            </p:nvCxnSpPr>
            <p:spPr>
              <a:xfrm>
                <a:off x="5692401" y="3063835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/>
              <p:cNvCxnSpPr/>
              <p:nvPr/>
            </p:nvCxnSpPr>
            <p:spPr>
              <a:xfrm flipV="1">
                <a:off x="5352293" y="3535188"/>
                <a:ext cx="347579" cy="35693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组 98"/>
          <p:cNvGrpSpPr/>
          <p:nvPr/>
        </p:nvGrpSpPr>
        <p:grpSpPr>
          <a:xfrm>
            <a:off x="4287443" y="416560"/>
            <a:ext cx="1320877" cy="1165795"/>
            <a:chOff x="4287443" y="416560"/>
            <a:chExt cx="1320877" cy="1165795"/>
          </a:xfrm>
        </p:grpSpPr>
        <p:cxnSp>
          <p:nvCxnSpPr>
            <p:cNvPr id="94" name="直线箭头连接符 93"/>
            <p:cNvCxnSpPr/>
            <p:nvPr/>
          </p:nvCxnSpPr>
          <p:spPr>
            <a:xfrm>
              <a:off x="4297680" y="1216620"/>
              <a:ext cx="13106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/>
            <p:cNvCxnSpPr/>
            <p:nvPr/>
          </p:nvCxnSpPr>
          <p:spPr>
            <a:xfrm flipV="1">
              <a:off x="4897120" y="416560"/>
              <a:ext cx="0" cy="11657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任意形状 96"/>
            <p:cNvSpPr/>
            <p:nvPr/>
          </p:nvSpPr>
          <p:spPr>
            <a:xfrm>
              <a:off x="4897120" y="690880"/>
              <a:ext cx="609677" cy="640080"/>
            </a:xfrm>
            <a:custGeom>
              <a:avLst/>
              <a:gdLst>
                <a:gd name="connsiteX0" fmla="*/ 0 w 609677"/>
                <a:gd name="connsiteY0" fmla="*/ 0 h 640080"/>
                <a:gd name="connsiteX1" fmla="*/ 91440 w 609677"/>
                <a:gd name="connsiteY1" fmla="*/ 81280 h 640080"/>
                <a:gd name="connsiteX2" fmla="*/ 142240 w 609677"/>
                <a:gd name="connsiteY2" fmla="*/ 172720 h 640080"/>
                <a:gd name="connsiteX3" fmla="*/ 182880 w 609677"/>
                <a:gd name="connsiteY3" fmla="*/ 264160 h 640080"/>
                <a:gd name="connsiteX4" fmla="*/ 193040 w 609677"/>
                <a:gd name="connsiteY4" fmla="*/ 304800 h 640080"/>
                <a:gd name="connsiteX5" fmla="*/ 203200 w 609677"/>
                <a:gd name="connsiteY5" fmla="*/ 355600 h 640080"/>
                <a:gd name="connsiteX6" fmla="*/ 223520 w 609677"/>
                <a:gd name="connsiteY6" fmla="*/ 416560 h 640080"/>
                <a:gd name="connsiteX7" fmla="*/ 233680 w 609677"/>
                <a:gd name="connsiteY7" fmla="*/ 447040 h 640080"/>
                <a:gd name="connsiteX8" fmla="*/ 264160 w 609677"/>
                <a:gd name="connsiteY8" fmla="*/ 538480 h 640080"/>
                <a:gd name="connsiteX9" fmla="*/ 274320 w 609677"/>
                <a:gd name="connsiteY9" fmla="*/ 568960 h 640080"/>
                <a:gd name="connsiteX10" fmla="*/ 304800 w 609677"/>
                <a:gd name="connsiteY10" fmla="*/ 589280 h 640080"/>
                <a:gd name="connsiteX11" fmla="*/ 325120 w 609677"/>
                <a:gd name="connsiteY11" fmla="*/ 619760 h 640080"/>
                <a:gd name="connsiteX12" fmla="*/ 386080 w 609677"/>
                <a:gd name="connsiteY12" fmla="*/ 640080 h 640080"/>
                <a:gd name="connsiteX13" fmla="*/ 436880 w 609677"/>
                <a:gd name="connsiteY13" fmla="*/ 629920 h 640080"/>
                <a:gd name="connsiteX14" fmla="*/ 457200 w 609677"/>
                <a:gd name="connsiteY14" fmla="*/ 568960 h 640080"/>
                <a:gd name="connsiteX15" fmla="*/ 477520 w 609677"/>
                <a:gd name="connsiteY15" fmla="*/ 538480 h 640080"/>
                <a:gd name="connsiteX16" fmla="*/ 497840 w 609677"/>
                <a:gd name="connsiteY16" fmla="*/ 467360 h 640080"/>
                <a:gd name="connsiteX17" fmla="*/ 558800 w 609677"/>
                <a:gd name="connsiteY17" fmla="*/ 436880 h 640080"/>
                <a:gd name="connsiteX18" fmla="*/ 589280 w 609677"/>
                <a:gd name="connsiteY18" fmla="*/ 457200 h 640080"/>
                <a:gd name="connsiteX19" fmla="*/ 599440 w 609677"/>
                <a:gd name="connsiteY19" fmla="*/ 487680 h 640080"/>
                <a:gd name="connsiteX20" fmla="*/ 609600 w 609677"/>
                <a:gd name="connsiteY20" fmla="*/ 54864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9677" h="640080">
                  <a:moveTo>
                    <a:pt x="0" y="0"/>
                  </a:moveTo>
                  <a:cubicBezTo>
                    <a:pt x="14814" y="12345"/>
                    <a:pt x="73320" y="57983"/>
                    <a:pt x="91440" y="81280"/>
                  </a:cubicBezTo>
                  <a:cubicBezTo>
                    <a:pt x="181137" y="196605"/>
                    <a:pt x="105449" y="99139"/>
                    <a:pt x="142240" y="172720"/>
                  </a:cubicBezTo>
                  <a:cubicBezTo>
                    <a:pt x="175599" y="239438"/>
                    <a:pt x="156668" y="159313"/>
                    <a:pt x="182880" y="264160"/>
                  </a:cubicBezTo>
                  <a:cubicBezTo>
                    <a:pt x="186267" y="277707"/>
                    <a:pt x="190011" y="291169"/>
                    <a:pt x="193040" y="304800"/>
                  </a:cubicBezTo>
                  <a:cubicBezTo>
                    <a:pt x="196786" y="321657"/>
                    <a:pt x="198656" y="338940"/>
                    <a:pt x="203200" y="355600"/>
                  </a:cubicBezTo>
                  <a:cubicBezTo>
                    <a:pt x="208836" y="376264"/>
                    <a:pt x="216747" y="396240"/>
                    <a:pt x="223520" y="416560"/>
                  </a:cubicBezTo>
                  <a:cubicBezTo>
                    <a:pt x="226907" y="426720"/>
                    <a:pt x="231083" y="436650"/>
                    <a:pt x="233680" y="447040"/>
                  </a:cubicBezTo>
                  <a:cubicBezTo>
                    <a:pt x="250704" y="515137"/>
                    <a:pt x="235466" y="461962"/>
                    <a:pt x="264160" y="538480"/>
                  </a:cubicBezTo>
                  <a:cubicBezTo>
                    <a:pt x="267920" y="548508"/>
                    <a:pt x="267630" y="560597"/>
                    <a:pt x="274320" y="568960"/>
                  </a:cubicBezTo>
                  <a:cubicBezTo>
                    <a:pt x="281948" y="578495"/>
                    <a:pt x="294640" y="582507"/>
                    <a:pt x="304800" y="589280"/>
                  </a:cubicBezTo>
                  <a:cubicBezTo>
                    <a:pt x="311573" y="599440"/>
                    <a:pt x="314765" y="613288"/>
                    <a:pt x="325120" y="619760"/>
                  </a:cubicBezTo>
                  <a:cubicBezTo>
                    <a:pt x="343283" y="631112"/>
                    <a:pt x="386080" y="640080"/>
                    <a:pt x="386080" y="640080"/>
                  </a:cubicBezTo>
                  <a:cubicBezTo>
                    <a:pt x="403013" y="636693"/>
                    <a:pt x="424669" y="642131"/>
                    <a:pt x="436880" y="629920"/>
                  </a:cubicBezTo>
                  <a:cubicBezTo>
                    <a:pt x="452026" y="614774"/>
                    <a:pt x="445319" y="586782"/>
                    <a:pt x="457200" y="568960"/>
                  </a:cubicBezTo>
                  <a:lnTo>
                    <a:pt x="477520" y="538480"/>
                  </a:lnTo>
                  <a:cubicBezTo>
                    <a:pt x="478184" y="535825"/>
                    <a:pt x="492540" y="473985"/>
                    <a:pt x="497840" y="467360"/>
                  </a:cubicBezTo>
                  <a:cubicBezTo>
                    <a:pt x="512164" y="449455"/>
                    <a:pt x="538721" y="443573"/>
                    <a:pt x="558800" y="436880"/>
                  </a:cubicBezTo>
                  <a:cubicBezTo>
                    <a:pt x="568960" y="443653"/>
                    <a:pt x="581652" y="447665"/>
                    <a:pt x="589280" y="457200"/>
                  </a:cubicBezTo>
                  <a:cubicBezTo>
                    <a:pt x="595970" y="465563"/>
                    <a:pt x="596498" y="477382"/>
                    <a:pt x="599440" y="487680"/>
                  </a:cubicBezTo>
                  <a:cubicBezTo>
                    <a:pt x="611243" y="528990"/>
                    <a:pt x="609600" y="517219"/>
                    <a:pt x="609600" y="54864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" name="任意形状 97"/>
            <p:cNvSpPr/>
            <p:nvPr/>
          </p:nvSpPr>
          <p:spPr>
            <a:xfrm flipH="1">
              <a:off x="4287443" y="690880"/>
              <a:ext cx="609677" cy="640080"/>
            </a:xfrm>
            <a:custGeom>
              <a:avLst/>
              <a:gdLst>
                <a:gd name="connsiteX0" fmla="*/ 0 w 609677"/>
                <a:gd name="connsiteY0" fmla="*/ 0 h 640080"/>
                <a:gd name="connsiteX1" fmla="*/ 91440 w 609677"/>
                <a:gd name="connsiteY1" fmla="*/ 81280 h 640080"/>
                <a:gd name="connsiteX2" fmla="*/ 142240 w 609677"/>
                <a:gd name="connsiteY2" fmla="*/ 172720 h 640080"/>
                <a:gd name="connsiteX3" fmla="*/ 182880 w 609677"/>
                <a:gd name="connsiteY3" fmla="*/ 264160 h 640080"/>
                <a:gd name="connsiteX4" fmla="*/ 193040 w 609677"/>
                <a:gd name="connsiteY4" fmla="*/ 304800 h 640080"/>
                <a:gd name="connsiteX5" fmla="*/ 203200 w 609677"/>
                <a:gd name="connsiteY5" fmla="*/ 355600 h 640080"/>
                <a:gd name="connsiteX6" fmla="*/ 223520 w 609677"/>
                <a:gd name="connsiteY6" fmla="*/ 416560 h 640080"/>
                <a:gd name="connsiteX7" fmla="*/ 233680 w 609677"/>
                <a:gd name="connsiteY7" fmla="*/ 447040 h 640080"/>
                <a:gd name="connsiteX8" fmla="*/ 264160 w 609677"/>
                <a:gd name="connsiteY8" fmla="*/ 538480 h 640080"/>
                <a:gd name="connsiteX9" fmla="*/ 274320 w 609677"/>
                <a:gd name="connsiteY9" fmla="*/ 568960 h 640080"/>
                <a:gd name="connsiteX10" fmla="*/ 304800 w 609677"/>
                <a:gd name="connsiteY10" fmla="*/ 589280 h 640080"/>
                <a:gd name="connsiteX11" fmla="*/ 325120 w 609677"/>
                <a:gd name="connsiteY11" fmla="*/ 619760 h 640080"/>
                <a:gd name="connsiteX12" fmla="*/ 386080 w 609677"/>
                <a:gd name="connsiteY12" fmla="*/ 640080 h 640080"/>
                <a:gd name="connsiteX13" fmla="*/ 436880 w 609677"/>
                <a:gd name="connsiteY13" fmla="*/ 629920 h 640080"/>
                <a:gd name="connsiteX14" fmla="*/ 457200 w 609677"/>
                <a:gd name="connsiteY14" fmla="*/ 568960 h 640080"/>
                <a:gd name="connsiteX15" fmla="*/ 477520 w 609677"/>
                <a:gd name="connsiteY15" fmla="*/ 538480 h 640080"/>
                <a:gd name="connsiteX16" fmla="*/ 497840 w 609677"/>
                <a:gd name="connsiteY16" fmla="*/ 467360 h 640080"/>
                <a:gd name="connsiteX17" fmla="*/ 558800 w 609677"/>
                <a:gd name="connsiteY17" fmla="*/ 436880 h 640080"/>
                <a:gd name="connsiteX18" fmla="*/ 589280 w 609677"/>
                <a:gd name="connsiteY18" fmla="*/ 457200 h 640080"/>
                <a:gd name="connsiteX19" fmla="*/ 599440 w 609677"/>
                <a:gd name="connsiteY19" fmla="*/ 487680 h 640080"/>
                <a:gd name="connsiteX20" fmla="*/ 609600 w 609677"/>
                <a:gd name="connsiteY20" fmla="*/ 548640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9677" h="640080">
                  <a:moveTo>
                    <a:pt x="0" y="0"/>
                  </a:moveTo>
                  <a:cubicBezTo>
                    <a:pt x="14814" y="12345"/>
                    <a:pt x="73320" y="57983"/>
                    <a:pt x="91440" y="81280"/>
                  </a:cubicBezTo>
                  <a:cubicBezTo>
                    <a:pt x="181137" y="196605"/>
                    <a:pt x="105449" y="99139"/>
                    <a:pt x="142240" y="172720"/>
                  </a:cubicBezTo>
                  <a:cubicBezTo>
                    <a:pt x="175599" y="239438"/>
                    <a:pt x="156668" y="159313"/>
                    <a:pt x="182880" y="264160"/>
                  </a:cubicBezTo>
                  <a:cubicBezTo>
                    <a:pt x="186267" y="277707"/>
                    <a:pt x="190011" y="291169"/>
                    <a:pt x="193040" y="304800"/>
                  </a:cubicBezTo>
                  <a:cubicBezTo>
                    <a:pt x="196786" y="321657"/>
                    <a:pt x="198656" y="338940"/>
                    <a:pt x="203200" y="355600"/>
                  </a:cubicBezTo>
                  <a:cubicBezTo>
                    <a:pt x="208836" y="376264"/>
                    <a:pt x="216747" y="396240"/>
                    <a:pt x="223520" y="416560"/>
                  </a:cubicBezTo>
                  <a:cubicBezTo>
                    <a:pt x="226907" y="426720"/>
                    <a:pt x="231083" y="436650"/>
                    <a:pt x="233680" y="447040"/>
                  </a:cubicBezTo>
                  <a:cubicBezTo>
                    <a:pt x="250704" y="515137"/>
                    <a:pt x="235466" y="461962"/>
                    <a:pt x="264160" y="538480"/>
                  </a:cubicBezTo>
                  <a:cubicBezTo>
                    <a:pt x="267920" y="548508"/>
                    <a:pt x="267630" y="560597"/>
                    <a:pt x="274320" y="568960"/>
                  </a:cubicBezTo>
                  <a:cubicBezTo>
                    <a:pt x="281948" y="578495"/>
                    <a:pt x="294640" y="582507"/>
                    <a:pt x="304800" y="589280"/>
                  </a:cubicBezTo>
                  <a:cubicBezTo>
                    <a:pt x="311573" y="599440"/>
                    <a:pt x="314765" y="613288"/>
                    <a:pt x="325120" y="619760"/>
                  </a:cubicBezTo>
                  <a:cubicBezTo>
                    <a:pt x="343283" y="631112"/>
                    <a:pt x="386080" y="640080"/>
                    <a:pt x="386080" y="640080"/>
                  </a:cubicBezTo>
                  <a:cubicBezTo>
                    <a:pt x="403013" y="636693"/>
                    <a:pt x="424669" y="642131"/>
                    <a:pt x="436880" y="629920"/>
                  </a:cubicBezTo>
                  <a:cubicBezTo>
                    <a:pt x="452026" y="614774"/>
                    <a:pt x="445319" y="586782"/>
                    <a:pt x="457200" y="568960"/>
                  </a:cubicBezTo>
                  <a:lnTo>
                    <a:pt x="477520" y="538480"/>
                  </a:lnTo>
                  <a:cubicBezTo>
                    <a:pt x="478184" y="535825"/>
                    <a:pt x="492540" y="473985"/>
                    <a:pt x="497840" y="467360"/>
                  </a:cubicBezTo>
                  <a:cubicBezTo>
                    <a:pt x="512164" y="449455"/>
                    <a:pt x="538721" y="443573"/>
                    <a:pt x="558800" y="436880"/>
                  </a:cubicBezTo>
                  <a:cubicBezTo>
                    <a:pt x="568960" y="443653"/>
                    <a:pt x="581652" y="447665"/>
                    <a:pt x="589280" y="457200"/>
                  </a:cubicBezTo>
                  <a:cubicBezTo>
                    <a:pt x="595970" y="465563"/>
                    <a:pt x="596498" y="477382"/>
                    <a:pt x="599440" y="487680"/>
                  </a:cubicBezTo>
                  <a:cubicBezTo>
                    <a:pt x="611243" y="528990"/>
                    <a:pt x="609600" y="517219"/>
                    <a:pt x="609600" y="54864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00" name="右箭头 99"/>
          <p:cNvSpPr/>
          <p:nvPr/>
        </p:nvSpPr>
        <p:spPr>
          <a:xfrm>
            <a:off x="3929465" y="966072"/>
            <a:ext cx="224392" cy="24597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1" name="组 100"/>
          <p:cNvGrpSpPr/>
          <p:nvPr/>
        </p:nvGrpSpPr>
        <p:grpSpPr>
          <a:xfrm>
            <a:off x="6264793" y="295331"/>
            <a:ext cx="658091" cy="1096818"/>
            <a:chOff x="6604000" y="277093"/>
            <a:chExt cx="658091" cy="1096818"/>
          </a:xfrm>
        </p:grpSpPr>
        <p:grpSp>
          <p:nvGrpSpPr>
            <p:cNvPr id="102" name="组 101"/>
            <p:cNvGrpSpPr/>
            <p:nvPr/>
          </p:nvGrpSpPr>
          <p:grpSpPr>
            <a:xfrm>
              <a:off x="6604000" y="773547"/>
              <a:ext cx="473364" cy="600364"/>
              <a:chOff x="611909" y="461818"/>
              <a:chExt cx="473364" cy="600364"/>
            </a:xfrm>
          </p:grpSpPr>
          <p:cxnSp>
            <p:nvCxnSpPr>
              <p:cNvPr id="107" name="直线连接符 106"/>
              <p:cNvCxnSpPr/>
              <p:nvPr/>
            </p:nvCxnSpPr>
            <p:spPr>
              <a:xfrm>
                <a:off x="848591" y="461818"/>
                <a:ext cx="0" cy="6003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连接符 107"/>
              <p:cNvCxnSpPr/>
              <p:nvPr/>
            </p:nvCxnSpPr>
            <p:spPr>
              <a:xfrm>
                <a:off x="611909" y="461818"/>
                <a:ext cx="4733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线连接符 108"/>
              <p:cNvCxnSpPr/>
              <p:nvPr/>
            </p:nvCxnSpPr>
            <p:spPr>
              <a:xfrm>
                <a:off x="611909" y="461818"/>
                <a:ext cx="236682" cy="2886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线连接符 109"/>
              <p:cNvCxnSpPr/>
              <p:nvPr/>
            </p:nvCxnSpPr>
            <p:spPr>
              <a:xfrm flipH="1">
                <a:off x="848591" y="461818"/>
                <a:ext cx="236682" cy="2886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组 102"/>
            <p:cNvGrpSpPr/>
            <p:nvPr/>
          </p:nvGrpSpPr>
          <p:grpSpPr>
            <a:xfrm>
              <a:off x="7019637" y="277093"/>
              <a:ext cx="242454" cy="427180"/>
              <a:chOff x="4214092" y="658092"/>
              <a:chExt cx="242454" cy="427180"/>
            </a:xfrm>
          </p:grpSpPr>
          <p:cxnSp>
            <p:nvCxnSpPr>
              <p:cNvPr id="104" name="直线连接符 103"/>
              <p:cNvCxnSpPr/>
              <p:nvPr/>
            </p:nvCxnSpPr>
            <p:spPr>
              <a:xfrm flipH="1">
                <a:off x="4214092" y="658092"/>
                <a:ext cx="242453" cy="2424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连接符 104"/>
              <p:cNvCxnSpPr/>
              <p:nvPr/>
            </p:nvCxnSpPr>
            <p:spPr>
              <a:xfrm flipH="1">
                <a:off x="4214092" y="842819"/>
                <a:ext cx="242454" cy="2424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线连接符 105"/>
              <p:cNvCxnSpPr/>
              <p:nvPr/>
            </p:nvCxnSpPr>
            <p:spPr>
              <a:xfrm flipH="1">
                <a:off x="4237182" y="842819"/>
                <a:ext cx="219363" cy="57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8072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 24"/>
          <p:cNvGrpSpPr/>
          <p:nvPr/>
        </p:nvGrpSpPr>
        <p:grpSpPr>
          <a:xfrm>
            <a:off x="9536545" y="-164843"/>
            <a:ext cx="658091" cy="1096818"/>
            <a:chOff x="6604000" y="277093"/>
            <a:chExt cx="658091" cy="1096818"/>
          </a:xfrm>
        </p:grpSpPr>
        <p:grpSp>
          <p:nvGrpSpPr>
            <p:cNvPr id="13" name="组 12"/>
            <p:cNvGrpSpPr/>
            <p:nvPr/>
          </p:nvGrpSpPr>
          <p:grpSpPr>
            <a:xfrm>
              <a:off x="6604000" y="773547"/>
              <a:ext cx="473364" cy="600364"/>
              <a:chOff x="611909" y="461818"/>
              <a:chExt cx="473364" cy="600364"/>
            </a:xfrm>
          </p:grpSpPr>
          <p:cxnSp>
            <p:nvCxnSpPr>
              <p:cNvPr id="5" name="直线连接符 4"/>
              <p:cNvCxnSpPr/>
              <p:nvPr/>
            </p:nvCxnSpPr>
            <p:spPr>
              <a:xfrm>
                <a:off x="848591" y="461818"/>
                <a:ext cx="0" cy="6003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连接符 6"/>
              <p:cNvCxnSpPr/>
              <p:nvPr/>
            </p:nvCxnSpPr>
            <p:spPr>
              <a:xfrm>
                <a:off x="611909" y="461818"/>
                <a:ext cx="47336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线连接符 8"/>
              <p:cNvCxnSpPr/>
              <p:nvPr/>
            </p:nvCxnSpPr>
            <p:spPr>
              <a:xfrm>
                <a:off x="611909" y="461818"/>
                <a:ext cx="236682" cy="2886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连接符 9"/>
              <p:cNvCxnSpPr/>
              <p:nvPr/>
            </p:nvCxnSpPr>
            <p:spPr>
              <a:xfrm flipH="1">
                <a:off x="848591" y="461818"/>
                <a:ext cx="236682" cy="2886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/>
          </p:nvGrpSpPr>
          <p:grpSpPr>
            <a:xfrm>
              <a:off x="7019637" y="277093"/>
              <a:ext cx="242454" cy="427180"/>
              <a:chOff x="4214092" y="658092"/>
              <a:chExt cx="242454" cy="427180"/>
            </a:xfrm>
          </p:grpSpPr>
          <p:cxnSp>
            <p:nvCxnSpPr>
              <p:cNvPr id="15" name="直线连接符 14"/>
              <p:cNvCxnSpPr/>
              <p:nvPr/>
            </p:nvCxnSpPr>
            <p:spPr>
              <a:xfrm flipH="1">
                <a:off x="4214092" y="658092"/>
                <a:ext cx="242453" cy="2424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/>
              <p:cNvCxnSpPr/>
              <p:nvPr/>
            </p:nvCxnSpPr>
            <p:spPr>
              <a:xfrm flipH="1">
                <a:off x="4214092" y="842819"/>
                <a:ext cx="242454" cy="2424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/>
              <p:cNvCxnSpPr/>
              <p:nvPr/>
            </p:nvCxnSpPr>
            <p:spPr>
              <a:xfrm flipH="1">
                <a:off x="4237182" y="842819"/>
                <a:ext cx="219363" cy="5772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文本框 31"/>
          <p:cNvSpPr txBox="1"/>
          <p:nvPr/>
        </p:nvSpPr>
        <p:spPr>
          <a:xfrm>
            <a:off x="-2115948" y="1937144"/>
            <a:ext cx="143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P</a:t>
            </a:r>
            <a:r>
              <a:rPr kumimoji="1" lang="en-US" altLang="zh-CN" sz="2400" dirty="0" smtClean="0"/>
              <a:t>ackaging</a:t>
            </a:r>
            <a:endParaRPr kumimoji="1"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-1823463" y="749591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Source</a:t>
            </a:r>
            <a:endParaRPr kumimoji="1" lang="zh-CN" altLang="en-US" sz="2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-2439880" y="3124697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Turbo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Coding</a:t>
            </a:r>
            <a:endParaRPr kumimoji="1" lang="zh-CN" altLang="en-US" sz="2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-2336524" y="4312250"/>
            <a:ext cx="1724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Training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Seq</a:t>
            </a:r>
            <a:endParaRPr kumimoji="1"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-1298229" y="5547698"/>
            <a:ext cx="515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DS</a:t>
            </a:r>
            <a:endParaRPr kumimoji="1" lang="zh-CN" altLang="en-US" sz="2400" dirty="0"/>
          </a:p>
        </p:txBody>
      </p:sp>
      <p:sp>
        <p:nvSpPr>
          <p:cNvPr id="39" name="右箭头 38"/>
          <p:cNvSpPr/>
          <p:nvPr/>
        </p:nvSpPr>
        <p:spPr>
          <a:xfrm rot="16200000" flipV="1">
            <a:off x="3411570" y="1008483"/>
            <a:ext cx="224392" cy="24597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0" name="组 39"/>
          <p:cNvGrpSpPr/>
          <p:nvPr/>
        </p:nvGrpSpPr>
        <p:grpSpPr>
          <a:xfrm>
            <a:off x="2916642" y="4663777"/>
            <a:ext cx="1214249" cy="945914"/>
            <a:chOff x="4921707" y="1823607"/>
            <a:chExt cx="2192836" cy="1708244"/>
          </a:xfrm>
        </p:grpSpPr>
        <p:cxnSp>
          <p:nvCxnSpPr>
            <p:cNvPr id="273" name="直线连接符 272"/>
            <p:cNvCxnSpPr/>
            <p:nvPr/>
          </p:nvCxnSpPr>
          <p:spPr>
            <a:xfrm flipV="1">
              <a:off x="6753596" y="2685629"/>
              <a:ext cx="347579" cy="35693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线连接符 273"/>
            <p:cNvCxnSpPr/>
            <p:nvPr/>
          </p:nvCxnSpPr>
          <p:spPr>
            <a:xfrm>
              <a:off x="6766964" y="3029199"/>
              <a:ext cx="0" cy="50265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线连接符 274"/>
            <p:cNvCxnSpPr/>
            <p:nvPr/>
          </p:nvCxnSpPr>
          <p:spPr>
            <a:xfrm>
              <a:off x="7114543" y="2711031"/>
              <a:ext cx="0" cy="50265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线连接符 275"/>
            <p:cNvCxnSpPr/>
            <p:nvPr/>
          </p:nvCxnSpPr>
          <p:spPr>
            <a:xfrm flipV="1">
              <a:off x="6766964" y="3174913"/>
              <a:ext cx="347579" cy="35693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线连接符 276"/>
            <p:cNvCxnSpPr/>
            <p:nvPr/>
          </p:nvCxnSpPr>
          <p:spPr>
            <a:xfrm flipV="1">
              <a:off x="4921707" y="2642850"/>
              <a:ext cx="347579" cy="347579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线连接符 277"/>
            <p:cNvCxnSpPr/>
            <p:nvPr/>
          </p:nvCxnSpPr>
          <p:spPr>
            <a:xfrm>
              <a:off x="4921707" y="2990429"/>
              <a:ext cx="1831889" cy="5213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线连接符 278"/>
            <p:cNvCxnSpPr/>
            <p:nvPr/>
          </p:nvCxnSpPr>
          <p:spPr>
            <a:xfrm>
              <a:off x="5269286" y="2652206"/>
              <a:ext cx="1831889" cy="40105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线连接符 279"/>
            <p:cNvCxnSpPr/>
            <p:nvPr/>
          </p:nvCxnSpPr>
          <p:spPr>
            <a:xfrm>
              <a:off x="4921707" y="2990429"/>
              <a:ext cx="0" cy="50265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线连接符 280"/>
            <p:cNvCxnSpPr/>
            <p:nvPr/>
          </p:nvCxnSpPr>
          <p:spPr>
            <a:xfrm>
              <a:off x="4921707" y="3493081"/>
              <a:ext cx="1845257" cy="3877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2" name="组 281"/>
            <p:cNvGrpSpPr/>
            <p:nvPr/>
          </p:nvGrpSpPr>
          <p:grpSpPr>
            <a:xfrm>
              <a:off x="5555742" y="1823607"/>
              <a:ext cx="1515070" cy="774030"/>
              <a:chOff x="5906786" y="742910"/>
              <a:chExt cx="1515070" cy="774030"/>
            </a:xfrm>
          </p:grpSpPr>
          <p:cxnSp>
            <p:nvCxnSpPr>
              <p:cNvPr id="283" name="直线连接符 282"/>
              <p:cNvCxnSpPr/>
              <p:nvPr/>
            </p:nvCxnSpPr>
            <p:spPr>
              <a:xfrm>
                <a:off x="5906786" y="1146260"/>
                <a:ext cx="846810" cy="367629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直线连接符 283"/>
              <p:cNvCxnSpPr/>
              <p:nvPr/>
            </p:nvCxnSpPr>
            <p:spPr>
              <a:xfrm>
                <a:off x="6254365" y="742910"/>
                <a:ext cx="846810" cy="367629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直线连接符 284"/>
              <p:cNvCxnSpPr/>
              <p:nvPr/>
            </p:nvCxnSpPr>
            <p:spPr>
              <a:xfrm flipV="1">
                <a:off x="5906786" y="743214"/>
                <a:ext cx="347579" cy="406401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线连接符 285"/>
              <p:cNvCxnSpPr/>
              <p:nvPr/>
            </p:nvCxnSpPr>
            <p:spPr>
              <a:xfrm flipV="1">
                <a:off x="6736115" y="1110539"/>
                <a:ext cx="347579" cy="406401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直线连接符 286"/>
              <p:cNvCxnSpPr/>
              <p:nvPr/>
            </p:nvCxnSpPr>
            <p:spPr>
              <a:xfrm>
                <a:off x="7070812" y="1110539"/>
                <a:ext cx="351044" cy="152400"/>
              </a:xfrm>
              <a:prstGeom prst="line">
                <a:avLst/>
              </a:prstGeom>
              <a:ln w="101600"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文本框 40"/>
          <p:cNvSpPr txBox="1"/>
          <p:nvPr/>
        </p:nvSpPr>
        <p:spPr>
          <a:xfrm>
            <a:off x="4859576" y="4851021"/>
            <a:ext cx="190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Package Align</a:t>
            </a:r>
            <a:endParaRPr kumimoji="1" lang="zh-CN" altLang="en-US" sz="2400" dirty="0"/>
          </a:p>
        </p:txBody>
      </p:sp>
      <p:grpSp>
        <p:nvGrpSpPr>
          <p:cNvPr id="42" name="组 41"/>
          <p:cNvGrpSpPr/>
          <p:nvPr/>
        </p:nvGrpSpPr>
        <p:grpSpPr>
          <a:xfrm>
            <a:off x="2187783" y="3837538"/>
            <a:ext cx="2671966" cy="466802"/>
            <a:chOff x="4383763" y="1952246"/>
            <a:chExt cx="2671966" cy="466802"/>
          </a:xfrm>
        </p:grpSpPr>
        <p:cxnSp>
          <p:nvCxnSpPr>
            <p:cNvPr id="267" name="直线箭头连接符 266"/>
            <p:cNvCxnSpPr/>
            <p:nvPr/>
          </p:nvCxnSpPr>
          <p:spPr>
            <a:xfrm flipV="1">
              <a:off x="4383763" y="2205702"/>
              <a:ext cx="5435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矩形 267"/>
            <p:cNvSpPr/>
            <p:nvPr/>
          </p:nvSpPr>
          <p:spPr>
            <a:xfrm>
              <a:off x="4946048" y="1952246"/>
              <a:ext cx="935524" cy="4668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dirty="0" err="1" smtClean="0">
                  <a:solidFill>
                    <a:schemeClr val="tx1"/>
                  </a:solidFill>
                </a:rPr>
                <a:t>Cov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9" name="直线连接符 268"/>
            <p:cNvCxnSpPr>
              <a:stCxn id="268" idx="3"/>
            </p:cNvCxnSpPr>
            <p:nvPr/>
          </p:nvCxnSpPr>
          <p:spPr>
            <a:xfrm>
              <a:off x="5881572" y="2185647"/>
              <a:ext cx="351197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线连接符 269"/>
            <p:cNvCxnSpPr/>
            <p:nvPr/>
          </p:nvCxnSpPr>
          <p:spPr>
            <a:xfrm flipV="1">
              <a:off x="6232769" y="1952246"/>
              <a:ext cx="304005" cy="233401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弧 270"/>
            <p:cNvSpPr/>
            <p:nvPr/>
          </p:nvSpPr>
          <p:spPr>
            <a:xfrm>
              <a:off x="6079574" y="2023870"/>
              <a:ext cx="508000" cy="334256"/>
            </a:xfrm>
            <a:prstGeom prst="arc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72" name="直线连接符 271"/>
            <p:cNvCxnSpPr/>
            <p:nvPr/>
          </p:nvCxnSpPr>
          <p:spPr>
            <a:xfrm>
              <a:off x="6704532" y="2205702"/>
              <a:ext cx="351197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4859576" y="3706292"/>
            <a:ext cx="161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Decimation</a:t>
            </a:r>
            <a:endParaRPr kumimoji="1" lang="zh-CN" altLang="en-US" sz="2400" dirty="0"/>
          </a:p>
        </p:txBody>
      </p:sp>
      <p:grpSp>
        <p:nvGrpSpPr>
          <p:cNvPr id="44" name="组 43"/>
          <p:cNvGrpSpPr/>
          <p:nvPr/>
        </p:nvGrpSpPr>
        <p:grpSpPr>
          <a:xfrm>
            <a:off x="2678777" y="2585011"/>
            <a:ext cx="1689978" cy="893090"/>
            <a:chOff x="4756049" y="3007162"/>
            <a:chExt cx="1689978" cy="893090"/>
          </a:xfrm>
        </p:grpSpPr>
        <p:grpSp>
          <p:nvGrpSpPr>
            <p:cNvPr id="246" name="组 245"/>
            <p:cNvGrpSpPr/>
            <p:nvPr/>
          </p:nvGrpSpPr>
          <p:grpSpPr>
            <a:xfrm>
              <a:off x="5734819" y="3007162"/>
              <a:ext cx="711208" cy="852543"/>
              <a:chOff x="6180304" y="3007162"/>
              <a:chExt cx="711208" cy="852543"/>
            </a:xfrm>
          </p:grpSpPr>
          <p:sp>
            <p:nvSpPr>
              <p:cNvPr id="257" name="任意形状 256"/>
              <p:cNvSpPr/>
              <p:nvPr/>
            </p:nvSpPr>
            <p:spPr>
              <a:xfrm>
                <a:off x="6185656" y="3007162"/>
                <a:ext cx="702235" cy="851647"/>
              </a:xfrm>
              <a:custGeom>
                <a:avLst/>
                <a:gdLst>
                  <a:gd name="connsiteX0" fmla="*/ 702235 w 702235"/>
                  <a:gd name="connsiteY0" fmla="*/ 500529 h 851647"/>
                  <a:gd name="connsiteX1" fmla="*/ 358588 w 702235"/>
                  <a:gd name="connsiteY1" fmla="*/ 851647 h 851647"/>
                  <a:gd name="connsiteX2" fmla="*/ 7470 w 702235"/>
                  <a:gd name="connsiteY2" fmla="*/ 851647 h 851647"/>
                  <a:gd name="connsiteX3" fmla="*/ 0 w 702235"/>
                  <a:gd name="connsiteY3" fmla="*/ 321235 h 851647"/>
                  <a:gd name="connsiteX4" fmla="*/ 343647 w 702235"/>
                  <a:gd name="connsiteY4" fmla="*/ 0 h 851647"/>
                  <a:gd name="connsiteX5" fmla="*/ 694764 w 702235"/>
                  <a:gd name="connsiteY5" fmla="*/ 7471 h 851647"/>
                  <a:gd name="connsiteX6" fmla="*/ 702235 w 702235"/>
                  <a:gd name="connsiteY6" fmla="*/ 500529 h 851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2235" h="851647">
                    <a:moveTo>
                      <a:pt x="702235" y="500529"/>
                    </a:moveTo>
                    <a:lnTo>
                      <a:pt x="358588" y="851647"/>
                    </a:lnTo>
                    <a:lnTo>
                      <a:pt x="7470" y="851647"/>
                    </a:lnTo>
                    <a:lnTo>
                      <a:pt x="0" y="321235"/>
                    </a:lnTo>
                    <a:lnTo>
                      <a:pt x="343647" y="0"/>
                    </a:lnTo>
                    <a:lnTo>
                      <a:pt x="694764" y="7471"/>
                    </a:lnTo>
                    <a:lnTo>
                      <a:pt x="702235" y="500529"/>
                    </a:lnTo>
                    <a:close/>
                  </a:path>
                </a:pathLst>
              </a:custGeom>
              <a:ln>
                <a:solidFill>
                  <a:schemeClr val="accent1">
                    <a:shade val="95000"/>
                    <a:satMod val="105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8" name="直线连接符 257"/>
              <p:cNvCxnSpPr/>
              <p:nvPr/>
            </p:nvCxnSpPr>
            <p:spPr>
              <a:xfrm flipV="1">
                <a:off x="6185656" y="3009474"/>
                <a:ext cx="347579" cy="347579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直线连接符 258"/>
              <p:cNvCxnSpPr/>
              <p:nvPr/>
            </p:nvCxnSpPr>
            <p:spPr>
              <a:xfrm flipV="1">
                <a:off x="6530565" y="3013483"/>
                <a:ext cx="347579" cy="35693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线连接符 259"/>
              <p:cNvCxnSpPr/>
              <p:nvPr/>
            </p:nvCxnSpPr>
            <p:spPr>
              <a:xfrm>
                <a:off x="6185656" y="3357053"/>
                <a:ext cx="35292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线连接符 260"/>
              <p:cNvCxnSpPr/>
              <p:nvPr/>
            </p:nvCxnSpPr>
            <p:spPr>
              <a:xfrm>
                <a:off x="6185656" y="3357053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线连接符 261"/>
              <p:cNvCxnSpPr/>
              <p:nvPr/>
            </p:nvCxnSpPr>
            <p:spPr>
              <a:xfrm>
                <a:off x="6543933" y="3357053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直线连接符 262"/>
              <p:cNvCxnSpPr/>
              <p:nvPr/>
            </p:nvCxnSpPr>
            <p:spPr>
              <a:xfrm>
                <a:off x="6884041" y="3031414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线连接符 263"/>
              <p:cNvCxnSpPr/>
              <p:nvPr/>
            </p:nvCxnSpPr>
            <p:spPr>
              <a:xfrm flipV="1">
                <a:off x="6543933" y="3502767"/>
                <a:ext cx="347579" cy="35693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线连接符 264"/>
              <p:cNvCxnSpPr/>
              <p:nvPr/>
            </p:nvCxnSpPr>
            <p:spPr>
              <a:xfrm>
                <a:off x="6180304" y="3859029"/>
                <a:ext cx="35292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线连接符 265"/>
              <p:cNvCxnSpPr/>
              <p:nvPr/>
            </p:nvCxnSpPr>
            <p:spPr>
              <a:xfrm>
                <a:off x="6518905" y="3018046"/>
                <a:ext cx="35292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7" name="组 246"/>
            <p:cNvGrpSpPr/>
            <p:nvPr/>
          </p:nvGrpSpPr>
          <p:grpSpPr>
            <a:xfrm>
              <a:off x="4756049" y="3050021"/>
              <a:ext cx="943823" cy="850231"/>
              <a:chOff x="4756049" y="3050021"/>
              <a:chExt cx="943823" cy="850231"/>
            </a:xfrm>
          </p:grpSpPr>
          <p:cxnSp>
            <p:nvCxnSpPr>
              <p:cNvPr id="248" name="直线连接符 247"/>
              <p:cNvCxnSpPr/>
              <p:nvPr/>
            </p:nvCxnSpPr>
            <p:spPr>
              <a:xfrm flipV="1">
                <a:off x="4756049" y="3050021"/>
                <a:ext cx="347579" cy="347579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线连接符 248"/>
              <p:cNvCxnSpPr/>
              <p:nvPr/>
            </p:nvCxnSpPr>
            <p:spPr>
              <a:xfrm>
                <a:off x="4756049" y="3397600"/>
                <a:ext cx="59355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直线连接符 249"/>
              <p:cNvCxnSpPr/>
              <p:nvPr/>
            </p:nvCxnSpPr>
            <p:spPr>
              <a:xfrm>
                <a:off x="5103628" y="3059377"/>
                <a:ext cx="59355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直线连接符 250"/>
              <p:cNvCxnSpPr/>
              <p:nvPr/>
            </p:nvCxnSpPr>
            <p:spPr>
              <a:xfrm>
                <a:off x="4756049" y="3397600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直线连接符 251"/>
              <p:cNvCxnSpPr/>
              <p:nvPr/>
            </p:nvCxnSpPr>
            <p:spPr>
              <a:xfrm>
                <a:off x="4756049" y="3900252"/>
                <a:ext cx="59355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线连接符 252"/>
              <p:cNvCxnSpPr/>
              <p:nvPr/>
            </p:nvCxnSpPr>
            <p:spPr>
              <a:xfrm>
                <a:off x="5352293" y="3397600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线连接符 253"/>
              <p:cNvCxnSpPr/>
              <p:nvPr/>
            </p:nvCxnSpPr>
            <p:spPr>
              <a:xfrm flipV="1">
                <a:off x="5339608" y="3050021"/>
                <a:ext cx="347579" cy="35693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线连接符 254"/>
              <p:cNvCxnSpPr/>
              <p:nvPr/>
            </p:nvCxnSpPr>
            <p:spPr>
              <a:xfrm>
                <a:off x="5692401" y="3063835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直线连接符 255"/>
              <p:cNvCxnSpPr/>
              <p:nvPr/>
            </p:nvCxnSpPr>
            <p:spPr>
              <a:xfrm flipV="1">
                <a:off x="5352293" y="3535188"/>
                <a:ext cx="347579" cy="35693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0" name="组 179"/>
          <p:cNvGrpSpPr/>
          <p:nvPr/>
        </p:nvGrpSpPr>
        <p:grpSpPr>
          <a:xfrm>
            <a:off x="-139679" y="25025"/>
            <a:ext cx="1129632" cy="1339515"/>
            <a:chOff x="4030581" y="2433053"/>
            <a:chExt cx="1129632" cy="1339515"/>
          </a:xfrm>
        </p:grpSpPr>
        <p:grpSp>
          <p:nvGrpSpPr>
            <p:cNvPr id="231" name="组 230"/>
            <p:cNvGrpSpPr/>
            <p:nvPr/>
          </p:nvGrpSpPr>
          <p:grpSpPr>
            <a:xfrm>
              <a:off x="4398213" y="2433053"/>
              <a:ext cx="762000" cy="1002631"/>
              <a:chOff x="4358105" y="2433053"/>
              <a:chExt cx="762000" cy="1002631"/>
            </a:xfrm>
            <a:solidFill>
              <a:schemeClr val="bg1"/>
            </a:solidFill>
          </p:grpSpPr>
          <p:sp>
            <p:nvSpPr>
              <p:cNvPr id="242" name="剪去单角的矩形 241"/>
              <p:cNvSpPr/>
              <p:nvPr/>
            </p:nvSpPr>
            <p:spPr>
              <a:xfrm>
                <a:off x="4358105" y="2433053"/>
                <a:ext cx="762000" cy="1002631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3" name="直线连接符 242"/>
              <p:cNvCxnSpPr/>
              <p:nvPr/>
            </p:nvCxnSpPr>
            <p:spPr>
              <a:xfrm>
                <a:off x="4505158" y="2687053"/>
                <a:ext cx="4678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线连接符 243"/>
              <p:cNvCxnSpPr/>
              <p:nvPr/>
            </p:nvCxnSpPr>
            <p:spPr>
              <a:xfrm>
                <a:off x="4505158" y="2933032"/>
                <a:ext cx="4678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线连接符 244"/>
              <p:cNvCxnSpPr/>
              <p:nvPr/>
            </p:nvCxnSpPr>
            <p:spPr>
              <a:xfrm>
                <a:off x="4505158" y="3176338"/>
                <a:ext cx="4678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组 231"/>
            <p:cNvGrpSpPr/>
            <p:nvPr/>
          </p:nvGrpSpPr>
          <p:grpSpPr>
            <a:xfrm>
              <a:off x="4211053" y="2585453"/>
              <a:ext cx="762000" cy="1002631"/>
              <a:chOff x="4358105" y="2433053"/>
              <a:chExt cx="762000" cy="1002631"/>
            </a:xfrm>
            <a:solidFill>
              <a:schemeClr val="bg1"/>
            </a:solidFill>
          </p:grpSpPr>
          <p:sp>
            <p:nvSpPr>
              <p:cNvPr id="238" name="剪去单角的矩形 237"/>
              <p:cNvSpPr/>
              <p:nvPr/>
            </p:nvSpPr>
            <p:spPr>
              <a:xfrm>
                <a:off x="4358105" y="2433053"/>
                <a:ext cx="762000" cy="1002631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9" name="直线连接符 238"/>
              <p:cNvCxnSpPr/>
              <p:nvPr/>
            </p:nvCxnSpPr>
            <p:spPr>
              <a:xfrm>
                <a:off x="4505158" y="2687053"/>
                <a:ext cx="4678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线连接符 239"/>
              <p:cNvCxnSpPr/>
              <p:nvPr/>
            </p:nvCxnSpPr>
            <p:spPr>
              <a:xfrm>
                <a:off x="4505158" y="2933032"/>
                <a:ext cx="4678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线连接符 240"/>
              <p:cNvCxnSpPr/>
              <p:nvPr/>
            </p:nvCxnSpPr>
            <p:spPr>
              <a:xfrm>
                <a:off x="4505158" y="3176338"/>
                <a:ext cx="4678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组 232"/>
            <p:cNvGrpSpPr/>
            <p:nvPr/>
          </p:nvGrpSpPr>
          <p:grpSpPr>
            <a:xfrm>
              <a:off x="4030581" y="2769937"/>
              <a:ext cx="762000" cy="1002631"/>
              <a:chOff x="4358105" y="2433053"/>
              <a:chExt cx="762000" cy="1002631"/>
            </a:xfrm>
            <a:solidFill>
              <a:schemeClr val="bg1"/>
            </a:solidFill>
          </p:grpSpPr>
          <p:sp>
            <p:nvSpPr>
              <p:cNvPr id="234" name="剪去单角的矩形 233"/>
              <p:cNvSpPr/>
              <p:nvPr/>
            </p:nvSpPr>
            <p:spPr>
              <a:xfrm>
                <a:off x="4358105" y="2433053"/>
                <a:ext cx="762000" cy="1002631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5" name="直线连接符 234"/>
              <p:cNvCxnSpPr/>
              <p:nvPr/>
            </p:nvCxnSpPr>
            <p:spPr>
              <a:xfrm>
                <a:off x="4505158" y="2687053"/>
                <a:ext cx="4678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线连接符 235"/>
              <p:cNvCxnSpPr/>
              <p:nvPr/>
            </p:nvCxnSpPr>
            <p:spPr>
              <a:xfrm>
                <a:off x="4505158" y="2933032"/>
                <a:ext cx="4678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线连接符 236"/>
              <p:cNvCxnSpPr/>
              <p:nvPr/>
            </p:nvCxnSpPr>
            <p:spPr>
              <a:xfrm>
                <a:off x="4505158" y="3176338"/>
                <a:ext cx="4678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1" name="组 180"/>
          <p:cNvGrpSpPr/>
          <p:nvPr/>
        </p:nvGrpSpPr>
        <p:grpSpPr>
          <a:xfrm>
            <a:off x="-45431" y="1808660"/>
            <a:ext cx="941137" cy="859590"/>
            <a:chOff x="2125579" y="1497260"/>
            <a:chExt cx="941137" cy="859590"/>
          </a:xfrm>
        </p:grpSpPr>
        <p:cxnSp>
          <p:nvCxnSpPr>
            <p:cNvPr id="222" name="直线连接符 221"/>
            <p:cNvCxnSpPr/>
            <p:nvPr/>
          </p:nvCxnSpPr>
          <p:spPr>
            <a:xfrm flipV="1">
              <a:off x="2125579" y="1506619"/>
              <a:ext cx="347579" cy="347579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线连接符 222"/>
            <p:cNvCxnSpPr/>
            <p:nvPr/>
          </p:nvCxnSpPr>
          <p:spPr>
            <a:xfrm flipV="1">
              <a:off x="2719137" y="1497260"/>
              <a:ext cx="347579" cy="35693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线连接符 223"/>
            <p:cNvCxnSpPr/>
            <p:nvPr/>
          </p:nvCxnSpPr>
          <p:spPr>
            <a:xfrm>
              <a:off x="2125579" y="1854198"/>
              <a:ext cx="593558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线连接符 224"/>
            <p:cNvCxnSpPr/>
            <p:nvPr/>
          </p:nvCxnSpPr>
          <p:spPr>
            <a:xfrm>
              <a:off x="2473158" y="1515975"/>
              <a:ext cx="593558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线连接符 225"/>
            <p:cNvCxnSpPr/>
            <p:nvPr/>
          </p:nvCxnSpPr>
          <p:spPr>
            <a:xfrm>
              <a:off x="2125579" y="1854198"/>
              <a:ext cx="0" cy="50265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线连接符 226"/>
            <p:cNvCxnSpPr/>
            <p:nvPr/>
          </p:nvCxnSpPr>
          <p:spPr>
            <a:xfrm>
              <a:off x="2719137" y="1854198"/>
              <a:ext cx="0" cy="50265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线连接符 227"/>
            <p:cNvCxnSpPr/>
            <p:nvPr/>
          </p:nvCxnSpPr>
          <p:spPr>
            <a:xfrm>
              <a:off x="3066716" y="1536030"/>
              <a:ext cx="0" cy="50265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线连接符 228"/>
            <p:cNvCxnSpPr/>
            <p:nvPr/>
          </p:nvCxnSpPr>
          <p:spPr>
            <a:xfrm>
              <a:off x="2125579" y="2356850"/>
              <a:ext cx="593558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线连接符 229"/>
            <p:cNvCxnSpPr/>
            <p:nvPr/>
          </p:nvCxnSpPr>
          <p:spPr>
            <a:xfrm flipV="1">
              <a:off x="2719137" y="1999912"/>
              <a:ext cx="347579" cy="356938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右箭头 181"/>
          <p:cNvSpPr/>
          <p:nvPr/>
        </p:nvSpPr>
        <p:spPr>
          <a:xfrm rot="5400000">
            <a:off x="312941" y="1463610"/>
            <a:ext cx="224392" cy="24597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3" name="右箭头 182"/>
          <p:cNvSpPr/>
          <p:nvPr/>
        </p:nvSpPr>
        <p:spPr>
          <a:xfrm rot="5400000">
            <a:off x="299331" y="2780930"/>
            <a:ext cx="251612" cy="24597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4" name="右箭头 183"/>
          <p:cNvSpPr/>
          <p:nvPr/>
        </p:nvSpPr>
        <p:spPr>
          <a:xfrm rot="5400000">
            <a:off x="296087" y="4105745"/>
            <a:ext cx="258100" cy="24597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85" name="组 184"/>
          <p:cNvGrpSpPr/>
          <p:nvPr/>
        </p:nvGrpSpPr>
        <p:grpSpPr>
          <a:xfrm>
            <a:off x="112706" y="4467649"/>
            <a:ext cx="624863" cy="367629"/>
            <a:chOff x="1643538" y="5105026"/>
            <a:chExt cx="624863" cy="367629"/>
          </a:xfrm>
        </p:grpSpPr>
        <p:sp>
          <p:nvSpPr>
            <p:cNvPr id="218" name="椭圆 217"/>
            <p:cNvSpPr/>
            <p:nvPr/>
          </p:nvSpPr>
          <p:spPr>
            <a:xfrm>
              <a:off x="1900772" y="5105026"/>
              <a:ext cx="367629" cy="36762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9" name="直线连接符 218"/>
            <p:cNvCxnSpPr>
              <a:stCxn id="218" idx="2"/>
              <a:endCxn id="218" idx="6"/>
            </p:cNvCxnSpPr>
            <p:nvPr/>
          </p:nvCxnSpPr>
          <p:spPr>
            <a:xfrm>
              <a:off x="1900772" y="5288841"/>
              <a:ext cx="367629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线连接符 219"/>
            <p:cNvCxnSpPr>
              <a:stCxn id="218" idx="0"/>
              <a:endCxn id="218" idx="4"/>
            </p:cNvCxnSpPr>
            <p:nvPr/>
          </p:nvCxnSpPr>
          <p:spPr>
            <a:xfrm>
              <a:off x="2084587" y="5105026"/>
              <a:ext cx="0" cy="367629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线箭头连接符 220"/>
            <p:cNvCxnSpPr>
              <a:endCxn id="218" idx="2"/>
            </p:cNvCxnSpPr>
            <p:nvPr/>
          </p:nvCxnSpPr>
          <p:spPr>
            <a:xfrm>
              <a:off x="1643538" y="5288841"/>
              <a:ext cx="2572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右箭头 185"/>
          <p:cNvSpPr/>
          <p:nvPr/>
        </p:nvSpPr>
        <p:spPr>
          <a:xfrm rot="5400000">
            <a:off x="305395" y="4941894"/>
            <a:ext cx="239484" cy="24597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87" name="组 186"/>
          <p:cNvGrpSpPr/>
          <p:nvPr/>
        </p:nvGrpSpPr>
        <p:grpSpPr>
          <a:xfrm>
            <a:off x="-581442" y="5294492"/>
            <a:ext cx="2013158" cy="676066"/>
            <a:chOff x="4719053" y="1387458"/>
            <a:chExt cx="2013158" cy="676066"/>
          </a:xfrm>
        </p:grpSpPr>
        <p:sp>
          <p:nvSpPr>
            <p:cNvPr id="210" name="文本框 209"/>
            <p:cNvSpPr txBox="1"/>
            <p:nvPr/>
          </p:nvSpPr>
          <p:spPr>
            <a:xfrm>
              <a:off x="4866105" y="1387458"/>
              <a:ext cx="1291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 smtClean="0"/>
                <a:t>+1, -1, …, -1</a:t>
              </a:r>
              <a:endParaRPr kumimoji="1" lang="zh-CN" altLang="en-US" b="1" dirty="0"/>
            </a:p>
          </p:txBody>
        </p:sp>
        <p:sp>
          <p:nvSpPr>
            <p:cNvPr id="211" name="矩形 210"/>
            <p:cNvSpPr/>
            <p:nvPr/>
          </p:nvSpPr>
          <p:spPr>
            <a:xfrm>
              <a:off x="4719053" y="1858211"/>
              <a:ext cx="574842" cy="160421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>
              <a:off x="5293895" y="1858211"/>
              <a:ext cx="574842" cy="160421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3" name="矩形 212"/>
            <p:cNvSpPr/>
            <p:nvPr/>
          </p:nvSpPr>
          <p:spPr>
            <a:xfrm>
              <a:off x="6157369" y="1858211"/>
              <a:ext cx="574842" cy="160421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4" name="矩形 213"/>
            <p:cNvSpPr/>
            <p:nvPr/>
          </p:nvSpPr>
          <p:spPr>
            <a:xfrm>
              <a:off x="5826625" y="1694192"/>
              <a:ext cx="3488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 smtClean="0"/>
                <a:t>…</a:t>
              </a:r>
              <a:endParaRPr lang="zh-CN" altLang="en-US" dirty="0"/>
            </a:p>
          </p:txBody>
        </p:sp>
        <p:cxnSp>
          <p:nvCxnSpPr>
            <p:cNvPr id="215" name="直线箭头连接符 214"/>
            <p:cNvCxnSpPr>
              <a:endCxn id="211" idx="0"/>
            </p:cNvCxnSpPr>
            <p:nvPr/>
          </p:nvCxnSpPr>
          <p:spPr>
            <a:xfrm flipH="1">
              <a:off x="5006474" y="1735039"/>
              <a:ext cx="127955" cy="1231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线箭头连接符 215"/>
            <p:cNvCxnSpPr>
              <a:endCxn id="212" idx="0"/>
            </p:cNvCxnSpPr>
            <p:nvPr/>
          </p:nvCxnSpPr>
          <p:spPr>
            <a:xfrm>
              <a:off x="5415643" y="1694192"/>
              <a:ext cx="165673" cy="1640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线箭头连接符 216"/>
            <p:cNvCxnSpPr>
              <a:stCxn id="214" idx="0"/>
              <a:endCxn id="213" idx="0"/>
            </p:cNvCxnSpPr>
            <p:nvPr/>
          </p:nvCxnSpPr>
          <p:spPr>
            <a:xfrm>
              <a:off x="6001068" y="1694192"/>
              <a:ext cx="443722" cy="16401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组 187"/>
          <p:cNvGrpSpPr/>
          <p:nvPr/>
        </p:nvGrpSpPr>
        <p:grpSpPr>
          <a:xfrm>
            <a:off x="-271546" y="3134981"/>
            <a:ext cx="1293103" cy="861340"/>
            <a:chOff x="7195417" y="3036076"/>
            <a:chExt cx="1293103" cy="861340"/>
          </a:xfrm>
        </p:grpSpPr>
        <p:grpSp>
          <p:nvGrpSpPr>
            <p:cNvPr id="189" name="组 188"/>
            <p:cNvGrpSpPr/>
            <p:nvPr/>
          </p:nvGrpSpPr>
          <p:grpSpPr>
            <a:xfrm>
              <a:off x="7777312" y="3036076"/>
              <a:ext cx="711208" cy="852543"/>
              <a:chOff x="6180304" y="3007162"/>
              <a:chExt cx="711208" cy="852543"/>
            </a:xfrm>
          </p:grpSpPr>
          <p:sp>
            <p:nvSpPr>
              <p:cNvPr id="200" name="任意形状 199"/>
              <p:cNvSpPr/>
              <p:nvPr/>
            </p:nvSpPr>
            <p:spPr>
              <a:xfrm>
                <a:off x="6185656" y="3007162"/>
                <a:ext cx="702235" cy="851647"/>
              </a:xfrm>
              <a:custGeom>
                <a:avLst/>
                <a:gdLst>
                  <a:gd name="connsiteX0" fmla="*/ 702235 w 702235"/>
                  <a:gd name="connsiteY0" fmla="*/ 500529 h 851647"/>
                  <a:gd name="connsiteX1" fmla="*/ 358588 w 702235"/>
                  <a:gd name="connsiteY1" fmla="*/ 851647 h 851647"/>
                  <a:gd name="connsiteX2" fmla="*/ 7470 w 702235"/>
                  <a:gd name="connsiteY2" fmla="*/ 851647 h 851647"/>
                  <a:gd name="connsiteX3" fmla="*/ 0 w 702235"/>
                  <a:gd name="connsiteY3" fmla="*/ 321235 h 851647"/>
                  <a:gd name="connsiteX4" fmla="*/ 343647 w 702235"/>
                  <a:gd name="connsiteY4" fmla="*/ 0 h 851647"/>
                  <a:gd name="connsiteX5" fmla="*/ 694764 w 702235"/>
                  <a:gd name="connsiteY5" fmla="*/ 7471 h 851647"/>
                  <a:gd name="connsiteX6" fmla="*/ 702235 w 702235"/>
                  <a:gd name="connsiteY6" fmla="*/ 500529 h 851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2235" h="851647">
                    <a:moveTo>
                      <a:pt x="702235" y="500529"/>
                    </a:moveTo>
                    <a:lnTo>
                      <a:pt x="358588" y="851647"/>
                    </a:lnTo>
                    <a:lnTo>
                      <a:pt x="7470" y="851647"/>
                    </a:lnTo>
                    <a:lnTo>
                      <a:pt x="0" y="321235"/>
                    </a:lnTo>
                    <a:lnTo>
                      <a:pt x="343647" y="0"/>
                    </a:lnTo>
                    <a:lnTo>
                      <a:pt x="694764" y="7471"/>
                    </a:lnTo>
                    <a:lnTo>
                      <a:pt x="702235" y="500529"/>
                    </a:lnTo>
                    <a:close/>
                  </a:path>
                </a:pathLst>
              </a:custGeom>
              <a:ln>
                <a:solidFill>
                  <a:schemeClr val="accent1">
                    <a:shade val="95000"/>
                    <a:satMod val="105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1" name="直线连接符 200"/>
              <p:cNvCxnSpPr/>
              <p:nvPr/>
            </p:nvCxnSpPr>
            <p:spPr>
              <a:xfrm flipV="1">
                <a:off x="6185656" y="3009474"/>
                <a:ext cx="347579" cy="347579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直线连接符 201"/>
              <p:cNvCxnSpPr/>
              <p:nvPr/>
            </p:nvCxnSpPr>
            <p:spPr>
              <a:xfrm flipV="1">
                <a:off x="6530565" y="3013483"/>
                <a:ext cx="347579" cy="35693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线连接符 202"/>
              <p:cNvCxnSpPr/>
              <p:nvPr/>
            </p:nvCxnSpPr>
            <p:spPr>
              <a:xfrm>
                <a:off x="6185656" y="3357053"/>
                <a:ext cx="35292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线连接符 203"/>
              <p:cNvCxnSpPr/>
              <p:nvPr/>
            </p:nvCxnSpPr>
            <p:spPr>
              <a:xfrm>
                <a:off x="6185656" y="3357053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线连接符 204"/>
              <p:cNvCxnSpPr/>
              <p:nvPr/>
            </p:nvCxnSpPr>
            <p:spPr>
              <a:xfrm>
                <a:off x="6543933" y="3357053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符 205"/>
              <p:cNvCxnSpPr/>
              <p:nvPr/>
            </p:nvCxnSpPr>
            <p:spPr>
              <a:xfrm>
                <a:off x="6884041" y="3031414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线连接符 206"/>
              <p:cNvCxnSpPr/>
              <p:nvPr/>
            </p:nvCxnSpPr>
            <p:spPr>
              <a:xfrm flipV="1">
                <a:off x="6543933" y="3502767"/>
                <a:ext cx="347579" cy="35693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连接符 207"/>
              <p:cNvCxnSpPr/>
              <p:nvPr/>
            </p:nvCxnSpPr>
            <p:spPr>
              <a:xfrm>
                <a:off x="6180304" y="3859029"/>
                <a:ext cx="35292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连接符 208"/>
              <p:cNvCxnSpPr/>
              <p:nvPr/>
            </p:nvCxnSpPr>
            <p:spPr>
              <a:xfrm>
                <a:off x="6518905" y="3018046"/>
                <a:ext cx="35292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组 189"/>
            <p:cNvGrpSpPr/>
            <p:nvPr/>
          </p:nvGrpSpPr>
          <p:grpSpPr>
            <a:xfrm>
              <a:off x="7195417" y="3047185"/>
              <a:ext cx="943823" cy="850231"/>
              <a:chOff x="4756049" y="3050021"/>
              <a:chExt cx="943823" cy="850231"/>
            </a:xfrm>
          </p:grpSpPr>
          <p:cxnSp>
            <p:nvCxnSpPr>
              <p:cNvPr id="191" name="直线连接符 190"/>
              <p:cNvCxnSpPr/>
              <p:nvPr/>
            </p:nvCxnSpPr>
            <p:spPr>
              <a:xfrm flipV="1">
                <a:off x="4756049" y="3050021"/>
                <a:ext cx="347579" cy="347579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线连接符 191"/>
              <p:cNvCxnSpPr/>
              <p:nvPr/>
            </p:nvCxnSpPr>
            <p:spPr>
              <a:xfrm>
                <a:off x="4756049" y="3397600"/>
                <a:ext cx="59355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线连接符 192"/>
              <p:cNvCxnSpPr/>
              <p:nvPr/>
            </p:nvCxnSpPr>
            <p:spPr>
              <a:xfrm>
                <a:off x="5103628" y="3059377"/>
                <a:ext cx="59355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线连接符 193"/>
              <p:cNvCxnSpPr/>
              <p:nvPr/>
            </p:nvCxnSpPr>
            <p:spPr>
              <a:xfrm>
                <a:off x="4756049" y="3397600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线连接符 194"/>
              <p:cNvCxnSpPr/>
              <p:nvPr/>
            </p:nvCxnSpPr>
            <p:spPr>
              <a:xfrm>
                <a:off x="4756049" y="3900252"/>
                <a:ext cx="59355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线连接符 195"/>
              <p:cNvCxnSpPr/>
              <p:nvPr/>
            </p:nvCxnSpPr>
            <p:spPr>
              <a:xfrm>
                <a:off x="5352293" y="3397600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线连接符 196"/>
              <p:cNvCxnSpPr/>
              <p:nvPr/>
            </p:nvCxnSpPr>
            <p:spPr>
              <a:xfrm flipV="1">
                <a:off x="5339608" y="3050021"/>
                <a:ext cx="347579" cy="35693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线连接符 197"/>
              <p:cNvCxnSpPr/>
              <p:nvPr/>
            </p:nvCxnSpPr>
            <p:spPr>
              <a:xfrm>
                <a:off x="5692401" y="3063835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线连接符 198"/>
              <p:cNvCxnSpPr/>
              <p:nvPr/>
            </p:nvCxnSpPr>
            <p:spPr>
              <a:xfrm flipV="1">
                <a:off x="5352293" y="3535188"/>
                <a:ext cx="347579" cy="35693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 46"/>
          <p:cNvGrpSpPr/>
          <p:nvPr/>
        </p:nvGrpSpPr>
        <p:grpSpPr>
          <a:xfrm>
            <a:off x="2652924" y="1311191"/>
            <a:ext cx="1741685" cy="914382"/>
            <a:chOff x="4867192" y="1863661"/>
            <a:chExt cx="1741685" cy="914382"/>
          </a:xfrm>
        </p:grpSpPr>
        <p:grpSp>
          <p:nvGrpSpPr>
            <p:cNvPr id="74" name="组 73"/>
            <p:cNvGrpSpPr/>
            <p:nvPr/>
          </p:nvGrpSpPr>
          <p:grpSpPr>
            <a:xfrm>
              <a:off x="4867192" y="1927812"/>
              <a:ext cx="943823" cy="850231"/>
              <a:chOff x="4756049" y="3050021"/>
              <a:chExt cx="943823" cy="850231"/>
            </a:xfrm>
          </p:grpSpPr>
          <p:cxnSp>
            <p:nvCxnSpPr>
              <p:cNvPr id="105" name="直线连接符 104"/>
              <p:cNvCxnSpPr/>
              <p:nvPr/>
            </p:nvCxnSpPr>
            <p:spPr>
              <a:xfrm flipV="1">
                <a:off x="4756049" y="3050021"/>
                <a:ext cx="347579" cy="347579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线连接符 105"/>
              <p:cNvCxnSpPr/>
              <p:nvPr/>
            </p:nvCxnSpPr>
            <p:spPr>
              <a:xfrm>
                <a:off x="4756049" y="3397600"/>
                <a:ext cx="59355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连接符 106"/>
              <p:cNvCxnSpPr/>
              <p:nvPr/>
            </p:nvCxnSpPr>
            <p:spPr>
              <a:xfrm>
                <a:off x="5103628" y="3059377"/>
                <a:ext cx="59355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线连接符 107"/>
              <p:cNvCxnSpPr/>
              <p:nvPr/>
            </p:nvCxnSpPr>
            <p:spPr>
              <a:xfrm>
                <a:off x="4756049" y="3397600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线连接符 108"/>
              <p:cNvCxnSpPr/>
              <p:nvPr/>
            </p:nvCxnSpPr>
            <p:spPr>
              <a:xfrm>
                <a:off x="4756049" y="3900252"/>
                <a:ext cx="59355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线连接符 109"/>
              <p:cNvCxnSpPr/>
              <p:nvPr/>
            </p:nvCxnSpPr>
            <p:spPr>
              <a:xfrm>
                <a:off x="5352293" y="3397600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连接符 110"/>
              <p:cNvCxnSpPr/>
              <p:nvPr/>
            </p:nvCxnSpPr>
            <p:spPr>
              <a:xfrm flipV="1">
                <a:off x="5339608" y="3050021"/>
                <a:ext cx="347579" cy="35693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连接符 111"/>
              <p:cNvCxnSpPr/>
              <p:nvPr/>
            </p:nvCxnSpPr>
            <p:spPr>
              <a:xfrm>
                <a:off x="5692401" y="3063835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连接符 112"/>
              <p:cNvCxnSpPr/>
              <p:nvPr/>
            </p:nvCxnSpPr>
            <p:spPr>
              <a:xfrm flipV="1">
                <a:off x="5352293" y="3535188"/>
                <a:ext cx="347579" cy="35693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组 74"/>
            <p:cNvGrpSpPr/>
            <p:nvPr/>
          </p:nvGrpSpPr>
          <p:grpSpPr>
            <a:xfrm>
              <a:off x="5931345" y="1863661"/>
              <a:ext cx="272048" cy="245071"/>
              <a:chOff x="4756049" y="3050021"/>
              <a:chExt cx="943823" cy="850231"/>
            </a:xfrm>
          </p:grpSpPr>
          <p:cxnSp>
            <p:nvCxnSpPr>
              <p:cNvPr id="96" name="直线连接符 95"/>
              <p:cNvCxnSpPr/>
              <p:nvPr/>
            </p:nvCxnSpPr>
            <p:spPr>
              <a:xfrm flipV="1">
                <a:off x="4756049" y="3050021"/>
                <a:ext cx="347579" cy="347579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线连接符 96"/>
              <p:cNvCxnSpPr/>
              <p:nvPr/>
            </p:nvCxnSpPr>
            <p:spPr>
              <a:xfrm>
                <a:off x="4756049" y="3397600"/>
                <a:ext cx="59355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线连接符 97"/>
              <p:cNvCxnSpPr/>
              <p:nvPr/>
            </p:nvCxnSpPr>
            <p:spPr>
              <a:xfrm>
                <a:off x="5103628" y="3059377"/>
                <a:ext cx="59355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/>
              <p:cNvCxnSpPr/>
              <p:nvPr/>
            </p:nvCxnSpPr>
            <p:spPr>
              <a:xfrm>
                <a:off x="4756049" y="3397600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线连接符 99"/>
              <p:cNvCxnSpPr/>
              <p:nvPr/>
            </p:nvCxnSpPr>
            <p:spPr>
              <a:xfrm>
                <a:off x="4756049" y="3900252"/>
                <a:ext cx="59355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/>
              <p:cNvCxnSpPr/>
              <p:nvPr/>
            </p:nvCxnSpPr>
            <p:spPr>
              <a:xfrm>
                <a:off x="5352293" y="3397600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线连接符 101"/>
              <p:cNvCxnSpPr/>
              <p:nvPr/>
            </p:nvCxnSpPr>
            <p:spPr>
              <a:xfrm flipV="1">
                <a:off x="5339608" y="3050021"/>
                <a:ext cx="347579" cy="35693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线连接符 102"/>
              <p:cNvCxnSpPr/>
              <p:nvPr/>
            </p:nvCxnSpPr>
            <p:spPr>
              <a:xfrm>
                <a:off x="5692401" y="3063835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线连接符 103"/>
              <p:cNvCxnSpPr/>
              <p:nvPr/>
            </p:nvCxnSpPr>
            <p:spPr>
              <a:xfrm flipV="1">
                <a:off x="5352293" y="3535188"/>
                <a:ext cx="347579" cy="35693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 75"/>
            <p:cNvGrpSpPr/>
            <p:nvPr/>
          </p:nvGrpSpPr>
          <p:grpSpPr>
            <a:xfrm>
              <a:off x="6203392" y="2304308"/>
              <a:ext cx="405485" cy="365276"/>
              <a:chOff x="4756049" y="3050021"/>
              <a:chExt cx="943823" cy="850231"/>
            </a:xfrm>
          </p:grpSpPr>
          <p:cxnSp>
            <p:nvCxnSpPr>
              <p:cNvPr id="87" name="直线连接符 86"/>
              <p:cNvCxnSpPr/>
              <p:nvPr/>
            </p:nvCxnSpPr>
            <p:spPr>
              <a:xfrm flipV="1">
                <a:off x="4756049" y="3050021"/>
                <a:ext cx="347579" cy="347579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/>
              <p:cNvCxnSpPr/>
              <p:nvPr/>
            </p:nvCxnSpPr>
            <p:spPr>
              <a:xfrm>
                <a:off x="4756049" y="3397600"/>
                <a:ext cx="59355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线连接符 88"/>
              <p:cNvCxnSpPr/>
              <p:nvPr/>
            </p:nvCxnSpPr>
            <p:spPr>
              <a:xfrm>
                <a:off x="5103628" y="3059377"/>
                <a:ext cx="59355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线连接符 89"/>
              <p:cNvCxnSpPr/>
              <p:nvPr/>
            </p:nvCxnSpPr>
            <p:spPr>
              <a:xfrm>
                <a:off x="4756049" y="3397600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线连接符 90"/>
              <p:cNvCxnSpPr/>
              <p:nvPr/>
            </p:nvCxnSpPr>
            <p:spPr>
              <a:xfrm>
                <a:off x="4756049" y="3900252"/>
                <a:ext cx="59355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线连接符 91"/>
              <p:cNvCxnSpPr/>
              <p:nvPr/>
            </p:nvCxnSpPr>
            <p:spPr>
              <a:xfrm>
                <a:off x="5352293" y="3397600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线连接符 92"/>
              <p:cNvCxnSpPr/>
              <p:nvPr/>
            </p:nvCxnSpPr>
            <p:spPr>
              <a:xfrm flipV="1">
                <a:off x="5339608" y="3050021"/>
                <a:ext cx="347579" cy="35693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线连接符 93"/>
              <p:cNvCxnSpPr/>
              <p:nvPr/>
            </p:nvCxnSpPr>
            <p:spPr>
              <a:xfrm>
                <a:off x="5692401" y="3063835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线连接符 94"/>
              <p:cNvCxnSpPr/>
              <p:nvPr/>
            </p:nvCxnSpPr>
            <p:spPr>
              <a:xfrm flipV="1">
                <a:off x="5352293" y="3535188"/>
                <a:ext cx="347579" cy="35693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 76"/>
            <p:cNvGrpSpPr/>
            <p:nvPr/>
          </p:nvGrpSpPr>
          <p:grpSpPr>
            <a:xfrm>
              <a:off x="6344953" y="2058077"/>
              <a:ext cx="202743" cy="182638"/>
              <a:chOff x="4756049" y="3050021"/>
              <a:chExt cx="943823" cy="850231"/>
            </a:xfrm>
          </p:grpSpPr>
          <p:cxnSp>
            <p:nvCxnSpPr>
              <p:cNvPr id="78" name="直线连接符 77"/>
              <p:cNvCxnSpPr/>
              <p:nvPr/>
            </p:nvCxnSpPr>
            <p:spPr>
              <a:xfrm flipV="1">
                <a:off x="4756049" y="3050021"/>
                <a:ext cx="347579" cy="347579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78"/>
              <p:cNvCxnSpPr/>
              <p:nvPr/>
            </p:nvCxnSpPr>
            <p:spPr>
              <a:xfrm>
                <a:off x="4756049" y="3397600"/>
                <a:ext cx="59355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/>
              <p:cNvCxnSpPr/>
              <p:nvPr/>
            </p:nvCxnSpPr>
            <p:spPr>
              <a:xfrm>
                <a:off x="5103628" y="3059377"/>
                <a:ext cx="59355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线连接符 80"/>
              <p:cNvCxnSpPr/>
              <p:nvPr/>
            </p:nvCxnSpPr>
            <p:spPr>
              <a:xfrm>
                <a:off x="4756049" y="3397600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/>
              <p:cNvCxnSpPr/>
              <p:nvPr/>
            </p:nvCxnSpPr>
            <p:spPr>
              <a:xfrm>
                <a:off x="4756049" y="3900252"/>
                <a:ext cx="593558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连接符 82"/>
              <p:cNvCxnSpPr/>
              <p:nvPr/>
            </p:nvCxnSpPr>
            <p:spPr>
              <a:xfrm>
                <a:off x="5352293" y="3397600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/>
              <p:cNvCxnSpPr/>
              <p:nvPr/>
            </p:nvCxnSpPr>
            <p:spPr>
              <a:xfrm flipV="1">
                <a:off x="5339608" y="3050021"/>
                <a:ext cx="347579" cy="35693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/>
              <p:cNvCxnSpPr/>
              <p:nvPr/>
            </p:nvCxnSpPr>
            <p:spPr>
              <a:xfrm>
                <a:off x="5692401" y="3063835"/>
                <a:ext cx="0" cy="502652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线连接符 85"/>
              <p:cNvCxnSpPr/>
              <p:nvPr/>
            </p:nvCxnSpPr>
            <p:spPr>
              <a:xfrm flipV="1">
                <a:off x="5352293" y="3535188"/>
                <a:ext cx="347579" cy="356938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组 47"/>
          <p:cNvGrpSpPr/>
          <p:nvPr/>
        </p:nvGrpSpPr>
        <p:grpSpPr>
          <a:xfrm>
            <a:off x="5112691" y="66757"/>
            <a:ext cx="1129632" cy="1339515"/>
            <a:chOff x="4030581" y="2433053"/>
            <a:chExt cx="1129632" cy="1339515"/>
          </a:xfrm>
        </p:grpSpPr>
        <p:grpSp>
          <p:nvGrpSpPr>
            <p:cNvPr id="59" name="组 58"/>
            <p:cNvGrpSpPr/>
            <p:nvPr/>
          </p:nvGrpSpPr>
          <p:grpSpPr>
            <a:xfrm>
              <a:off x="4398213" y="2433053"/>
              <a:ext cx="762000" cy="1002631"/>
              <a:chOff x="4358105" y="2433053"/>
              <a:chExt cx="762000" cy="1002631"/>
            </a:xfrm>
            <a:solidFill>
              <a:schemeClr val="bg1"/>
            </a:solidFill>
          </p:grpSpPr>
          <p:sp>
            <p:nvSpPr>
              <p:cNvPr id="70" name="剪去单角的矩形 69"/>
              <p:cNvSpPr/>
              <p:nvPr/>
            </p:nvSpPr>
            <p:spPr>
              <a:xfrm>
                <a:off x="4358105" y="2433053"/>
                <a:ext cx="762000" cy="1002631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1" name="直线连接符 70"/>
              <p:cNvCxnSpPr/>
              <p:nvPr/>
            </p:nvCxnSpPr>
            <p:spPr>
              <a:xfrm>
                <a:off x="4505158" y="2687053"/>
                <a:ext cx="4678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连接符 71"/>
              <p:cNvCxnSpPr/>
              <p:nvPr/>
            </p:nvCxnSpPr>
            <p:spPr>
              <a:xfrm>
                <a:off x="4505158" y="2933032"/>
                <a:ext cx="4678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72"/>
              <p:cNvCxnSpPr/>
              <p:nvPr/>
            </p:nvCxnSpPr>
            <p:spPr>
              <a:xfrm>
                <a:off x="4505158" y="3176338"/>
                <a:ext cx="4678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 59"/>
            <p:cNvGrpSpPr/>
            <p:nvPr/>
          </p:nvGrpSpPr>
          <p:grpSpPr>
            <a:xfrm>
              <a:off x="4211053" y="2585453"/>
              <a:ext cx="762000" cy="1002631"/>
              <a:chOff x="4358105" y="2433053"/>
              <a:chExt cx="762000" cy="1002631"/>
            </a:xfrm>
            <a:solidFill>
              <a:schemeClr val="bg1"/>
            </a:solidFill>
          </p:grpSpPr>
          <p:sp>
            <p:nvSpPr>
              <p:cNvPr id="66" name="剪去单角的矩形 65"/>
              <p:cNvSpPr/>
              <p:nvPr/>
            </p:nvSpPr>
            <p:spPr>
              <a:xfrm>
                <a:off x="4358105" y="2433053"/>
                <a:ext cx="762000" cy="1002631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直线连接符 66"/>
              <p:cNvCxnSpPr/>
              <p:nvPr/>
            </p:nvCxnSpPr>
            <p:spPr>
              <a:xfrm>
                <a:off x="4505158" y="2687053"/>
                <a:ext cx="4678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67"/>
              <p:cNvCxnSpPr/>
              <p:nvPr/>
            </p:nvCxnSpPr>
            <p:spPr>
              <a:xfrm>
                <a:off x="4505158" y="2933032"/>
                <a:ext cx="4678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线连接符 68"/>
              <p:cNvCxnSpPr/>
              <p:nvPr/>
            </p:nvCxnSpPr>
            <p:spPr>
              <a:xfrm>
                <a:off x="4505158" y="3176338"/>
                <a:ext cx="4678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 60"/>
            <p:cNvGrpSpPr/>
            <p:nvPr/>
          </p:nvGrpSpPr>
          <p:grpSpPr>
            <a:xfrm>
              <a:off x="4030581" y="2769937"/>
              <a:ext cx="762000" cy="1002631"/>
              <a:chOff x="4358105" y="2433053"/>
              <a:chExt cx="762000" cy="1002631"/>
            </a:xfrm>
            <a:solidFill>
              <a:schemeClr val="bg1"/>
            </a:solidFill>
          </p:grpSpPr>
          <p:sp>
            <p:nvSpPr>
              <p:cNvPr id="62" name="剪去单角的矩形 61"/>
              <p:cNvSpPr/>
              <p:nvPr/>
            </p:nvSpPr>
            <p:spPr>
              <a:xfrm>
                <a:off x="4358105" y="2433053"/>
                <a:ext cx="762000" cy="1002631"/>
              </a:xfrm>
              <a:prstGeom prst="snip1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直线连接符 62"/>
              <p:cNvCxnSpPr/>
              <p:nvPr/>
            </p:nvCxnSpPr>
            <p:spPr>
              <a:xfrm>
                <a:off x="4505158" y="2687053"/>
                <a:ext cx="4678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63"/>
              <p:cNvCxnSpPr/>
              <p:nvPr/>
            </p:nvCxnSpPr>
            <p:spPr>
              <a:xfrm>
                <a:off x="4505158" y="2933032"/>
                <a:ext cx="4678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线连接符 64"/>
              <p:cNvCxnSpPr/>
              <p:nvPr/>
            </p:nvCxnSpPr>
            <p:spPr>
              <a:xfrm>
                <a:off x="4505158" y="3176338"/>
                <a:ext cx="467895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文本框 48"/>
          <p:cNvSpPr txBox="1"/>
          <p:nvPr/>
        </p:nvSpPr>
        <p:spPr>
          <a:xfrm>
            <a:off x="4859576" y="2561563"/>
            <a:ext cx="1358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Decoding</a:t>
            </a:r>
            <a:endParaRPr kumimoji="1" lang="zh-CN" altLang="en-US" sz="2400" dirty="0"/>
          </a:p>
        </p:txBody>
      </p:sp>
      <p:sp>
        <p:nvSpPr>
          <p:cNvPr id="50" name="文本框 49"/>
          <p:cNvSpPr txBox="1"/>
          <p:nvPr/>
        </p:nvSpPr>
        <p:spPr>
          <a:xfrm>
            <a:off x="4859576" y="1416834"/>
            <a:ext cx="1792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 smtClean="0"/>
              <a:t>Unpackaging</a:t>
            </a:r>
            <a:endParaRPr kumimoji="1" lang="zh-CN" altLang="en-US" sz="2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859576" y="272105"/>
            <a:ext cx="1623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smtClean="0"/>
              <a:t>Destination</a:t>
            </a:r>
            <a:endParaRPr kumimoji="1" lang="zh-CN" altLang="en-US" sz="2400" dirty="0"/>
          </a:p>
        </p:txBody>
      </p:sp>
      <p:sp>
        <p:nvSpPr>
          <p:cNvPr id="52" name="右箭头 51"/>
          <p:cNvSpPr/>
          <p:nvPr/>
        </p:nvSpPr>
        <p:spPr>
          <a:xfrm rot="16200000" flipV="1">
            <a:off x="3411570" y="2282302"/>
            <a:ext cx="224392" cy="24597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右箭头 52"/>
          <p:cNvSpPr/>
          <p:nvPr/>
        </p:nvSpPr>
        <p:spPr>
          <a:xfrm rot="16200000" flipV="1">
            <a:off x="3411570" y="3534830"/>
            <a:ext cx="224392" cy="24597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右箭头 53"/>
          <p:cNvSpPr/>
          <p:nvPr/>
        </p:nvSpPr>
        <p:spPr>
          <a:xfrm rot="16200000" flipV="1">
            <a:off x="3411570" y="4361069"/>
            <a:ext cx="224392" cy="24597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0573" y="6148917"/>
            <a:ext cx="1482714" cy="2053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458816" y="5694400"/>
            <a:ext cx="1482714" cy="20531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7" name="肘形连接符 56"/>
          <p:cNvCxnSpPr/>
          <p:nvPr/>
        </p:nvCxnSpPr>
        <p:spPr>
          <a:xfrm rot="16200000" flipH="1">
            <a:off x="3397922" y="4239488"/>
            <a:ext cx="12700" cy="3911984"/>
          </a:xfrm>
          <a:prstGeom prst="bentConnector3">
            <a:avLst>
              <a:gd name="adj1" fmla="val 2925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0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/>
          <p:cNvGrpSpPr/>
          <p:nvPr/>
        </p:nvGrpSpPr>
        <p:grpSpPr>
          <a:xfrm>
            <a:off x="2325689" y="1790127"/>
            <a:ext cx="3232519" cy="1739805"/>
            <a:chOff x="2325689" y="1790127"/>
            <a:chExt cx="3232519" cy="1739805"/>
          </a:xfrm>
        </p:grpSpPr>
        <p:cxnSp>
          <p:nvCxnSpPr>
            <p:cNvPr id="5" name="直线箭头连接符 4"/>
            <p:cNvCxnSpPr/>
            <p:nvPr/>
          </p:nvCxnSpPr>
          <p:spPr>
            <a:xfrm>
              <a:off x="2325689" y="3008593"/>
              <a:ext cx="3200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5"/>
            <p:cNvCxnSpPr/>
            <p:nvPr/>
          </p:nvCxnSpPr>
          <p:spPr>
            <a:xfrm rot="16200000">
              <a:off x="3260537" y="2475927"/>
              <a:ext cx="1371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6"/>
            <p:cNvCxnSpPr/>
            <p:nvPr/>
          </p:nvCxnSpPr>
          <p:spPr>
            <a:xfrm rot="16200000">
              <a:off x="3489137" y="2551393"/>
              <a:ext cx="914400" cy="0"/>
            </a:xfrm>
            <a:prstGeom prst="straightConnector1">
              <a:avLst/>
            </a:prstGeom>
            <a:ln w="50800">
              <a:solidFill>
                <a:srgbClr val="1180D6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线连接符 8"/>
            <p:cNvCxnSpPr/>
            <p:nvPr/>
          </p:nvCxnSpPr>
          <p:spPr>
            <a:xfrm>
              <a:off x="2721551" y="3008593"/>
              <a:ext cx="2375172" cy="0"/>
            </a:xfrm>
            <a:prstGeom prst="line">
              <a:avLst/>
            </a:prstGeom>
            <a:ln w="50800">
              <a:solidFill>
                <a:srgbClr val="1180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5096723" y="3068267"/>
              <a:ext cx="4614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err="1" smtClean="0"/>
                <a:t>Δt</a:t>
              </a:r>
              <a:endParaRPr kumimoji="1" lang="zh-CN" altLang="en-US" sz="2400" dirty="0" smtClean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05679" y="3041374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/>
                <a:t>0</a:t>
              </a:r>
              <a:endParaRPr kumimoji="1" lang="zh-CN" altLang="en-US" sz="2400" dirty="0" smtClean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325689" y="1863359"/>
              <a:ext cx="1358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zh-CN" sz="2400" dirty="0"/>
                <a:t>a</a:t>
              </a:r>
              <a:r>
                <a:rPr kumimoji="1" lang="en-US" altLang="zh-CN" sz="2400" dirty="0" err="1" smtClean="0"/>
                <a:t>uto</a:t>
              </a:r>
              <a:r>
                <a:rPr kumimoji="1" lang="en-US" altLang="zh-CN" sz="2400" dirty="0" smtClean="0"/>
                <a:t>(c,</a:t>
              </a:r>
              <a:r>
                <a:rPr kumimoji="1" lang="zh-CN" altLang="en-US" sz="2400" dirty="0" smtClean="0"/>
                <a:t> </a:t>
              </a:r>
              <a:r>
                <a:rPr kumimoji="1" lang="en-US" altLang="zh-CN" sz="2400" dirty="0" smtClean="0"/>
                <a:t>c)</a:t>
              </a:r>
              <a:endParaRPr kumimoji="1" lang="zh-CN" altLang="en-US" sz="2400" dirty="0" smtClean="0"/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2445970" y="4070445"/>
            <a:ext cx="3232519" cy="1739805"/>
            <a:chOff x="2325689" y="1790127"/>
            <a:chExt cx="3232519" cy="1739805"/>
          </a:xfrm>
        </p:grpSpPr>
        <p:cxnSp>
          <p:nvCxnSpPr>
            <p:cNvPr id="20" name="直线箭头连接符 19"/>
            <p:cNvCxnSpPr/>
            <p:nvPr/>
          </p:nvCxnSpPr>
          <p:spPr>
            <a:xfrm>
              <a:off x="2325689" y="3008593"/>
              <a:ext cx="3200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/>
            <p:cNvCxnSpPr/>
            <p:nvPr/>
          </p:nvCxnSpPr>
          <p:spPr>
            <a:xfrm rot="16200000">
              <a:off x="3260537" y="2475927"/>
              <a:ext cx="13716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线连接符 22"/>
            <p:cNvCxnSpPr/>
            <p:nvPr/>
          </p:nvCxnSpPr>
          <p:spPr>
            <a:xfrm>
              <a:off x="2721551" y="3008593"/>
              <a:ext cx="2375172" cy="0"/>
            </a:xfrm>
            <a:prstGeom prst="line">
              <a:avLst/>
            </a:prstGeom>
            <a:ln w="50800">
              <a:solidFill>
                <a:srgbClr val="1180D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5096723" y="3068267"/>
              <a:ext cx="4614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err="1" smtClean="0"/>
                <a:t>Δt</a:t>
              </a:r>
              <a:endParaRPr kumimoji="1" lang="zh-CN" altLang="en-US" sz="2400" dirty="0" smtClean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605679" y="3041374"/>
              <a:ext cx="340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smtClean="0"/>
                <a:t>0</a:t>
              </a:r>
              <a:endParaRPr kumimoji="1" lang="zh-CN" altLang="en-US" sz="2400" dirty="0" smtClean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325689" y="1833677"/>
              <a:ext cx="1385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 err="1" smtClean="0"/>
                <a:t>cor</a:t>
              </a:r>
              <a:r>
                <a:rPr kumimoji="1" lang="en-US" altLang="zh-CN" sz="2400" dirty="0" smtClean="0"/>
                <a:t>(c</a:t>
              </a:r>
              <a:r>
                <a:rPr kumimoji="1" lang="en-US" altLang="zh-CN" sz="2400" baseline="-25000" dirty="0" smtClean="0"/>
                <a:t>1</a:t>
              </a:r>
              <a:r>
                <a:rPr kumimoji="1" lang="en-US" altLang="zh-CN" sz="2400" dirty="0" smtClean="0"/>
                <a:t>,</a:t>
              </a:r>
              <a:r>
                <a:rPr kumimoji="1" lang="zh-CN" altLang="en-US" sz="2400" dirty="0" smtClean="0"/>
                <a:t> </a:t>
              </a:r>
              <a:r>
                <a:rPr kumimoji="1" lang="en-US" altLang="zh-CN" sz="2400" dirty="0" smtClean="0"/>
                <a:t>c</a:t>
              </a:r>
              <a:r>
                <a:rPr kumimoji="1" lang="en-US" altLang="zh-CN" sz="2400" baseline="-25000" dirty="0" smtClean="0"/>
                <a:t>2</a:t>
              </a:r>
              <a:r>
                <a:rPr kumimoji="1" lang="en-US" altLang="zh-CN" sz="2400" dirty="0" smtClean="0"/>
                <a:t>)</a:t>
              </a:r>
              <a:endParaRPr kumimoji="1" lang="zh-CN" altLang="en-US" sz="24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13538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Times New Roman"/>
            <a:cs typeface="Times New Roman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4504</TotalTime>
  <Words>93</Words>
  <Application>Microsoft Macintosh PowerPoint</Application>
  <PresentationFormat>全屏显示(4:3)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Wang</dc:creator>
  <cp:lastModifiedBy>Yu Wang</cp:lastModifiedBy>
  <cp:revision>25</cp:revision>
  <dcterms:created xsi:type="dcterms:W3CDTF">2016-05-16T17:53:31Z</dcterms:created>
  <dcterms:modified xsi:type="dcterms:W3CDTF">2016-06-08T20:30:52Z</dcterms:modified>
</cp:coreProperties>
</file>