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08D"/>
    <a:srgbClr val="D63119"/>
    <a:srgbClr val="D6BF1E"/>
    <a:srgbClr val="1180D6"/>
    <a:srgbClr val="43D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4112" y="-2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5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6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0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7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1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6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46808" y="931995"/>
            <a:ext cx="9344327" cy="2581544"/>
            <a:chOff x="46808" y="931995"/>
            <a:chExt cx="9344327" cy="2581544"/>
          </a:xfrm>
        </p:grpSpPr>
        <p:sp>
          <p:nvSpPr>
            <p:cNvPr id="123" name="矩形 122"/>
            <p:cNvSpPr/>
            <p:nvPr/>
          </p:nvSpPr>
          <p:spPr>
            <a:xfrm>
              <a:off x="46808" y="2116741"/>
              <a:ext cx="9239460" cy="399934"/>
            </a:xfrm>
            <a:prstGeom prst="rect">
              <a:avLst/>
            </a:prstGeom>
            <a:solidFill>
              <a:srgbClr val="16B08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49488" y="1534081"/>
              <a:ext cx="9341647" cy="1979458"/>
              <a:chOff x="49488" y="1534081"/>
              <a:chExt cx="9341647" cy="19794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9488" y="2111423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6" name="直线连接符 15"/>
              <p:cNvCxnSpPr/>
              <p:nvPr/>
            </p:nvCxnSpPr>
            <p:spPr>
              <a:xfrm>
                <a:off x="64328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122058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9788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237517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295247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3529777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4107076" y="2111423"/>
                <a:ext cx="0" cy="1402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4684375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5261674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/>
              <p:nvPr/>
            </p:nvCxnSpPr>
            <p:spPr>
              <a:xfrm>
                <a:off x="5838973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641627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699357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57087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814816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872546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 flipV="1">
                <a:off x="49488" y="1534081"/>
                <a:ext cx="0" cy="1979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/>
              <p:nvPr/>
            </p:nvCxnSpPr>
            <p:spPr>
              <a:xfrm flipV="1">
                <a:off x="9286268" y="1534081"/>
                <a:ext cx="0" cy="9897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/>
              <p:nvPr/>
            </p:nvCxnSpPr>
            <p:spPr>
              <a:xfrm>
                <a:off x="5105299" y="1752461"/>
                <a:ext cx="4180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 flipH="1">
                <a:off x="49490" y="1752461"/>
                <a:ext cx="4447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37554" y="2576720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659494" y="2583875"/>
                <a:ext cx="731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>
                    <a:latin typeface="Times New Roman"/>
                    <a:cs typeface="Times New Roman"/>
                  </a:rPr>
                  <a:t>t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直线箭头连接符 44"/>
              <p:cNvCxnSpPr>
                <a:stCxn id="61" idx="3"/>
              </p:cNvCxnSpPr>
              <p:nvPr/>
            </p:nvCxnSpPr>
            <p:spPr>
              <a:xfrm>
                <a:off x="2393317" y="3276373"/>
                <a:ext cx="1713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/>
              <p:cNvCxnSpPr>
                <a:stCxn id="61" idx="1"/>
              </p:cNvCxnSpPr>
              <p:nvPr/>
            </p:nvCxnSpPr>
            <p:spPr>
              <a:xfrm flipH="1">
                <a:off x="49491" y="3276373"/>
                <a:ext cx="18227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1872271" y="3045540"/>
                <a:ext cx="521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err="1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2400" b="1" baseline="-25000" dirty="0" err="1" smtClean="0">
                    <a:latin typeface="Times New Roman"/>
                    <a:cs typeface="Times New Roman"/>
                  </a:rPr>
                  <a:t>k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414330" y="2610636"/>
                <a:ext cx="799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 smtClean="0">
                    <a:latin typeface="Times New Roman"/>
                    <a:cs typeface="Times New Roman"/>
                  </a:rPr>
                  <a:t>t’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8" name="直线连接符 67"/>
            <p:cNvCxnSpPr>
              <a:endCxn id="102" idx="1"/>
            </p:cNvCxnSpPr>
            <p:nvPr/>
          </p:nvCxnSpPr>
          <p:spPr>
            <a:xfrm flipH="1" flipV="1">
              <a:off x="1243459" y="1202109"/>
              <a:ext cx="554423" cy="934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endCxn id="101" idx="3"/>
            </p:cNvCxnSpPr>
            <p:nvPr/>
          </p:nvCxnSpPr>
          <p:spPr>
            <a:xfrm flipV="1">
              <a:off x="2380303" y="1202109"/>
              <a:ext cx="729012" cy="921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 3"/>
            <p:cNvGrpSpPr/>
            <p:nvPr/>
          </p:nvGrpSpPr>
          <p:grpSpPr>
            <a:xfrm>
              <a:off x="1243459" y="931995"/>
              <a:ext cx="1865856" cy="393224"/>
              <a:chOff x="1243459" y="931995"/>
              <a:chExt cx="1865856" cy="393224"/>
            </a:xfrm>
          </p:grpSpPr>
          <p:grpSp>
            <p:nvGrpSpPr>
              <p:cNvPr id="100" name="组 99"/>
              <p:cNvGrpSpPr/>
              <p:nvPr/>
            </p:nvGrpSpPr>
            <p:grpSpPr>
              <a:xfrm>
                <a:off x="1253445" y="931995"/>
                <a:ext cx="1731897" cy="182880"/>
                <a:chOff x="4974014" y="3267627"/>
                <a:chExt cx="1731897" cy="182880"/>
              </a:xfrm>
            </p:grpSpPr>
            <p:cxnSp>
              <p:nvCxnSpPr>
                <p:cNvPr id="73" name="直线连接符 72"/>
                <p:cNvCxnSpPr/>
                <p:nvPr/>
              </p:nvCxnSpPr>
              <p:spPr>
                <a:xfrm flipV="1">
                  <a:off x="4974014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/>
                <p:cNvCxnSpPr/>
                <p:nvPr/>
              </p:nvCxnSpPr>
              <p:spPr>
                <a:xfrm flipV="1">
                  <a:off x="670591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/>
                <p:cNvCxnSpPr/>
                <p:nvPr/>
              </p:nvCxnSpPr>
              <p:spPr>
                <a:xfrm flipV="1">
                  <a:off x="519050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/>
                <p:cNvCxnSpPr/>
                <p:nvPr/>
              </p:nvCxnSpPr>
              <p:spPr>
                <a:xfrm flipV="1">
                  <a:off x="5406988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/>
                <p:cNvCxnSpPr/>
                <p:nvPr/>
              </p:nvCxnSpPr>
              <p:spPr>
                <a:xfrm flipV="1">
                  <a:off x="5623475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/>
                <p:cNvCxnSpPr/>
                <p:nvPr/>
              </p:nvCxnSpPr>
              <p:spPr>
                <a:xfrm flipV="1">
                  <a:off x="5839962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/>
                <p:cNvCxnSpPr/>
                <p:nvPr/>
              </p:nvCxnSpPr>
              <p:spPr>
                <a:xfrm flipV="1">
                  <a:off x="6056449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连接符 79"/>
                <p:cNvCxnSpPr/>
                <p:nvPr/>
              </p:nvCxnSpPr>
              <p:spPr>
                <a:xfrm flipV="1">
                  <a:off x="6272936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/>
                <p:cNvCxnSpPr/>
                <p:nvPr/>
              </p:nvCxnSpPr>
              <p:spPr>
                <a:xfrm flipV="1">
                  <a:off x="6489423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/>
                <p:cNvCxnSpPr/>
                <p:nvPr/>
              </p:nvCxnSpPr>
              <p:spPr>
                <a:xfrm flipH="1">
                  <a:off x="4974015" y="3276373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线连接符 90"/>
                <p:cNvCxnSpPr/>
                <p:nvPr/>
              </p:nvCxnSpPr>
              <p:spPr>
                <a:xfrm flipH="1">
                  <a:off x="5839963" y="3450507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/>
                <p:cNvCxnSpPr/>
                <p:nvPr/>
              </p:nvCxnSpPr>
              <p:spPr>
                <a:xfrm flipH="1">
                  <a:off x="6056449" y="3276373"/>
                  <a:ext cx="4329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/>
                <p:cNvCxnSpPr/>
                <p:nvPr/>
              </p:nvCxnSpPr>
              <p:spPr>
                <a:xfrm flipH="1">
                  <a:off x="6489423" y="3450507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文本框 100"/>
              <p:cNvSpPr txBox="1"/>
              <p:nvPr/>
            </p:nvSpPr>
            <p:spPr>
              <a:xfrm>
                <a:off x="2674443" y="1078998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43459" y="1078998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2" name="组 31"/>
          <p:cNvGrpSpPr/>
          <p:nvPr/>
        </p:nvGrpSpPr>
        <p:grpSpPr>
          <a:xfrm>
            <a:off x="-13918" y="4138651"/>
            <a:ext cx="9269684" cy="2389576"/>
            <a:chOff x="-13918" y="4138651"/>
            <a:chExt cx="9269684" cy="2389576"/>
          </a:xfrm>
        </p:grpSpPr>
        <p:cxnSp>
          <p:nvCxnSpPr>
            <p:cNvPr id="111" name="直线连接符 110"/>
            <p:cNvCxnSpPr/>
            <p:nvPr/>
          </p:nvCxnSpPr>
          <p:spPr>
            <a:xfrm>
              <a:off x="1171093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1748392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/>
            <p:cNvCxnSpPr/>
            <p:nvPr/>
          </p:nvCxnSpPr>
          <p:spPr>
            <a:xfrm>
              <a:off x="3480289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/>
            <p:nvPr/>
          </p:nvCxnSpPr>
          <p:spPr>
            <a:xfrm>
              <a:off x="4057588" y="4939716"/>
              <a:ext cx="0" cy="1588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5620" y="4491771"/>
              <a:ext cx="0" cy="203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/>
            <p:cNvCxnSpPr/>
            <p:nvPr/>
          </p:nvCxnSpPr>
          <p:spPr>
            <a:xfrm>
              <a:off x="3083043" y="5558635"/>
              <a:ext cx="3966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flipH="1">
              <a:off x="1747822" y="5558635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2006141" y="5452295"/>
              <a:ext cx="122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packet_num</a:t>
              </a:r>
              <a:endParaRPr kumimoji="1" lang="zh-CN" altLang="en-US" sz="1600" dirty="0" smtClean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981056" y="5935502"/>
              <a:ext cx="977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t</a:t>
              </a:r>
              <a:r>
                <a:rPr kumimoji="1" lang="en-US" altLang="zh-CN" sz="1600" dirty="0" err="1" smtClean="0"/>
                <a:t>cm_type</a:t>
              </a:r>
              <a:endParaRPr kumimoji="1" lang="zh-CN" altLang="en-US" sz="1600" dirty="0" smtClean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29777" y="5935502"/>
              <a:ext cx="429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crc</a:t>
              </a:r>
              <a:endParaRPr kumimoji="1" lang="zh-CN" altLang="en-US" sz="1600" dirty="0" smtClean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-13918" y="5494567"/>
              <a:ext cx="1100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p</a:t>
              </a:r>
              <a:r>
                <a:rPr kumimoji="1" lang="en-US" altLang="zh-CN" sz="1600" dirty="0" err="1" smtClean="0"/>
                <a:t>acket_len</a:t>
              </a:r>
              <a:endParaRPr kumimoji="1" lang="zh-CN" altLang="en-US" sz="1600" dirty="0" smtClean="0"/>
            </a:p>
          </p:txBody>
        </p:sp>
        <p:cxnSp>
          <p:nvCxnSpPr>
            <p:cNvPr id="157" name="直线箭头连接符 156"/>
            <p:cNvCxnSpPr/>
            <p:nvPr/>
          </p:nvCxnSpPr>
          <p:spPr>
            <a:xfrm>
              <a:off x="927811" y="5558635"/>
              <a:ext cx="243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/>
            <p:nvPr/>
          </p:nvCxnSpPr>
          <p:spPr>
            <a:xfrm flipH="1">
              <a:off x="-13918" y="5558635"/>
              <a:ext cx="251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/>
            <p:cNvCxnSpPr/>
            <p:nvPr/>
          </p:nvCxnSpPr>
          <p:spPr>
            <a:xfrm flipH="1">
              <a:off x="17478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/>
            <p:cNvCxnSpPr/>
            <p:nvPr/>
          </p:nvCxnSpPr>
          <p:spPr>
            <a:xfrm flipH="1">
              <a:off x="4057588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/>
            <p:cNvCxnSpPr/>
            <p:nvPr/>
          </p:nvCxnSpPr>
          <p:spPr>
            <a:xfrm>
              <a:off x="3083613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/>
            <p:cNvCxnSpPr/>
            <p:nvPr/>
          </p:nvCxnSpPr>
          <p:spPr>
            <a:xfrm>
              <a:off x="7995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 9"/>
            <p:cNvGrpSpPr/>
            <p:nvPr/>
          </p:nvGrpSpPr>
          <p:grpSpPr>
            <a:xfrm>
              <a:off x="0" y="4883286"/>
              <a:ext cx="9236780" cy="468817"/>
              <a:chOff x="0" y="4883286"/>
              <a:chExt cx="9236780" cy="46881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057588" y="4952169"/>
                <a:ext cx="5179192" cy="399934"/>
              </a:xfrm>
              <a:prstGeom prst="rect">
                <a:avLst/>
              </a:prstGeom>
              <a:solidFill>
                <a:srgbClr val="16B08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79612" y="4939716"/>
                <a:ext cx="577976" cy="407086"/>
              </a:xfrm>
              <a:prstGeom prst="rect">
                <a:avLst/>
              </a:prstGeom>
              <a:solidFill>
                <a:srgbClr val="D6311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755393" y="4939716"/>
                <a:ext cx="1724219" cy="399934"/>
              </a:xfrm>
              <a:prstGeom prst="rect">
                <a:avLst/>
              </a:prstGeom>
              <a:solidFill>
                <a:srgbClr val="D6BF1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177417" y="4945017"/>
                <a:ext cx="577976" cy="407086"/>
              </a:xfrm>
              <a:prstGeom prst="rect">
                <a:avLst/>
              </a:prstGeom>
              <a:solidFill>
                <a:srgbClr val="1180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988" y="4945017"/>
                <a:ext cx="1152105" cy="399934"/>
              </a:xfrm>
              <a:prstGeom prst="rect">
                <a:avLst/>
              </a:prstGeom>
              <a:solidFill>
                <a:srgbClr val="43D61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0" y="4932564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322829" y="4890438"/>
                <a:ext cx="1181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Header</a:t>
                </a:r>
                <a:endParaRPr kumimoji="1" lang="zh-CN" altLang="en-US" sz="2400" b="1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6120247" y="4883286"/>
                <a:ext cx="158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Payload</a:t>
                </a:r>
                <a:endParaRPr kumimoji="1" lang="zh-CN" altLang="en-US" sz="2400" b="1" dirty="0"/>
              </a:p>
            </p:txBody>
          </p:sp>
          <p:cxnSp>
            <p:nvCxnSpPr>
              <p:cNvPr id="181" name="直线连接符 180"/>
              <p:cNvCxnSpPr/>
              <p:nvPr/>
            </p:nvCxnSpPr>
            <p:spPr>
              <a:xfrm flipV="1">
                <a:off x="117109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符 181"/>
              <p:cNvCxnSpPr/>
              <p:nvPr/>
            </p:nvCxnSpPr>
            <p:spPr>
              <a:xfrm flipV="1">
                <a:off x="174896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/>
              <p:cNvCxnSpPr/>
              <p:nvPr/>
            </p:nvCxnSpPr>
            <p:spPr>
              <a:xfrm flipV="1">
                <a:off x="347971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符 183"/>
              <p:cNvCxnSpPr/>
              <p:nvPr/>
            </p:nvCxnSpPr>
            <p:spPr>
              <a:xfrm flipV="1">
                <a:off x="64328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 flipV="1">
                <a:off x="233781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线连接符 185"/>
              <p:cNvCxnSpPr/>
              <p:nvPr/>
            </p:nvCxnSpPr>
            <p:spPr>
              <a:xfrm flipV="1">
                <a:off x="295247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/>
              <p:cNvCxnSpPr/>
              <p:nvPr/>
            </p:nvCxnSpPr>
            <p:spPr>
              <a:xfrm flipV="1">
                <a:off x="4684375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/>
              <p:cNvCxnSpPr/>
              <p:nvPr/>
            </p:nvCxnSpPr>
            <p:spPr>
              <a:xfrm flipV="1">
                <a:off x="526167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 flipV="1">
                <a:off x="583897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线连接符 190"/>
              <p:cNvCxnSpPr/>
              <p:nvPr/>
            </p:nvCxnSpPr>
            <p:spPr>
              <a:xfrm flipV="1">
                <a:off x="641627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/>
              <p:cNvCxnSpPr/>
              <p:nvPr/>
            </p:nvCxnSpPr>
            <p:spPr>
              <a:xfrm flipV="1">
                <a:off x="6993571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/>
              <p:cNvCxnSpPr/>
              <p:nvPr/>
            </p:nvCxnSpPr>
            <p:spPr>
              <a:xfrm flipV="1">
                <a:off x="7570870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/>
              <p:cNvCxnSpPr/>
              <p:nvPr/>
            </p:nvCxnSpPr>
            <p:spPr>
              <a:xfrm flipV="1">
                <a:off x="814816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/>
              <p:cNvCxnSpPr/>
              <p:nvPr/>
            </p:nvCxnSpPr>
            <p:spPr>
              <a:xfrm flipV="1">
                <a:off x="865949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 10"/>
            <p:cNvGrpSpPr/>
            <p:nvPr/>
          </p:nvGrpSpPr>
          <p:grpSpPr>
            <a:xfrm>
              <a:off x="1189987" y="4138651"/>
              <a:ext cx="1881289" cy="393224"/>
              <a:chOff x="1189987" y="4138651"/>
              <a:chExt cx="1881289" cy="393224"/>
            </a:xfrm>
          </p:grpSpPr>
          <p:sp>
            <p:nvSpPr>
              <p:cNvPr id="198" name="文本框 197"/>
              <p:cNvSpPr txBox="1"/>
              <p:nvPr/>
            </p:nvSpPr>
            <p:spPr>
              <a:xfrm>
                <a:off x="2636404" y="4284114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1189987" y="4285654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" name="组 1"/>
              <p:cNvGrpSpPr/>
              <p:nvPr/>
            </p:nvGrpSpPr>
            <p:grpSpPr>
              <a:xfrm>
                <a:off x="1189987" y="4138651"/>
                <a:ext cx="1741883" cy="182880"/>
                <a:chOff x="1189987" y="4138651"/>
                <a:chExt cx="1741883" cy="182880"/>
              </a:xfrm>
            </p:grpSpPr>
            <p:cxnSp>
              <p:nvCxnSpPr>
                <p:cNvPr id="200" name="直线连接符 199"/>
                <p:cNvCxnSpPr/>
                <p:nvPr/>
              </p:nvCxnSpPr>
              <p:spPr>
                <a:xfrm flipV="1">
                  <a:off x="1199973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连接符 200"/>
                <p:cNvCxnSpPr/>
                <p:nvPr/>
              </p:nvCxnSpPr>
              <p:spPr>
                <a:xfrm flipV="1">
                  <a:off x="293187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线连接符 201"/>
                <p:cNvCxnSpPr/>
                <p:nvPr/>
              </p:nvCxnSpPr>
              <p:spPr>
                <a:xfrm flipV="1">
                  <a:off x="141646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线连接符 202"/>
                <p:cNvCxnSpPr/>
                <p:nvPr/>
              </p:nvCxnSpPr>
              <p:spPr>
                <a:xfrm flipV="1">
                  <a:off x="1632947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连接符 203"/>
                <p:cNvCxnSpPr/>
                <p:nvPr/>
              </p:nvCxnSpPr>
              <p:spPr>
                <a:xfrm flipV="1">
                  <a:off x="1849434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/>
                <p:cNvCxnSpPr/>
                <p:nvPr/>
              </p:nvCxnSpPr>
              <p:spPr>
                <a:xfrm flipV="1">
                  <a:off x="2065921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连接符 205"/>
                <p:cNvCxnSpPr/>
                <p:nvPr/>
              </p:nvCxnSpPr>
              <p:spPr>
                <a:xfrm flipV="1">
                  <a:off x="2282408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线连接符 206"/>
                <p:cNvCxnSpPr/>
                <p:nvPr/>
              </p:nvCxnSpPr>
              <p:spPr>
                <a:xfrm flipV="1">
                  <a:off x="2498895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符 207"/>
                <p:cNvCxnSpPr/>
                <p:nvPr/>
              </p:nvCxnSpPr>
              <p:spPr>
                <a:xfrm flipV="1">
                  <a:off x="2715382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符 208"/>
                <p:cNvCxnSpPr/>
                <p:nvPr/>
              </p:nvCxnSpPr>
              <p:spPr>
                <a:xfrm flipH="1">
                  <a:off x="2065923" y="4321531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符 209"/>
                <p:cNvCxnSpPr/>
                <p:nvPr/>
              </p:nvCxnSpPr>
              <p:spPr>
                <a:xfrm flipH="1">
                  <a:off x="1189987" y="4321531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符 210"/>
                <p:cNvCxnSpPr/>
                <p:nvPr/>
              </p:nvCxnSpPr>
              <p:spPr>
                <a:xfrm flipH="1">
                  <a:off x="1415242" y="4150028"/>
                  <a:ext cx="21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连接符 211"/>
                <p:cNvCxnSpPr/>
                <p:nvPr/>
              </p:nvCxnSpPr>
              <p:spPr>
                <a:xfrm flipH="1">
                  <a:off x="1631729" y="4321531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线连接符 213"/>
                <p:cNvCxnSpPr/>
                <p:nvPr/>
              </p:nvCxnSpPr>
              <p:spPr>
                <a:xfrm flipH="1">
                  <a:off x="1849434" y="4150028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6" name="直线连接符 215"/>
            <p:cNvCxnSpPr/>
            <p:nvPr/>
          </p:nvCxnSpPr>
          <p:spPr>
            <a:xfrm flipH="1" flipV="1">
              <a:off x="1243459" y="4491771"/>
              <a:ext cx="511934" cy="453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连接符 216"/>
            <p:cNvCxnSpPr/>
            <p:nvPr/>
          </p:nvCxnSpPr>
          <p:spPr>
            <a:xfrm flipV="1">
              <a:off x="2337812" y="4491771"/>
              <a:ext cx="614666" cy="440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/>
            <p:cNvCxnSpPr/>
            <p:nvPr/>
          </p:nvCxnSpPr>
          <p:spPr>
            <a:xfrm flipV="1">
              <a:off x="9236780" y="4411580"/>
              <a:ext cx="5618" cy="940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>
              <a:off x="5126093" y="4629959"/>
              <a:ext cx="4129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 flipH="1">
              <a:off x="18988" y="4629959"/>
              <a:ext cx="4447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75" y="1576831"/>
            <a:ext cx="288636" cy="3463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53" y="4411580"/>
            <a:ext cx="391958" cy="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674550" y="461484"/>
            <a:ext cx="4506117" cy="1255035"/>
            <a:chOff x="1674550" y="461484"/>
            <a:chExt cx="4506117" cy="1255035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674550" y="1232371"/>
              <a:ext cx="4506117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2625848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2966282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3306716" y="1072207"/>
              <a:ext cx="0" cy="28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647150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4328018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4668452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262584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3306716" y="1083258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432801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2966282" y="1356594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3647150" y="1360403"/>
              <a:ext cx="680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75018" y="13471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07785" y="1347187"/>
              <a:ext cx="55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N-1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128" y="4836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50600" y="12903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k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 flipV="1">
              <a:off x="2625848" y="518583"/>
              <a:ext cx="0" cy="885054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4668452" y="647184"/>
              <a:ext cx="0" cy="58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4668452" y="867833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>
              <a:off x="1674550" y="850899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48250" y="5154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04483" y="4614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 183"/>
          <p:cNvGrpSpPr/>
          <p:nvPr/>
        </p:nvGrpSpPr>
        <p:grpSpPr>
          <a:xfrm>
            <a:off x="127579" y="98683"/>
            <a:ext cx="8037409" cy="1968632"/>
            <a:chOff x="127579" y="98683"/>
            <a:chExt cx="8037409" cy="1968632"/>
          </a:xfrm>
        </p:grpSpPr>
        <p:grpSp>
          <p:nvGrpSpPr>
            <p:cNvPr id="4" name="组 3"/>
            <p:cNvGrpSpPr/>
            <p:nvPr/>
          </p:nvGrpSpPr>
          <p:grpSpPr>
            <a:xfrm>
              <a:off x="127579" y="565727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2811114" y="565727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490306" y="565727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3055" y="98683"/>
              <a:ext cx="854456" cy="368300"/>
            </a:xfrm>
            <a:prstGeom prst="rect">
              <a:avLst/>
            </a:prstGeom>
          </p:spPr>
        </p:pic>
        <p:grpSp>
          <p:nvGrpSpPr>
            <p:cNvPr id="121" name="组 120"/>
            <p:cNvGrpSpPr/>
            <p:nvPr/>
          </p:nvGrpSpPr>
          <p:grpSpPr>
            <a:xfrm>
              <a:off x="2199266" y="196273"/>
              <a:ext cx="3277677" cy="1871042"/>
              <a:chOff x="2199266" y="196273"/>
              <a:chExt cx="3277677" cy="1871042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2802261" y="1041398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0" name="直线连接符 39"/>
              <p:cNvCxnSpPr/>
              <p:nvPr/>
            </p:nvCxnSpPr>
            <p:spPr>
              <a:xfrm flipH="1">
                <a:off x="2209253" y="1272307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3146812" y="1272307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41"/>
              <p:cNvGrpSpPr/>
              <p:nvPr/>
            </p:nvGrpSpPr>
            <p:grpSpPr>
              <a:xfrm>
                <a:off x="2199266" y="1674091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43" name="组 42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46" name="直线连接符 45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线连接符 46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连接符 47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线连接符 49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连接符 50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连接符 51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线连接符 52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线连接符 53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连接符 54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线连接符 55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连接符 56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线连接符 57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481" y="1336474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62" name="直线连接符 61"/>
              <p:cNvCxnSpPr/>
              <p:nvPr/>
            </p:nvCxnSpPr>
            <p:spPr>
              <a:xfrm>
                <a:off x="2798977" y="196273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组 182"/>
          <p:cNvGrpSpPr/>
          <p:nvPr/>
        </p:nvGrpSpPr>
        <p:grpSpPr>
          <a:xfrm>
            <a:off x="124295" y="2248446"/>
            <a:ext cx="8037409" cy="1968632"/>
            <a:chOff x="124295" y="2248446"/>
            <a:chExt cx="8037409" cy="1968632"/>
          </a:xfrm>
        </p:grpSpPr>
        <p:grpSp>
          <p:nvGrpSpPr>
            <p:cNvPr id="63" name="组 62"/>
            <p:cNvGrpSpPr/>
            <p:nvPr/>
          </p:nvGrpSpPr>
          <p:grpSpPr>
            <a:xfrm>
              <a:off x="124295" y="2715490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64" name="矩形 6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2" name="组 71"/>
            <p:cNvGrpSpPr/>
            <p:nvPr/>
          </p:nvGrpSpPr>
          <p:grpSpPr>
            <a:xfrm>
              <a:off x="2807830" y="2715490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5487022" y="2715490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82" name="矩形 8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9771" y="2248446"/>
              <a:ext cx="854456" cy="368300"/>
            </a:xfrm>
            <a:prstGeom prst="rect">
              <a:avLst/>
            </a:prstGeom>
          </p:spPr>
        </p:pic>
        <p:grpSp>
          <p:nvGrpSpPr>
            <p:cNvPr id="122" name="组 121"/>
            <p:cNvGrpSpPr/>
            <p:nvPr/>
          </p:nvGrpSpPr>
          <p:grpSpPr>
            <a:xfrm>
              <a:off x="2539278" y="2346036"/>
              <a:ext cx="3277677" cy="1871042"/>
              <a:chOff x="2195982" y="2346036"/>
              <a:chExt cx="3277677" cy="1871042"/>
            </a:xfrm>
          </p:grpSpPr>
          <p:grpSp>
            <p:nvGrpSpPr>
              <p:cNvPr id="90" name="组 89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99" name="直线连接符 98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组 100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02" name="组 101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05" name="直线连接符 104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连接符 105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线连接符 106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线连接符 108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线连接符 109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线连接符 110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连接符 111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线连接符 112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线连接符 113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线连接符 114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线连接符 115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线连接符 116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02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20" name="直线连接符 119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组 181"/>
          <p:cNvGrpSpPr/>
          <p:nvPr/>
        </p:nvGrpSpPr>
        <p:grpSpPr>
          <a:xfrm>
            <a:off x="135771" y="4514667"/>
            <a:ext cx="8037409" cy="1968632"/>
            <a:chOff x="135771" y="4514667"/>
            <a:chExt cx="8037409" cy="1968632"/>
          </a:xfrm>
        </p:grpSpPr>
        <p:grpSp>
          <p:nvGrpSpPr>
            <p:cNvPr id="123" name="组 122"/>
            <p:cNvGrpSpPr/>
            <p:nvPr/>
          </p:nvGrpSpPr>
          <p:grpSpPr>
            <a:xfrm>
              <a:off x="135771" y="4981711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124" name="矩形 12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2" name="组 131"/>
            <p:cNvGrpSpPr/>
            <p:nvPr/>
          </p:nvGrpSpPr>
          <p:grpSpPr>
            <a:xfrm>
              <a:off x="2819306" y="4981711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33" name="矩形 13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5498498" y="4981711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247" y="4514667"/>
              <a:ext cx="854456" cy="368300"/>
            </a:xfrm>
            <a:prstGeom prst="rect">
              <a:avLst/>
            </a:prstGeom>
          </p:spPr>
        </p:pic>
        <p:grpSp>
          <p:nvGrpSpPr>
            <p:cNvPr id="151" name="组 150"/>
            <p:cNvGrpSpPr/>
            <p:nvPr/>
          </p:nvGrpSpPr>
          <p:grpSpPr>
            <a:xfrm>
              <a:off x="2663834" y="4612257"/>
              <a:ext cx="3277677" cy="1871042"/>
              <a:chOff x="2195982" y="2346036"/>
              <a:chExt cx="3277677" cy="1871042"/>
            </a:xfrm>
          </p:grpSpPr>
          <p:grpSp>
            <p:nvGrpSpPr>
              <p:cNvPr id="152" name="组 151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53" name="直线连接符 152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组 154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61" name="直线连接符 160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连接符 161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线连接符 162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线连接符 163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线连接符 164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线连接符 165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线连接符 166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线连接符 167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线连接符 168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线连接符 169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线连接符 170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线连接符 171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线连接符 172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文本框 158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57" name="直线连接符 156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3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801714" y="1286587"/>
            <a:ext cx="3313545" cy="150091"/>
            <a:chOff x="1905000" y="1535545"/>
            <a:chExt cx="3313545" cy="15009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905000" y="1685636"/>
              <a:ext cx="3313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5218545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1905000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1802337" y="739422"/>
            <a:ext cx="0" cy="6016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2546552" y="919153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780505" y="929582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419109" y="1643591"/>
            <a:ext cx="2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s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67439" y="16665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/>
                <a:cs typeface="Times New Roman"/>
              </a:rPr>
              <a:t>n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01306" y="739422"/>
            <a:ext cx="33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k</a:t>
            </a:r>
            <a:r>
              <a:rPr kumimoji="1" lang="en-US" altLang="zh-CN" sz="1400" baseline="-25000" dirty="0" smtClean="0">
                <a:latin typeface="Times New Roman"/>
                <a:cs typeface="Times New Roman"/>
              </a:rPr>
              <a:t>0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36" name="直线箭头连接符 35"/>
          <p:cNvCxnSpPr>
            <a:stCxn id="34" idx="3"/>
          </p:cNvCxnSpPr>
          <p:nvPr/>
        </p:nvCxnSpPr>
        <p:spPr>
          <a:xfrm flipV="1">
            <a:off x="1435585" y="889513"/>
            <a:ext cx="342352" cy="3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1"/>
          </p:cNvCxnSpPr>
          <p:nvPr/>
        </p:nvCxnSpPr>
        <p:spPr>
          <a:xfrm flipH="1">
            <a:off x="772921" y="893311"/>
            <a:ext cx="328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546552" y="1436678"/>
            <a:ext cx="1264508" cy="0"/>
          </a:xfrm>
          <a:prstGeom prst="line">
            <a:avLst/>
          </a:prstGeom>
          <a:ln>
            <a:solidFill>
              <a:srgbClr val="D6311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组 151"/>
          <p:cNvGrpSpPr/>
          <p:nvPr/>
        </p:nvGrpSpPr>
        <p:grpSpPr>
          <a:xfrm>
            <a:off x="762336" y="739422"/>
            <a:ext cx="3313545" cy="329823"/>
            <a:chOff x="865037" y="952558"/>
            <a:chExt cx="3313545" cy="329823"/>
          </a:xfrm>
        </p:grpSpPr>
        <p:grpSp>
          <p:nvGrpSpPr>
            <p:cNvPr id="10" name="组 9"/>
            <p:cNvGrpSpPr/>
            <p:nvPr/>
          </p:nvGrpSpPr>
          <p:grpSpPr>
            <a:xfrm>
              <a:off x="865037" y="952558"/>
              <a:ext cx="3313545" cy="329823"/>
              <a:chOff x="1905000" y="1355814"/>
              <a:chExt cx="3313545" cy="329823"/>
            </a:xfrm>
          </p:grpSpPr>
          <p:cxnSp>
            <p:nvCxnSpPr>
              <p:cNvPr id="11" name="直线连接符 10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1905000" y="1355814"/>
                <a:ext cx="0" cy="329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线连接符 41"/>
            <p:cNvCxnSpPr/>
            <p:nvPr/>
          </p:nvCxnSpPr>
          <p:spPr>
            <a:xfrm>
              <a:off x="2617638" y="1282380"/>
              <a:ext cx="1264508" cy="0"/>
            </a:xfrm>
            <a:prstGeom prst="line">
              <a:avLst/>
            </a:prstGeom>
            <a:ln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2385857" y="47465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en-US" altLang="zh-CN" sz="1600" baseline="-25000" dirty="0" smtClean="0">
                <a:latin typeface="Times New Roman"/>
                <a:cs typeface="Times New Roman"/>
              </a:rPr>
              <a:t>1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74255" y="164218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zh-CN" altLang="zh-CN" sz="1600" baseline="-25000" dirty="0">
                <a:latin typeface="Times New Roman"/>
                <a:cs typeface="Times New Roman"/>
              </a:rPr>
              <a:t>2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84" y="1759263"/>
            <a:ext cx="1002959" cy="346969"/>
          </a:xfrm>
          <a:prstGeom prst="rect">
            <a:avLst/>
          </a:prstGeom>
        </p:spPr>
      </p:pic>
      <p:cxnSp>
        <p:nvCxnSpPr>
          <p:cNvPr id="47" name="直线箭头连接符 46"/>
          <p:cNvCxnSpPr/>
          <p:nvPr/>
        </p:nvCxnSpPr>
        <p:spPr>
          <a:xfrm>
            <a:off x="3172364" y="1520022"/>
            <a:ext cx="0" cy="244322"/>
          </a:xfrm>
          <a:prstGeom prst="straightConnector1">
            <a:avLst/>
          </a:prstGeom>
          <a:ln>
            <a:solidFill>
              <a:srgbClr val="D631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组 72"/>
          <p:cNvGrpSpPr/>
          <p:nvPr/>
        </p:nvGrpSpPr>
        <p:grpSpPr>
          <a:xfrm>
            <a:off x="4274255" y="4766620"/>
            <a:ext cx="156688" cy="156688"/>
            <a:chOff x="5061857" y="4266374"/>
            <a:chExt cx="156688" cy="156688"/>
          </a:xfrm>
        </p:grpSpPr>
        <p:cxnSp>
          <p:nvCxnSpPr>
            <p:cNvPr id="69" name="直线连接符 68"/>
            <p:cNvCxnSpPr/>
            <p:nvPr/>
          </p:nvCxnSpPr>
          <p:spPr>
            <a:xfrm>
              <a:off x="5061857" y="4349007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rot="16200000">
              <a:off x="5060042" y="4344718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 139"/>
          <p:cNvGrpSpPr/>
          <p:nvPr/>
        </p:nvGrpSpPr>
        <p:grpSpPr>
          <a:xfrm>
            <a:off x="2774170" y="3160815"/>
            <a:ext cx="3889822" cy="162136"/>
            <a:chOff x="704927" y="3239159"/>
            <a:chExt cx="3889822" cy="162136"/>
          </a:xfrm>
        </p:grpSpPr>
        <p:grpSp>
          <p:nvGrpSpPr>
            <p:cNvPr id="49" name="组 48"/>
            <p:cNvGrpSpPr/>
            <p:nvPr/>
          </p:nvGrpSpPr>
          <p:grpSpPr>
            <a:xfrm>
              <a:off x="704927" y="3239159"/>
              <a:ext cx="1944911" cy="150091"/>
              <a:chOff x="1905000" y="1535545"/>
              <a:chExt cx="3313545" cy="150091"/>
            </a:xfrm>
          </p:grpSpPr>
          <p:cxnSp>
            <p:nvCxnSpPr>
              <p:cNvPr id="50" name="直线连接符 4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 101"/>
            <p:cNvGrpSpPr/>
            <p:nvPr/>
          </p:nvGrpSpPr>
          <p:grpSpPr>
            <a:xfrm>
              <a:off x="2649838" y="3241468"/>
              <a:ext cx="1944911" cy="150091"/>
              <a:chOff x="1905000" y="1535545"/>
              <a:chExt cx="3313545" cy="150091"/>
            </a:xfrm>
          </p:grpSpPr>
          <p:cxnSp>
            <p:nvCxnSpPr>
              <p:cNvPr id="103" name="直线连接符 10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线连接符 105"/>
            <p:cNvCxnSpPr/>
            <p:nvPr/>
          </p:nvCxnSpPr>
          <p:spPr>
            <a:xfrm>
              <a:off x="1460748" y="3401295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 140"/>
          <p:cNvGrpSpPr/>
          <p:nvPr/>
        </p:nvGrpSpPr>
        <p:grpSpPr>
          <a:xfrm>
            <a:off x="3529991" y="3579490"/>
            <a:ext cx="1944911" cy="150091"/>
            <a:chOff x="1460748" y="3619663"/>
            <a:chExt cx="1944911" cy="150091"/>
          </a:xfrm>
        </p:grpSpPr>
        <p:grpSp>
          <p:nvGrpSpPr>
            <p:cNvPr id="98" name="组 97"/>
            <p:cNvGrpSpPr/>
            <p:nvPr/>
          </p:nvGrpSpPr>
          <p:grpSpPr>
            <a:xfrm>
              <a:off x="1460748" y="3619663"/>
              <a:ext cx="1944911" cy="150091"/>
              <a:chOff x="1905000" y="1535545"/>
              <a:chExt cx="3313545" cy="150091"/>
            </a:xfrm>
          </p:grpSpPr>
          <p:cxnSp>
            <p:nvCxnSpPr>
              <p:cNvPr id="99" name="直线连接符 9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线连接符 107"/>
            <p:cNvCxnSpPr/>
            <p:nvPr/>
          </p:nvCxnSpPr>
          <p:spPr>
            <a:xfrm>
              <a:off x="1460748" y="3767448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 119"/>
          <p:cNvGrpSpPr/>
          <p:nvPr/>
        </p:nvGrpSpPr>
        <p:grpSpPr>
          <a:xfrm>
            <a:off x="2774170" y="3986120"/>
            <a:ext cx="1944911" cy="150091"/>
            <a:chOff x="704927" y="4129642"/>
            <a:chExt cx="1944911" cy="150091"/>
          </a:xfrm>
        </p:grpSpPr>
        <p:grpSp>
          <p:nvGrpSpPr>
            <p:cNvPr id="109" name="组 108"/>
            <p:cNvGrpSpPr/>
            <p:nvPr/>
          </p:nvGrpSpPr>
          <p:grpSpPr>
            <a:xfrm>
              <a:off x="704927" y="4129642"/>
              <a:ext cx="1944911" cy="150091"/>
              <a:chOff x="1905000" y="1535545"/>
              <a:chExt cx="3313545" cy="150091"/>
            </a:xfrm>
          </p:grpSpPr>
          <p:cxnSp>
            <p:nvCxnSpPr>
              <p:cNvPr id="110" name="直线连接符 10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线连接符 112"/>
            <p:cNvCxnSpPr/>
            <p:nvPr/>
          </p:nvCxnSpPr>
          <p:spPr>
            <a:xfrm>
              <a:off x="1460748" y="4279733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 120"/>
          <p:cNvGrpSpPr/>
          <p:nvPr/>
        </p:nvGrpSpPr>
        <p:grpSpPr>
          <a:xfrm>
            <a:off x="3529991" y="4392750"/>
            <a:ext cx="1944911" cy="150091"/>
            <a:chOff x="1460748" y="4545608"/>
            <a:chExt cx="1944911" cy="150091"/>
          </a:xfrm>
        </p:grpSpPr>
        <p:grpSp>
          <p:nvGrpSpPr>
            <p:cNvPr id="115" name="组 114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16" name="直线连接符 115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线连接符 118"/>
            <p:cNvCxnSpPr/>
            <p:nvPr/>
          </p:nvCxnSpPr>
          <p:spPr>
            <a:xfrm>
              <a:off x="1460748" y="4695699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 125"/>
          <p:cNvGrpSpPr/>
          <p:nvPr/>
        </p:nvGrpSpPr>
        <p:grpSpPr>
          <a:xfrm>
            <a:off x="3458487" y="5055919"/>
            <a:ext cx="1944911" cy="154871"/>
            <a:chOff x="1460748" y="4545608"/>
            <a:chExt cx="1944911" cy="154871"/>
          </a:xfrm>
        </p:grpSpPr>
        <p:grpSp>
          <p:nvGrpSpPr>
            <p:cNvPr id="127" name="组 126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29" name="直线连接符 12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线连接符 127"/>
            <p:cNvCxnSpPr/>
            <p:nvPr/>
          </p:nvCxnSpPr>
          <p:spPr>
            <a:xfrm>
              <a:off x="2721342" y="4695699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 138"/>
          <p:cNvGrpSpPr/>
          <p:nvPr/>
        </p:nvGrpSpPr>
        <p:grpSpPr>
          <a:xfrm>
            <a:off x="4678017" y="5467329"/>
            <a:ext cx="1944911" cy="150091"/>
            <a:chOff x="2649838" y="5629726"/>
            <a:chExt cx="1944911" cy="150091"/>
          </a:xfrm>
        </p:grpSpPr>
        <p:grpSp>
          <p:nvGrpSpPr>
            <p:cNvPr id="132" name="组 131"/>
            <p:cNvGrpSpPr/>
            <p:nvPr/>
          </p:nvGrpSpPr>
          <p:grpSpPr>
            <a:xfrm>
              <a:off x="2649838" y="5629726"/>
              <a:ext cx="1944911" cy="150091"/>
              <a:chOff x="1905000" y="1535545"/>
              <a:chExt cx="3313545" cy="150091"/>
            </a:xfrm>
          </p:grpSpPr>
          <p:cxnSp>
            <p:nvCxnSpPr>
              <p:cNvPr id="133" name="直线连接符 13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符 13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线连接符 137"/>
            <p:cNvCxnSpPr/>
            <p:nvPr/>
          </p:nvCxnSpPr>
          <p:spPr>
            <a:xfrm>
              <a:off x="2649838" y="5775037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2522395" y="2932545"/>
            <a:ext cx="4289423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522395" y="3953791"/>
            <a:ext cx="4289423" cy="1784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曲线连接符 149"/>
          <p:cNvCxnSpPr>
            <a:stCxn id="142" idx="1"/>
            <a:endCxn id="143" idx="1"/>
          </p:cNvCxnSpPr>
          <p:nvPr/>
        </p:nvCxnSpPr>
        <p:spPr>
          <a:xfrm rot="10800000" flipV="1">
            <a:off x="2522395" y="3400135"/>
            <a:ext cx="12700" cy="1445805"/>
          </a:xfrm>
          <a:prstGeom prst="curvedConnector3">
            <a:avLst>
              <a:gd name="adj1" fmla="val 507272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5668818" y="658091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811818" y="658091"/>
            <a:ext cx="1143000" cy="231422"/>
          </a:xfrm>
          <a:prstGeom prst="rect">
            <a:avLst/>
          </a:prstGeom>
          <a:solidFill>
            <a:srgbClr val="43D61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2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240318" y="1047199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0" name="直线连接符 159"/>
          <p:cNvCxnSpPr/>
          <p:nvPr/>
        </p:nvCxnSpPr>
        <p:spPr>
          <a:xfrm>
            <a:off x="5668818" y="889513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/>
          <p:cNvCxnSpPr/>
          <p:nvPr/>
        </p:nvCxnSpPr>
        <p:spPr>
          <a:xfrm>
            <a:off x="6240318" y="881592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5827222" y="1087880"/>
            <a:ext cx="26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z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164" name="直线箭头连接符 163"/>
          <p:cNvCxnSpPr/>
          <p:nvPr/>
        </p:nvCxnSpPr>
        <p:spPr>
          <a:xfrm flipH="1">
            <a:off x="5656400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/>
          <p:nvPr/>
        </p:nvCxnSpPr>
        <p:spPr>
          <a:xfrm>
            <a:off x="6069919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36725" y="113863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0260" y="113863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Pulse-wise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Matched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719" y="34947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Freq</a:t>
            </a:r>
            <a:r>
              <a:rPr kumimoji="1" lang="zh-CN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&amp;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Estimator</a:t>
            </a:r>
          </a:p>
        </p:txBody>
      </p:sp>
      <p:sp>
        <p:nvSpPr>
          <p:cNvPr id="8" name="矩形 7"/>
          <p:cNvSpPr/>
          <p:nvPr/>
        </p:nvSpPr>
        <p:spPr>
          <a:xfrm>
            <a:off x="5110480" y="202837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Chopper</a:t>
            </a:r>
          </a:p>
        </p:txBody>
      </p:sp>
      <p:sp>
        <p:nvSpPr>
          <p:cNvPr id="9" name="矩形 8"/>
          <p:cNvSpPr/>
          <p:nvPr/>
        </p:nvSpPr>
        <p:spPr>
          <a:xfrm>
            <a:off x="7516411" y="40711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Amp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&amp;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Var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Estimator</a:t>
            </a:r>
          </a:p>
        </p:txBody>
      </p:sp>
      <p:sp>
        <p:nvSpPr>
          <p:cNvPr id="10" name="矩形 9"/>
          <p:cNvSpPr/>
          <p:nvPr/>
        </p:nvSpPr>
        <p:spPr>
          <a:xfrm>
            <a:off x="7516411" y="258463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Decimator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4230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2" name="矩形 11"/>
          <p:cNvSpPr/>
          <p:nvPr/>
        </p:nvSpPr>
        <p:spPr>
          <a:xfrm>
            <a:off x="5904230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13" name="矩形 12"/>
          <p:cNvSpPr/>
          <p:nvPr/>
        </p:nvSpPr>
        <p:spPr>
          <a:xfrm>
            <a:off x="3357245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Constellation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矩形 13"/>
          <p:cNvSpPr/>
          <p:nvPr/>
        </p:nvSpPr>
        <p:spPr>
          <a:xfrm>
            <a:off x="3357245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Constellation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5" name="矩形 14"/>
          <p:cNvSpPr/>
          <p:nvPr/>
        </p:nvSpPr>
        <p:spPr>
          <a:xfrm>
            <a:off x="810260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CRC32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3556719" y="2203638"/>
            <a:ext cx="381000" cy="381000"/>
            <a:chOff x="5238750" y="698500"/>
            <a:chExt cx="381000" cy="381000"/>
          </a:xfrm>
        </p:grpSpPr>
        <p:sp>
          <p:nvSpPr>
            <p:cNvPr id="16" name="椭圆 15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7"/>
            <p:cNvCxnSpPr>
              <a:stCxn id="16" idx="1"/>
              <a:endCxn id="16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16" idx="7"/>
              <a:endCxn id="16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3290019" y="140533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VCO</a:t>
            </a:r>
          </a:p>
        </p:txBody>
      </p:sp>
      <p:sp>
        <p:nvSpPr>
          <p:cNvPr id="26" name="矩形 25"/>
          <p:cNvSpPr/>
          <p:nvPr/>
        </p:nvSpPr>
        <p:spPr>
          <a:xfrm>
            <a:off x="4470400" y="140533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×(-1)</a:t>
            </a:r>
          </a:p>
        </p:txBody>
      </p:sp>
      <p:sp>
        <p:nvSpPr>
          <p:cNvPr id="27" name="矩形 26"/>
          <p:cNvSpPr/>
          <p:nvPr/>
        </p:nvSpPr>
        <p:spPr>
          <a:xfrm>
            <a:off x="7516411" y="1544041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Decimator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0260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29" name="矩形 28"/>
          <p:cNvSpPr/>
          <p:nvPr/>
        </p:nvSpPr>
        <p:spPr>
          <a:xfrm>
            <a:off x="-1736725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30" name="矩形 29"/>
          <p:cNvSpPr/>
          <p:nvPr/>
        </p:nvSpPr>
        <p:spPr>
          <a:xfrm>
            <a:off x="-1736725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Packet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Info</a:t>
            </a:r>
          </a:p>
        </p:txBody>
      </p:sp>
      <p:cxnSp>
        <p:nvCxnSpPr>
          <p:cNvPr id="32" name="直线箭头连接符 31"/>
          <p:cNvCxnSpPr>
            <a:stCxn id="4" idx="3"/>
            <a:endCxn id="5" idx="1"/>
          </p:cNvCxnSpPr>
          <p:nvPr/>
        </p:nvCxnSpPr>
        <p:spPr>
          <a:xfrm>
            <a:off x="92075" y="1504390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3"/>
            <a:endCxn id="6" idx="1"/>
          </p:cNvCxnSpPr>
          <p:nvPr/>
        </p:nvCxnSpPr>
        <p:spPr>
          <a:xfrm flipV="1">
            <a:off x="2639060" y="715233"/>
            <a:ext cx="917659" cy="7891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3"/>
            <a:endCxn id="16" idx="2"/>
          </p:cNvCxnSpPr>
          <p:nvPr/>
        </p:nvCxnSpPr>
        <p:spPr>
          <a:xfrm>
            <a:off x="2639060" y="1504390"/>
            <a:ext cx="917659" cy="8897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2"/>
            <a:endCxn id="26" idx="0"/>
          </p:cNvCxnSpPr>
          <p:nvPr/>
        </p:nvCxnSpPr>
        <p:spPr>
          <a:xfrm rot="16200000" flipH="1">
            <a:off x="4537190" y="1014921"/>
            <a:ext cx="324339" cy="45648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8" idx="0"/>
          </p:cNvCxnSpPr>
          <p:nvPr/>
        </p:nvCxnSpPr>
        <p:spPr>
          <a:xfrm>
            <a:off x="5385519" y="715233"/>
            <a:ext cx="639361" cy="1313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6" idx="6"/>
            <a:endCxn id="8" idx="1"/>
          </p:cNvCxnSpPr>
          <p:nvPr/>
        </p:nvCxnSpPr>
        <p:spPr>
          <a:xfrm>
            <a:off x="3937719" y="2394138"/>
            <a:ext cx="11727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26" idx="1"/>
            <a:endCxn id="25" idx="3"/>
          </p:cNvCxnSpPr>
          <p:nvPr/>
        </p:nvCxnSpPr>
        <p:spPr>
          <a:xfrm flipH="1">
            <a:off x="4204419" y="1588212"/>
            <a:ext cx="2659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25" idx="2"/>
            <a:endCxn id="16" idx="0"/>
          </p:cNvCxnSpPr>
          <p:nvPr/>
        </p:nvCxnSpPr>
        <p:spPr>
          <a:xfrm>
            <a:off x="3747219" y="1771092"/>
            <a:ext cx="0" cy="432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8" idx="3"/>
            <a:endCxn id="27" idx="1"/>
          </p:cNvCxnSpPr>
          <p:nvPr/>
        </p:nvCxnSpPr>
        <p:spPr>
          <a:xfrm flipV="1">
            <a:off x="6939280" y="1909801"/>
            <a:ext cx="577131" cy="48433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8" idx="3"/>
            <a:endCxn id="10" idx="1"/>
          </p:cNvCxnSpPr>
          <p:nvPr/>
        </p:nvCxnSpPr>
        <p:spPr>
          <a:xfrm>
            <a:off x="6939280" y="2394138"/>
            <a:ext cx="577131" cy="556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27" idx="0"/>
            <a:endCxn id="9" idx="2"/>
          </p:cNvCxnSpPr>
          <p:nvPr/>
        </p:nvCxnSpPr>
        <p:spPr>
          <a:xfrm flipV="1">
            <a:off x="8430811" y="1138630"/>
            <a:ext cx="0" cy="405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11" idx="1"/>
            <a:endCxn id="13" idx="3"/>
          </p:cNvCxnSpPr>
          <p:nvPr/>
        </p:nvCxnSpPr>
        <p:spPr>
          <a:xfrm flipH="1">
            <a:off x="5186045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3" idx="1"/>
            <a:endCxn id="28" idx="3"/>
          </p:cNvCxnSpPr>
          <p:nvPr/>
        </p:nvCxnSpPr>
        <p:spPr>
          <a:xfrm flipH="1">
            <a:off x="2639060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28" idx="1"/>
            <a:endCxn id="30" idx="3"/>
          </p:cNvCxnSpPr>
          <p:nvPr/>
        </p:nvCxnSpPr>
        <p:spPr>
          <a:xfrm flipH="1">
            <a:off x="92075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12" idx="1"/>
            <a:endCxn id="14" idx="3"/>
          </p:cNvCxnSpPr>
          <p:nvPr/>
        </p:nvCxnSpPr>
        <p:spPr>
          <a:xfrm flipH="1">
            <a:off x="5186045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14" idx="1"/>
            <a:endCxn id="15" idx="3"/>
          </p:cNvCxnSpPr>
          <p:nvPr/>
        </p:nvCxnSpPr>
        <p:spPr>
          <a:xfrm flipH="1">
            <a:off x="2639060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15" idx="1"/>
            <a:endCxn id="29" idx="3"/>
          </p:cNvCxnSpPr>
          <p:nvPr/>
        </p:nvCxnSpPr>
        <p:spPr>
          <a:xfrm flipH="1">
            <a:off x="92075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0" idx="2"/>
            <a:endCxn id="11" idx="3"/>
          </p:cNvCxnSpPr>
          <p:nvPr/>
        </p:nvCxnSpPr>
        <p:spPr>
          <a:xfrm rot="5400000">
            <a:off x="7676324" y="3372865"/>
            <a:ext cx="811194" cy="6977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10" idx="2"/>
            <a:endCxn id="12" idx="3"/>
          </p:cNvCxnSpPr>
          <p:nvPr/>
        </p:nvCxnSpPr>
        <p:spPr>
          <a:xfrm rot="5400000">
            <a:off x="7109269" y="3939920"/>
            <a:ext cx="1945304" cy="6977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组 115"/>
          <p:cNvGrpSpPr/>
          <p:nvPr/>
        </p:nvGrpSpPr>
        <p:grpSpPr>
          <a:xfrm>
            <a:off x="4927600" y="1349375"/>
            <a:ext cx="4756150" cy="2184400"/>
            <a:chOff x="4927600" y="1349375"/>
            <a:chExt cx="4756150" cy="2184400"/>
          </a:xfrm>
        </p:grpSpPr>
        <p:cxnSp>
          <p:nvCxnSpPr>
            <p:cNvPr id="97" name="直线连接符 96"/>
            <p:cNvCxnSpPr/>
            <p:nvPr/>
          </p:nvCxnSpPr>
          <p:spPr>
            <a:xfrm>
              <a:off x="6939280" y="1349375"/>
              <a:ext cx="27444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/>
            <p:cNvCxnSpPr/>
            <p:nvPr/>
          </p:nvCxnSpPr>
          <p:spPr>
            <a:xfrm>
              <a:off x="4927600" y="3533775"/>
              <a:ext cx="47561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/>
            <p:nvPr/>
          </p:nvCxnSpPr>
          <p:spPr>
            <a:xfrm flipV="1">
              <a:off x="9683750" y="1349375"/>
              <a:ext cx="0" cy="2184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/>
            <p:nvPr/>
          </p:nvCxnSpPr>
          <p:spPr>
            <a:xfrm flipV="1">
              <a:off x="6939280" y="1349375"/>
              <a:ext cx="0" cy="5207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4927600" y="1870150"/>
              <a:ext cx="202128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/>
            <p:cNvCxnSpPr/>
            <p:nvPr/>
          </p:nvCxnSpPr>
          <p:spPr>
            <a:xfrm flipV="1">
              <a:off x="4927600" y="1870150"/>
              <a:ext cx="0" cy="16636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文本框 116"/>
          <p:cNvSpPr txBox="1"/>
          <p:nvPr/>
        </p:nvSpPr>
        <p:spPr>
          <a:xfrm>
            <a:off x="5110480" y="2950398"/>
            <a:ext cx="20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Chopper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Correlator</a:t>
            </a:r>
            <a:endParaRPr kumimoji="1" lang="zh-CN" altLang="en-US" b="1" dirty="0" smtClean="0"/>
          </a:p>
        </p:txBody>
      </p:sp>
      <p:sp>
        <p:nvSpPr>
          <p:cNvPr id="120" name="五角星 119"/>
          <p:cNvSpPr/>
          <p:nvPr/>
        </p:nvSpPr>
        <p:spPr>
          <a:xfrm>
            <a:off x="4975860" y="3058536"/>
            <a:ext cx="175260" cy="1752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五角星 120"/>
          <p:cNvSpPr/>
          <p:nvPr/>
        </p:nvSpPr>
        <p:spPr>
          <a:xfrm>
            <a:off x="3612515" y="511885"/>
            <a:ext cx="175260" cy="1752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55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1438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637117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CRC32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" name="矩形 6"/>
          <p:cNvSpPr/>
          <p:nvPr/>
        </p:nvSpPr>
        <p:spPr>
          <a:xfrm>
            <a:off x="2619207" y="6676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Redundant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Bits</a:t>
            </a:r>
          </a:p>
        </p:txBody>
      </p:sp>
      <p:sp>
        <p:nvSpPr>
          <p:cNvPr id="8" name="矩形 7"/>
          <p:cNvSpPr/>
          <p:nvPr/>
        </p:nvSpPr>
        <p:spPr>
          <a:xfrm>
            <a:off x="5433696" y="1113666"/>
            <a:ext cx="1249849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Tag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9" name="矩形 8"/>
          <p:cNvSpPr/>
          <p:nvPr/>
        </p:nvSpPr>
        <p:spPr>
          <a:xfrm>
            <a:off x="5144220" y="216056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Power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7909644" y="2335828"/>
            <a:ext cx="381000" cy="381000"/>
            <a:chOff x="5238750" y="698500"/>
            <a:chExt cx="381000" cy="381000"/>
          </a:xfrm>
        </p:grpSpPr>
        <p:sp>
          <p:nvSpPr>
            <p:cNvPr id="11" name="椭圆 10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/>
            <p:cNvCxnSpPr>
              <a:stCxn id="11" idx="1"/>
              <a:endCxn id="11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>
              <a:stCxn id="11" idx="7"/>
              <a:endCxn id="11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5243196" y="3368379"/>
            <a:ext cx="381000" cy="381000"/>
            <a:chOff x="5238750" y="698500"/>
            <a:chExt cx="381000" cy="381000"/>
          </a:xfrm>
        </p:grpSpPr>
        <p:sp>
          <p:nvSpPr>
            <p:cNvPr id="15" name="椭圆 14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连接符 15"/>
            <p:cNvCxnSpPr>
              <a:stCxn id="15" idx="1"/>
              <a:endCxn id="15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15" idx="7"/>
              <a:endCxn id="15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4519296" y="431128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20" name="矩形 19"/>
          <p:cNvSpPr/>
          <p:nvPr/>
        </p:nvSpPr>
        <p:spPr>
          <a:xfrm>
            <a:off x="7465145" y="1113666"/>
            <a:ext cx="1269999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Convoluion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19207" y="3193119"/>
            <a:ext cx="1269999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Convoluion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10687" y="431128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Root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Raise-Cosine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6" name="矩形 5"/>
          <p:cNvSpPr/>
          <p:nvPr/>
        </p:nvSpPr>
        <p:spPr>
          <a:xfrm>
            <a:off x="2619207" y="1113666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Packet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Formatter</a:t>
            </a:r>
          </a:p>
        </p:txBody>
      </p:sp>
      <p:sp>
        <p:nvSpPr>
          <p:cNvPr id="23" name="矩形 22"/>
          <p:cNvSpPr/>
          <p:nvPr/>
        </p:nvSpPr>
        <p:spPr>
          <a:xfrm>
            <a:off x="2619207" y="216056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Repack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Bits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3193119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7334587" y="3378962"/>
            <a:ext cx="381000" cy="381000"/>
            <a:chOff x="2967523" y="3788897"/>
            <a:chExt cx="381000" cy="381000"/>
          </a:xfrm>
        </p:grpSpPr>
        <p:sp>
          <p:nvSpPr>
            <p:cNvPr id="27" name="椭圆 26"/>
            <p:cNvSpPr/>
            <p:nvPr/>
          </p:nvSpPr>
          <p:spPr>
            <a:xfrm>
              <a:off x="2967523" y="378889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>
              <a:stCxn id="27" idx="2"/>
              <a:endCxn id="27" idx="6"/>
            </p:cNvCxnSpPr>
            <p:nvPr/>
          </p:nvCxnSpPr>
          <p:spPr>
            <a:xfrm>
              <a:off x="2967523" y="3979397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7" idx="0"/>
              <a:endCxn id="27" idx="4"/>
            </p:cNvCxnSpPr>
            <p:nvPr/>
          </p:nvCxnSpPr>
          <p:spPr>
            <a:xfrm>
              <a:off x="3158023" y="3788897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肘形连接符 36"/>
          <p:cNvCxnSpPr>
            <a:stCxn id="5" idx="3"/>
            <a:endCxn id="6" idx="1"/>
          </p:cNvCxnSpPr>
          <p:nvPr/>
        </p:nvCxnSpPr>
        <p:spPr>
          <a:xfrm flipV="1">
            <a:off x="1828800" y="1479426"/>
            <a:ext cx="790407" cy="5234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3"/>
            <a:endCxn id="23" idx="1"/>
          </p:cNvCxnSpPr>
          <p:nvPr/>
        </p:nvCxnSpPr>
        <p:spPr>
          <a:xfrm>
            <a:off x="1828800" y="2002877"/>
            <a:ext cx="790407" cy="5234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4" idx="2"/>
            <a:endCxn id="5" idx="0"/>
          </p:cNvCxnSpPr>
          <p:nvPr/>
        </p:nvCxnSpPr>
        <p:spPr>
          <a:xfrm>
            <a:off x="914400" y="1145902"/>
            <a:ext cx="0" cy="491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/>
          <p:cNvCxnSpPr>
            <a:stCxn id="6" idx="3"/>
            <a:endCxn id="8" idx="1"/>
          </p:cNvCxnSpPr>
          <p:nvPr/>
        </p:nvCxnSpPr>
        <p:spPr>
          <a:xfrm>
            <a:off x="4448007" y="1479426"/>
            <a:ext cx="9856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3" idx="3"/>
            <a:endCxn id="8" idx="1"/>
          </p:cNvCxnSpPr>
          <p:nvPr/>
        </p:nvCxnSpPr>
        <p:spPr>
          <a:xfrm flipV="1">
            <a:off x="4448007" y="1479426"/>
            <a:ext cx="985689" cy="1046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8" idx="1"/>
          </p:cNvCxnSpPr>
          <p:nvPr/>
        </p:nvCxnSpPr>
        <p:spPr>
          <a:xfrm>
            <a:off x="4448007" y="432524"/>
            <a:ext cx="985689" cy="1046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39807" y="431128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Spread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Code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85744" y="6676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Spread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Code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8" name="直线箭头连接符 57"/>
          <p:cNvCxnSpPr>
            <a:stCxn id="8" idx="3"/>
            <a:endCxn id="20" idx="1"/>
          </p:cNvCxnSpPr>
          <p:nvPr/>
        </p:nvCxnSpPr>
        <p:spPr>
          <a:xfrm>
            <a:off x="6683545" y="1479426"/>
            <a:ext cx="78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0" idx="2"/>
            <a:endCxn id="20" idx="0"/>
          </p:cNvCxnSpPr>
          <p:nvPr/>
        </p:nvCxnSpPr>
        <p:spPr>
          <a:xfrm>
            <a:off x="8100144" y="798284"/>
            <a:ext cx="1" cy="315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20" idx="2"/>
            <a:endCxn id="11" idx="0"/>
          </p:cNvCxnSpPr>
          <p:nvPr/>
        </p:nvCxnSpPr>
        <p:spPr>
          <a:xfrm flipH="1">
            <a:off x="8100144" y="1845186"/>
            <a:ext cx="1" cy="490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25" idx="3"/>
            <a:endCxn id="21" idx="1"/>
          </p:cNvCxnSpPr>
          <p:nvPr/>
        </p:nvCxnSpPr>
        <p:spPr>
          <a:xfrm>
            <a:off x="1828800" y="3558879"/>
            <a:ext cx="7904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21" idx="3"/>
            <a:endCxn id="15" idx="2"/>
          </p:cNvCxnSpPr>
          <p:nvPr/>
        </p:nvCxnSpPr>
        <p:spPr>
          <a:xfrm>
            <a:off x="3889206" y="3558879"/>
            <a:ext cx="13539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8" idx="0"/>
            <a:endCxn id="21" idx="2"/>
          </p:cNvCxnSpPr>
          <p:nvPr/>
        </p:nvCxnSpPr>
        <p:spPr>
          <a:xfrm flipV="1">
            <a:off x="3254207" y="3924639"/>
            <a:ext cx="0" cy="386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18" idx="0"/>
            <a:endCxn id="15" idx="4"/>
          </p:cNvCxnSpPr>
          <p:nvPr/>
        </p:nvCxnSpPr>
        <p:spPr>
          <a:xfrm flipV="1">
            <a:off x="5433696" y="3749379"/>
            <a:ext cx="0" cy="561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5" idx="6"/>
            <a:endCxn id="27" idx="2"/>
          </p:cNvCxnSpPr>
          <p:nvPr/>
        </p:nvCxnSpPr>
        <p:spPr>
          <a:xfrm>
            <a:off x="5624196" y="3558879"/>
            <a:ext cx="1710391" cy="1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1" idx="4"/>
            <a:endCxn id="27" idx="6"/>
          </p:cNvCxnSpPr>
          <p:nvPr/>
        </p:nvCxnSpPr>
        <p:spPr>
          <a:xfrm rot="5400000">
            <a:off x="7481549" y="2950867"/>
            <a:ext cx="852634" cy="3845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9" idx="3"/>
            <a:endCxn id="11" idx="2"/>
          </p:cNvCxnSpPr>
          <p:nvPr/>
        </p:nvCxnSpPr>
        <p:spPr>
          <a:xfrm>
            <a:off x="6973020" y="2526328"/>
            <a:ext cx="9366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27" idx="4"/>
            <a:endCxn id="22" idx="0"/>
          </p:cNvCxnSpPr>
          <p:nvPr/>
        </p:nvCxnSpPr>
        <p:spPr>
          <a:xfrm>
            <a:off x="7525087" y="3759962"/>
            <a:ext cx="0" cy="551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22" idx="2"/>
            <a:endCxn id="119" idx="0"/>
          </p:cNvCxnSpPr>
          <p:nvPr/>
        </p:nvCxnSpPr>
        <p:spPr>
          <a:xfrm>
            <a:off x="7525087" y="5042803"/>
            <a:ext cx="0" cy="513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6610687" y="555625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Output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58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4339</TotalTime>
  <Words>133</Words>
  <Application>Microsoft Macintosh PowerPoint</Application>
  <PresentationFormat>全屏显示(4:3)</PresentationFormat>
  <Paragraphs>76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Wang</dc:creator>
  <cp:lastModifiedBy>Yu Wang</cp:lastModifiedBy>
  <cp:revision>30</cp:revision>
  <dcterms:created xsi:type="dcterms:W3CDTF">2016-05-16T17:53:31Z</dcterms:created>
  <dcterms:modified xsi:type="dcterms:W3CDTF">2016-07-09T23:52:03Z</dcterms:modified>
</cp:coreProperties>
</file>