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2760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8/31/16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36725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260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Pulse-wise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Matched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719" y="34947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Freq</a:t>
            </a:r>
            <a:r>
              <a:rPr kumimoji="1" lang="zh-CN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8" name="矩形 7"/>
          <p:cNvSpPr/>
          <p:nvPr/>
        </p:nvSpPr>
        <p:spPr>
          <a:xfrm>
            <a:off x="5110480" y="202837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Chopper</a:t>
            </a:r>
          </a:p>
        </p:txBody>
      </p:sp>
      <p:sp>
        <p:nvSpPr>
          <p:cNvPr id="9" name="矩形 8"/>
          <p:cNvSpPr/>
          <p:nvPr/>
        </p:nvSpPr>
        <p:spPr>
          <a:xfrm>
            <a:off x="7516411" y="40711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Amp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Var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10" name="矩形 9"/>
          <p:cNvSpPr/>
          <p:nvPr/>
        </p:nvSpPr>
        <p:spPr>
          <a:xfrm>
            <a:off x="7516411" y="258463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423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2" name="矩形 11"/>
          <p:cNvSpPr/>
          <p:nvPr/>
        </p:nvSpPr>
        <p:spPr>
          <a:xfrm>
            <a:off x="590423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13" name="矩形 12"/>
          <p:cNvSpPr/>
          <p:nvPr/>
        </p:nvSpPr>
        <p:spPr>
          <a:xfrm>
            <a:off x="335724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矩形 13"/>
          <p:cNvSpPr/>
          <p:nvPr/>
        </p:nvSpPr>
        <p:spPr>
          <a:xfrm>
            <a:off x="335724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5" name="矩形 14"/>
          <p:cNvSpPr/>
          <p:nvPr/>
        </p:nvSpPr>
        <p:spPr>
          <a:xfrm>
            <a:off x="81026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3556719" y="2203638"/>
            <a:ext cx="381000" cy="381000"/>
            <a:chOff x="5238750" y="698500"/>
            <a:chExt cx="381000" cy="381000"/>
          </a:xfrm>
        </p:grpSpPr>
        <p:sp>
          <p:nvSpPr>
            <p:cNvPr id="16" name="椭圆 15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6" idx="1"/>
              <a:endCxn id="16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6" idx="7"/>
              <a:endCxn id="16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3290019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VCO</a:t>
            </a:r>
          </a:p>
        </p:txBody>
      </p:sp>
      <p:sp>
        <p:nvSpPr>
          <p:cNvPr id="26" name="矩形 25"/>
          <p:cNvSpPr/>
          <p:nvPr/>
        </p:nvSpPr>
        <p:spPr>
          <a:xfrm>
            <a:off x="4470400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×(-1)</a:t>
            </a:r>
          </a:p>
        </p:txBody>
      </p:sp>
      <p:sp>
        <p:nvSpPr>
          <p:cNvPr id="27" name="矩形 26"/>
          <p:cNvSpPr/>
          <p:nvPr/>
        </p:nvSpPr>
        <p:spPr>
          <a:xfrm>
            <a:off x="7516411" y="1544041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026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29" name="矩形 28"/>
          <p:cNvSpPr/>
          <p:nvPr/>
        </p:nvSpPr>
        <p:spPr>
          <a:xfrm>
            <a:off x="-173672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30" name="矩形 29"/>
          <p:cNvSpPr/>
          <p:nvPr/>
        </p:nvSpPr>
        <p:spPr>
          <a:xfrm>
            <a:off x="-173672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Info</a:t>
            </a:r>
          </a:p>
        </p:txBody>
      </p:sp>
      <p:cxnSp>
        <p:nvCxnSpPr>
          <p:cNvPr id="32" name="直线箭头连接符 31"/>
          <p:cNvCxnSpPr>
            <a:stCxn id="4" idx="3"/>
            <a:endCxn id="5" idx="1"/>
          </p:cNvCxnSpPr>
          <p:nvPr/>
        </p:nvCxnSpPr>
        <p:spPr>
          <a:xfrm>
            <a:off x="92075" y="1504390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2639060" y="715233"/>
            <a:ext cx="917659" cy="789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3"/>
            <a:endCxn id="16" idx="2"/>
          </p:cNvCxnSpPr>
          <p:nvPr/>
        </p:nvCxnSpPr>
        <p:spPr>
          <a:xfrm>
            <a:off x="2639060" y="1504390"/>
            <a:ext cx="917659" cy="8897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6" idx="0"/>
          </p:cNvCxnSpPr>
          <p:nvPr/>
        </p:nvCxnSpPr>
        <p:spPr>
          <a:xfrm rot="16200000" flipH="1">
            <a:off x="4537190" y="1014921"/>
            <a:ext cx="324339" cy="45648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8" idx="0"/>
          </p:cNvCxnSpPr>
          <p:nvPr/>
        </p:nvCxnSpPr>
        <p:spPr>
          <a:xfrm>
            <a:off x="5385519" y="715233"/>
            <a:ext cx="639361" cy="1313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6" idx="6"/>
            <a:endCxn id="8" idx="1"/>
          </p:cNvCxnSpPr>
          <p:nvPr/>
        </p:nvCxnSpPr>
        <p:spPr>
          <a:xfrm>
            <a:off x="3937719" y="2394138"/>
            <a:ext cx="11727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26" idx="1"/>
            <a:endCxn id="25" idx="3"/>
          </p:cNvCxnSpPr>
          <p:nvPr/>
        </p:nvCxnSpPr>
        <p:spPr>
          <a:xfrm flipH="1">
            <a:off x="4204419" y="1588212"/>
            <a:ext cx="2659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5" idx="2"/>
            <a:endCxn id="16" idx="0"/>
          </p:cNvCxnSpPr>
          <p:nvPr/>
        </p:nvCxnSpPr>
        <p:spPr>
          <a:xfrm>
            <a:off x="3747219" y="1771092"/>
            <a:ext cx="0" cy="432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8" idx="3"/>
            <a:endCxn id="27" idx="1"/>
          </p:cNvCxnSpPr>
          <p:nvPr/>
        </p:nvCxnSpPr>
        <p:spPr>
          <a:xfrm flipV="1">
            <a:off x="6939280" y="1909801"/>
            <a:ext cx="577131" cy="4843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8" idx="3"/>
            <a:endCxn id="10" idx="1"/>
          </p:cNvCxnSpPr>
          <p:nvPr/>
        </p:nvCxnSpPr>
        <p:spPr>
          <a:xfrm>
            <a:off x="6939280" y="2394138"/>
            <a:ext cx="577131" cy="556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27" idx="0"/>
            <a:endCxn id="9" idx="2"/>
          </p:cNvCxnSpPr>
          <p:nvPr/>
        </p:nvCxnSpPr>
        <p:spPr>
          <a:xfrm flipV="1">
            <a:off x="8430811" y="1138630"/>
            <a:ext cx="0" cy="405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11" idx="1"/>
            <a:endCxn id="13" idx="3"/>
          </p:cNvCxnSpPr>
          <p:nvPr/>
        </p:nvCxnSpPr>
        <p:spPr>
          <a:xfrm flipH="1">
            <a:off x="518604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3" idx="1"/>
            <a:endCxn id="28" idx="3"/>
          </p:cNvCxnSpPr>
          <p:nvPr/>
        </p:nvCxnSpPr>
        <p:spPr>
          <a:xfrm flipH="1">
            <a:off x="2639060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8" idx="1"/>
            <a:endCxn id="30" idx="3"/>
          </p:cNvCxnSpPr>
          <p:nvPr/>
        </p:nvCxnSpPr>
        <p:spPr>
          <a:xfrm flipH="1">
            <a:off x="9207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2" idx="1"/>
            <a:endCxn id="14" idx="3"/>
          </p:cNvCxnSpPr>
          <p:nvPr/>
        </p:nvCxnSpPr>
        <p:spPr>
          <a:xfrm flipH="1">
            <a:off x="518604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14" idx="1"/>
            <a:endCxn id="15" idx="3"/>
          </p:cNvCxnSpPr>
          <p:nvPr/>
        </p:nvCxnSpPr>
        <p:spPr>
          <a:xfrm flipH="1">
            <a:off x="2639060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15" idx="1"/>
            <a:endCxn id="29" idx="3"/>
          </p:cNvCxnSpPr>
          <p:nvPr/>
        </p:nvCxnSpPr>
        <p:spPr>
          <a:xfrm flipH="1">
            <a:off x="9207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0" idx="2"/>
            <a:endCxn id="11" idx="3"/>
          </p:cNvCxnSpPr>
          <p:nvPr/>
        </p:nvCxnSpPr>
        <p:spPr>
          <a:xfrm rot="5400000">
            <a:off x="7676324" y="3372865"/>
            <a:ext cx="81119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0" idx="2"/>
            <a:endCxn id="12" idx="3"/>
          </p:cNvCxnSpPr>
          <p:nvPr/>
        </p:nvCxnSpPr>
        <p:spPr>
          <a:xfrm rot="5400000">
            <a:off x="7109269" y="3939920"/>
            <a:ext cx="194530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组 115"/>
          <p:cNvGrpSpPr/>
          <p:nvPr/>
        </p:nvGrpSpPr>
        <p:grpSpPr>
          <a:xfrm>
            <a:off x="4927600" y="1349375"/>
            <a:ext cx="4756150" cy="2184400"/>
            <a:chOff x="4927600" y="1349375"/>
            <a:chExt cx="4756150" cy="2184400"/>
          </a:xfrm>
        </p:grpSpPr>
        <p:cxnSp>
          <p:nvCxnSpPr>
            <p:cNvPr id="97" name="直线连接符 96"/>
            <p:cNvCxnSpPr/>
            <p:nvPr/>
          </p:nvCxnSpPr>
          <p:spPr>
            <a:xfrm>
              <a:off x="6939280" y="1349375"/>
              <a:ext cx="27444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>
              <a:off x="4927600" y="3533775"/>
              <a:ext cx="47561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/>
            <p:nvPr/>
          </p:nvCxnSpPr>
          <p:spPr>
            <a:xfrm flipV="1">
              <a:off x="9683750" y="1349375"/>
              <a:ext cx="0" cy="2184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 flipV="1">
              <a:off x="6939280" y="1349375"/>
              <a:ext cx="0" cy="5207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4927600" y="1870150"/>
              <a:ext cx="20212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/>
            <p:cNvCxnSpPr/>
            <p:nvPr/>
          </p:nvCxnSpPr>
          <p:spPr>
            <a:xfrm flipV="1">
              <a:off x="4927600" y="1870150"/>
              <a:ext cx="0" cy="16636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文本框 116"/>
          <p:cNvSpPr txBox="1"/>
          <p:nvPr/>
        </p:nvSpPr>
        <p:spPr>
          <a:xfrm>
            <a:off x="5110480" y="2950398"/>
            <a:ext cx="20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Chopper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Correlator</a:t>
            </a:r>
            <a:endParaRPr kumimoji="1" lang="zh-CN" altLang="en-US" b="1" dirty="0" smtClean="0"/>
          </a:p>
        </p:txBody>
      </p:sp>
      <p:sp>
        <p:nvSpPr>
          <p:cNvPr id="120" name="五角星 119"/>
          <p:cNvSpPr/>
          <p:nvPr/>
        </p:nvSpPr>
        <p:spPr>
          <a:xfrm>
            <a:off x="4975860" y="3058536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五角星 120"/>
          <p:cNvSpPr/>
          <p:nvPr/>
        </p:nvSpPr>
        <p:spPr>
          <a:xfrm>
            <a:off x="3612515" y="511885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5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438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63711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" name="矩形 6"/>
          <p:cNvSpPr/>
          <p:nvPr/>
        </p:nvSpPr>
        <p:spPr>
          <a:xfrm>
            <a:off x="2619207" y="6676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Redundant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8" name="矩形 7"/>
          <p:cNvSpPr/>
          <p:nvPr/>
        </p:nvSpPr>
        <p:spPr>
          <a:xfrm>
            <a:off x="5433696" y="1113666"/>
            <a:ext cx="124984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Tag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9" name="矩形 8"/>
          <p:cNvSpPr/>
          <p:nvPr/>
        </p:nvSpPr>
        <p:spPr>
          <a:xfrm>
            <a:off x="5144220" y="216056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7909644" y="2335828"/>
            <a:ext cx="381000" cy="381000"/>
            <a:chOff x="5238750" y="698500"/>
            <a:chExt cx="381000" cy="381000"/>
          </a:xfrm>
        </p:grpSpPr>
        <p:sp>
          <p:nvSpPr>
            <p:cNvPr id="11" name="椭圆 10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>
              <a:stCxn id="11" idx="1"/>
              <a:endCxn id="11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11" idx="7"/>
              <a:endCxn id="11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5243196" y="3368379"/>
            <a:ext cx="381000" cy="381000"/>
            <a:chOff x="5238750" y="698500"/>
            <a:chExt cx="381000" cy="381000"/>
          </a:xfrm>
        </p:grpSpPr>
        <p:sp>
          <p:nvSpPr>
            <p:cNvPr id="15" name="椭圆 14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/>
            <p:cNvCxnSpPr>
              <a:stCxn id="15" idx="1"/>
              <a:endCxn id="15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5" idx="7"/>
              <a:endCxn id="15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4519296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20" name="矩形 19"/>
          <p:cNvSpPr/>
          <p:nvPr/>
        </p:nvSpPr>
        <p:spPr>
          <a:xfrm>
            <a:off x="7465145" y="1113666"/>
            <a:ext cx="126999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9207" y="3193119"/>
            <a:ext cx="126999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10687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Root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Raise-Cosine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6" name="矩形 5"/>
          <p:cNvSpPr/>
          <p:nvPr/>
        </p:nvSpPr>
        <p:spPr>
          <a:xfrm>
            <a:off x="2619207" y="1113666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Formatter</a:t>
            </a:r>
          </a:p>
        </p:txBody>
      </p:sp>
      <p:sp>
        <p:nvSpPr>
          <p:cNvPr id="23" name="矩形 22"/>
          <p:cNvSpPr/>
          <p:nvPr/>
        </p:nvSpPr>
        <p:spPr>
          <a:xfrm>
            <a:off x="2619207" y="216056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Repack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193119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7334587" y="3378962"/>
            <a:ext cx="381000" cy="381000"/>
            <a:chOff x="2967523" y="3788897"/>
            <a:chExt cx="381000" cy="381000"/>
          </a:xfrm>
        </p:grpSpPr>
        <p:sp>
          <p:nvSpPr>
            <p:cNvPr id="27" name="椭圆 26"/>
            <p:cNvSpPr/>
            <p:nvPr/>
          </p:nvSpPr>
          <p:spPr>
            <a:xfrm>
              <a:off x="2967523" y="378889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>
              <a:stCxn id="27" idx="2"/>
              <a:endCxn id="27" idx="6"/>
            </p:cNvCxnSpPr>
            <p:nvPr/>
          </p:nvCxnSpPr>
          <p:spPr>
            <a:xfrm>
              <a:off x="2967523" y="397939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7" idx="0"/>
              <a:endCxn id="27" idx="4"/>
            </p:cNvCxnSpPr>
            <p:nvPr/>
          </p:nvCxnSpPr>
          <p:spPr>
            <a:xfrm>
              <a:off x="3158023" y="3788897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肘形连接符 36"/>
          <p:cNvCxnSpPr>
            <a:stCxn id="5" idx="3"/>
            <a:endCxn id="6" idx="1"/>
          </p:cNvCxnSpPr>
          <p:nvPr/>
        </p:nvCxnSpPr>
        <p:spPr>
          <a:xfrm flipV="1">
            <a:off x="1828800" y="1479426"/>
            <a:ext cx="790407" cy="5234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23" idx="1"/>
          </p:cNvCxnSpPr>
          <p:nvPr/>
        </p:nvCxnSpPr>
        <p:spPr>
          <a:xfrm>
            <a:off x="1828800" y="2002877"/>
            <a:ext cx="790407" cy="5234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4" idx="2"/>
            <a:endCxn id="5" idx="0"/>
          </p:cNvCxnSpPr>
          <p:nvPr/>
        </p:nvCxnSpPr>
        <p:spPr>
          <a:xfrm>
            <a:off x="914400" y="1145902"/>
            <a:ext cx="0" cy="491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>
            <a:stCxn id="6" idx="3"/>
            <a:endCxn id="8" idx="1"/>
          </p:cNvCxnSpPr>
          <p:nvPr/>
        </p:nvCxnSpPr>
        <p:spPr>
          <a:xfrm>
            <a:off x="4448007" y="1479426"/>
            <a:ext cx="9856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3"/>
            <a:endCxn id="8" idx="1"/>
          </p:cNvCxnSpPr>
          <p:nvPr/>
        </p:nvCxnSpPr>
        <p:spPr>
          <a:xfrm flipV="1">
            <a:off x="4448007" y="1479426"/>
            <a:ext cx="985689" cy="1046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8" idx="1"/>
          </p:cNvCxnSpPr>
          <p:nvPr/>
        </p:nvCxnSpPr>
        <p:spPr>
          <a:xfrm>
            <a:off x="4448007" y="432524"/>
            <a:ext cx="985689" cy="1046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39807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Spread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Code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0" name="矩形 39"/>
          <p:cNvSpPr/>
          <p:nvPr/>
        </p:nvSpPr>
        <p:spPr>
          <a:xfrm>
            <a:off x="7185744" y="6676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Spread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Code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58" name="直线箭头连接符 57"/>
          <p:cNvCxnSpPr>
            <a:stCxn id="8" idx="3"/>
            <a:endCxn id="20" idx="1"/>
          </p:cNvCxnSpPr>
          <p:nvPr/>
        </p:nvCxnSpPr>
        <p:spPr>
          <a:xfrm>
            <a:off x="6683545" y="1479426"/>
            <a:ext cx="78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0" idx="2"/>
            <a:endCxn id="20" idx="0"/>
          </p:cNvCxnSpPr>
          <p:nvPr/>
        </p:nvCxnSpPr>
        <p:spPr>
          <a:xfrm>
            <a:off x="8100144" y="798284"/>
            <a:ext cx="1" cy="315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0" idx="2"/>
            <a:endCxn id="11" idx="0"/>
          </p:cNvCxnSpPr>
          <p:nvPr/>
        </p:nvCxnSpPr>
        <p:spPr>
          <a:xfrm flipH="1">
            <a:off x="8100144" y="1845186"/>
            <a:ext cx="1" cy="490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5" idx="3"/>
            <a:endCxn id="21" idx="1"/>
          </p:cNvCxnSpPr>
          <p:nvPr/>
        </p:nvCxnSpPr>
        <p:spPr>
          <a:xfrm>
            <a:off x="1828800" y="3558879"/>
            <a:ext cx="7904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21" idx="3"/>
            <a:endCxn id="15" idx="2"/>
          </p:cNvCxnSpPr>
          <p:nvPr/>
        </p:nvCxnSpPr>
        <p:spPr>
          <a:xfrm>
            <a:off x="3889206" y="3558879"/>
            <a:ext cx="13539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8" idx="0"/>
            <a:endCxn id="21" idx="2"/>
          </p:cNvCxnSpPr>
          <p:nvPr/>
        </p:nvCxnSpPr>
        <p:spPr>
          <a:xfrm flipV="1">
            <a:off x="3254207" y="3924639"/>
            <a:ext cx="0" cy="38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8" idx="0"/>
            <a:endCxn id="15" idx="4"/>
          </p:cNvCxnSpPr>
          <p:nvPr/>
        </p:nvCxnSpPr>
        <p:spPr>
          <a:xfrm flipV="1">
            <a:off x="5433696" y="3749379"/>
            <a:ext cx="0" cy="561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5" idx="6"/>
            <a:endCxn id="27" idx="2"/>
          </p:cNvCxnSpPr>
          <p:nvPr/>
        </p:nvCxnSpPr>
        <p:spPr>
          <a:xfrm>
            <a:off x="5624196" y="3558879"/>
            <a:ext cx="1710391" cy="1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1" idx="4"/>
            <a:endCxn id="27" idx="6"/>
          </p:cNvCxnSpPr>
          <p:nvPr/>
        </p:nvCxnSpPr>
        <p:spPr>
          <a:xfrm rot="5400000">
            <a:off x="7481549" y="2950867"/>
            <a:ext cx="852634" cy="3845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9" idx="3"/>
            <a:endCxn id="11" idx="2"/>
          </p:cNvCxnSpPr>
          <p:nvPr/>
        </p:nvCxnSpPr>
        <p:spPr>
          <a:xfrm>
            <a:off x="6973020" y="2526328"/>
            <a:ext cx="93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27" idx="4"/>
            <a:endCxn id="22" idx="0"/>
          </p:cNvCxnSpPr>
          <p:nvPr/>
        </p:nvCxnSpPr>
        <p:spPr>
          <a:xfrm>
            <a:off x="7525087" y="3759962"/>
            <a:ext cx="0" cy="551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22" idx="2"/>
            <a:endCxn id="119" idx="0"/>
          </p:cNvCxnSpPr>
          <p:nvPr/>
        </p:nvCxnSpPr>
        <p:spPr>
          <a:xfrm>
            <a:off x="7525087" y="5042803"/>
            <a:ext cx="0" cy="513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610687" y="555625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8558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603250" y="619125"/>
            <a:ext cx="2730500" cy="930275"/>
            <a:chOff x="603250" y="619125"/>
            <a:chExt cx="2730500" cy="930275"/>
          </a:xfrm>
        </p:grpSpPr>
        <p:cxnSp>
          <p:nvCxnSpPr>
            <p:cNvPr id="11" name="直线连接符 10"/>
            <p:cNvCxnSpPr/>
            <p:nvPr/>
          </p:nvCxnSpPr>
          <p:spPr>
            <a:xfrm>
              <a:off x="603250" y="1539875"/>
              <a:ext cx="9048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428875" y="1549400"/>
              <a:ext cx="9048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V="1">
              <a:off x="1508125" y="619125"/>
              <a:ext cx="460375" cy="920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 flipV="1">
              <a:off x="1968500" y="628650"/>
              <a:ext cx="460375" cy="920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线箭头连接符 4"/>
          <p:cNvCxnSpPr/>
          <p:nvPr/>
        </p:nvCxnSpPr>
        <p:spPr>
          <a:xfrm>
            <a:off x="603250" y="1698625"/>
            <a:ext cx="2730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1968500" y="254000"/>
            <a:ext cx="0" cy="174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75467" y="1705917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</a:t>
            </a:r>
            <a:endParaRPr kumimoji="1" lang="zh-CN" altLang="en-US" sz="16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688482" y="328791"/>
            <a:ext cx="1280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Auto-</a:t>
            </a:r>
            <a:r>
              <a:rPr kumimoji="1" lang="en-US" altLang="zh-CN" sz="1600" dirty="0" err="1" smtClean="0"/>
              <a:t>corr</a:t>
            </a:r>
            <a:r>
              <a:rPr kumimoji="1" lang="en-US" altLang="zh-CN" sz="1600" dirty="0" smtClean="0"/>
              <a:t>(f1)</a:t>
            </a:r>
            <a:endParaRPr kumimoji="1" lang="zh-CN" altLang="en-US" sz="16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2884043" y="1717903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δ</a:t>
            </a:r>
            <a:endParaRPr kumimoji="1" lang="zh-CN" altLang="en-US" sz="1600" dirty="0" smtClean="0"/>
          </a:p>
        </p:txBody>
      </p:sp>
      <p:grpSp>
        <p:nvGrpSpPr>
          <p:cNvPr id="23" name="组 22"/>
          <p:cNvGrpSpPr/>
          <p:nvPr/>
        </p:nvGrpSpPr>
        <p:grpSpPr>
          <a:xfrm>
            <a:off x="3789260" y="628878"/>
            <a:ext cx="2730500" cy="930275"/>
            <a:chOff x="603250" y="619125"/>
            <a:chExt cx="2730500" cy="930275"/>
          </a:xfrm>
        </p:grpSpPr>
        <p:cxnSp>
          <p:nvCxnSpPr>
            <p:cNvPr id="24" name="直线连接符 23"/>
            <p:cNvCxnSpPr/>
            <p:nvPr/>
          </p:nvCxnSpPr>
          <p:spPr>
            <a:xfrm flipV="1">
              <a:off x="603250" y="1530122"/>
              <a:ext cx="1212850" cy="9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>
              <a:off x="2117725" y="1530122"/>
              <a:ext cx="1216025" cy="1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V="1">
              <a:off x="1816100" y="619125"/>
              <a:ext cx="152400" cy="910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 flipH="1" flipV="1">
              <a:off x="1968501" y="628650"/>
              <a:ext cx="149224" cy="920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线箭头连接符 27"/>
          <p:cNvCxnSpPr/>
          <p:nvPr/>
        </p:nvCxnSpPr>
        <p:spPr>
          <a:xfrm>
            <a:off x="3789260" y="1708378"/>
            <a:ext cx="2730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154510" y="263753"/>
            <a:ext cx="0" cy="174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61477" y="1715670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</a:t>
            </a:r>
            <a:endParaRPr kumimoji="1" lang="zh-CN" altLang="en-US" sz="16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870120" y="291098"/>
            <a:ext cx="1280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Auto-</a:t>
            </a:r>
            <a:r>
              <a:rPr kumimoji="1" lang="en-US" altLang="zh-CN" sz="1600" dirty="0" err="1" smtClean="0"/>
              <a:t>corr</a:t>
            </a:r>
            <a:r>
              <a:rPr kumimoji="1" lang="en-US" altLang="zh-CN" sz="1600" dirty="0" smtClean="0"/>
              <a:t>(f1)</a:t>
            </a:r>
            <a:endParaRPr kumimoji="1" lang="zh-CN" altLang="en-US" sz="16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6070053" y="1727656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δ</a:t>
            </a:r>
            <a:endParaRPr kumimoji="1" lang="zh-CN" altLang="en-US" sz="1600" dirty="0" smtClean="0"/>
          </a:p>
        </p:txBody>
      </p:sp>
      <p:grpSp>
        <p:nvGrpSpPr>
          <p:cNvPr id="60" name="组 59"/>
          <p:cNvGrpSpPr/>
          <p:nvPr/>
        </p:nvGrpSpPr>
        <p:grpSpPr>
          <a:xfrm>
            <a:off x="2164658" y="2774390"/>
            <a:ext cx="2619862" cy="1338525"/>
            <a:chOff x="2292967" y="2774390"/>
            <a:chExt cx="2619862" cy="1338525"/>
          </a:xfrm>
        </p:grpSpPr>
        <p:sp>
          <p:nvSpPr>
            <p:cNvPr id="33" name="矩形 32"/>
            <p:cNvSpPr/>
            <p:nvPr/>
          </p:nvSpPr>
          <p:spPr>
            <a:xfrm>
              <a:off x="3084029" y="2774390"/>
              <a:ext cx="18288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Matched Filter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2294554" y="2950398"/>
              <a:ext cx="381000" cy="381000"/>
              <a:chOff x="5238750" y="698500"/>
              <a:chExt cx="381000" cy="381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238750" y="6985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6" name="直线连接符 35"/>
              <p:cNvCxnSpPr>
                <a:stCxn id="35" idx="1"/>
                <a:endCxn id="35" idx="5"/>
              </p:cNvCxnSpPr>
              <p:nvPr/>
            </p:nvCxnSpPr>
            <p:spPr>
              <a:xfrm>
                <a:off x="5294546" y="754296"/>
                <a:ext cx="269408" cy="26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/>
              <p:cNvCxnSpPr>
                <a:stCxn id="35" idx="7"/>
                <a:endCxn id="35" idx="3"/>
              </p:cNvCxnSpPr>
              <p:nvPr/>
            </p:nvCxnSpPr>
            <p:spPr>
              <a:xfrm flipH="1">
                <a:off x="5294546" y="754296"/>
                <a:ext cx="269408" cy="26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线箭头连接符 2"/>
            <p:cNvCxnSpPr>
              <a:stCxn id="6" idx="0"/>
              <a:endCxn id="35" idx="4"/>
            </p:cNvCxnSpPr>
            <p:nvPr/>
          </p:nvCxnSpPr>
          <p:spPr>
            <a:xfrm flipV="1">
              <a:off x="2484261" y="3331398"/>
              <a:ext cx="793" cy="31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292967" y="3651250"/>
              <a:ext cx="3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f</a:t>
              </a:r>
              <a:r>
                <a:rPr kumimoji="1" lang="en-US" altLang="zh-CN" sz="2400" baseline="-25000" dirty="0" smtClean="0"/>
                <a:t>1</a:t>
              </a:r>
              <a:endParaRPr kumimoji="1" lang="zh-CN" altLang="en-US" sz="2400" baseline="-25000" dirty="0" smtClean="0"/>
            </a:p>
          </p:txBody>
        </p:sp>
        <p:cxnSp>
          <p:nvCxnSpPr>
            <p:cNvPr id="18" name="直线箭头连接符 17"/>
            <p:cNvCxnSpPr>
              <a:stCxn id="35" idx="6"/>
              <a:endCxn id="33" idx="1"/>
            </p:cNvCxnSpPr>
            <p:nvPr/>
          </p:nvCxnSpPr>
          <p:spPr>
            <a:xfrm flipV="1">
              <a:off x="2675554" y="3140150"/>
              <a:ext cx="408475" cy="7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2164658" y="4244153"/>
            <a:ext cx="2619862" cy="1338525"/>
            <a:chOff x="2292967" y="4265315"/>
            <a:chExt cx="2619862" cy="1338525"/>
          </a:xfrm>
        </p:grpSpPr>
        <p:sp>
          <p:nvSpPr>
            <p:cNvPr id="38" name="矩形 37"/>
            <p:cNvSpPr/>
            <p:nvPr/>
          </p:nvSpPr>
          <p:spPr>
            <a:xfrm>
              <a:off x="3084029" y="4265315"/>
              <a:ext cx="18288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Matched Filter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2294554" y="4441323"/>
              <a:ext cx="381000" cy="381000"/>
              <a:chOff x="5238750" y="698500"/>
              <a:chExt cx="381000" cy="38100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238750" y="6985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1" name="直线连接符 40"/>
              <p:cNvCxnSpPr>
                <a:stCxn id="40" idx="1"/>
                <a:endCxn id="40" idx="5"/>
              </p:cNvCxnSpPr>
              <p:nvPr/>
            </p:nvCxnSpPr>
            <p:spPr>
              <a:xfrm>
                <a:off x="5294546" y="754296"/>
                <a:ext cx="269408" cy="26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/>
              <p:cNvCxnSpPr>
                <a:stCxn id="40" idx="7"/>
                <a:endCxn id="40" idx="3"/>
              </p:cNvCxnSpPr>
              <p:nvPr/>
            </p:nvCxnSpPr>
            <p:spPr>
              <a:xfrm flipH="1">
                <a:off x="5294546" y="754296"/>
                <a:ext cx="269408" cy="26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线箭头连接符 42"/>
            <p:cNvCxnSpPr>
              <a:stCxn id="44" idx="0"/>
              <a:endCxn id="40" idx="4"/>
            </p:cNvCxnSpPr>
            <p:nvPr/>
          </p:nvCxnSpPr>
          <p:spPr>
            <a:xfrm flipV="1">
              <a:off x="2483559" y="4822323"/>
              <a:ext cx="1495" cy="31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292967" y="5142175"/>
              <a:ext cx="381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f</a:t>
              </a:r>
              <a:r>
                <a:rPr kumimoji="1" lang="zh-CN" altLang="zh-CN" sz="2400" baseline="-25000" dirty="0"/>
                <a:t>2</a:t>
              </a:r>
              <a:endParaRPr kumimoji="1" lang="zh-CN" altLang="en-US" sz="2400" baseline="-25000" dirty="0" smtClean="0"/>
            </a:p>
          </p:txBody>
        </p:sp>
        <p:cxnSp>
          <p:nvCxnSpPr>
            <p:cNvPr id="53" name="直线箭头连接符 52"/>
            <p:cNvCxnSpPr>
              <a:stCxn id="40" idx="6"/>
              <a:endCxn id="38" idx="1"/>
            </p:cNvCxnSpPr>
            <p:nvPr/>
          </p:nvCxnSpPr>
          <p:spPr>
            <a:xfrm flipV="1">
              <a:off x="2675554" y="4631075"/>
              <a:ext cx="408475" cy="7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2164658" y="6306820"/>
            <a:ext cx="2619862" cy="1338525"/>
            <a:chOff x="2164658" y="6306820"/>
            <a:chExt cx="2619862" cy="1338525"/>
          </a:xfrm>
        </p:grpSpPr>
        <p:sp>
          <p:nvSpPr>
            <p:cNvPr id="45" name="矩形 44"/>
            <p:cNvSpPr/>
            <p:nvPr/>
          </p:nvSpPr>
          <p:spPr>
            <a:xfrm>
              <a:off x="2955720" y="6306820"/>
              <a:ext cx="182880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Matched Filter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6" name="组 45"/>
            <p:cNvGrpSpPr/>
            <p:nvPr/>
          </p:nvGrpSpPr>
          <p:grpSpPr>
            <a:xfrm>
              <a:off x="2166245" y="6482828"/>
              <a:ext cx="381000" cy="381000"/>
              <a:chOff x="5238750" y="698500"/>
              <a:chExt cx="381000" cy="381000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238750" y="6985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8" name="直线连接符 47"/>
              <p:cNvCxnSpPr>
                <a:stCxn id="47" idx="1"/>
                <a:endCxn id="47" idx="5"/>
              </p:cNvCxnSpPr>
              <p:nvPr/>
            </p:nvCxnSpPr>
            <p:spPr>
              <a:xfrm>
                <a:off x="5294546" y="754296"/>
                <a:ext cx="269408" cy="26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/>
              <p:cNvCxnSpPr>
                <a:stCxn id="47" idx="7"/>
                <a:endCxn id="47" idx="3"/>
              </p:cNvCxnSpPr>
              <p:nvPr/>
            </p:nvCxnSpPr>
            <p:spPr>
              <a:xfrm flipH="1">
                <a:off x="5294546" y="754296"/>
                <a:ext cx="269408" cy="26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/>
            <p:cNvSpPr txBox="1"/>
            <p:nvPr/>
          </p:nvSpPr>
          <p:spPr>
            <a:xfrm>
              <a:off x="2164658" y="7183680"/>
              <a:ext cx="386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err="1" smtClean="0"/>
                <a:t>f</a:t>
              </a:r>
              <a:r>
                <a:rPr kumimoji="1" lang="en-US" altLang="zh-CN" sz="2400" baseline="-25000" dirty="0" err="1"/>
                <a:t>n</a:t>
              </a:r>
              <a:endParaRPr kumimoji="1" lang="zh-CN" altLang="en-US" sz="2400" baseline="-25000" dirty="0" smtClean="0"/>
            </a:p>
          </p:txBody>
        </p:sp>
        <p:cxnSp>
          <p:nvCxnSpPr>
            <p:cNvPr id="52" name="直线箭头连接符 51"/>
            <p:cNvCxnSpPr>
              <a:stCxn id="51" idx="0"/>
              <a:endCxn id="47" idx="4"/>
            </p:cNvCxnSpPr>
            <p:nvPr/>
          </p:nvCxnSpPr>
          <p:spPr>
            <a:xfrm flipH="1" flipV="1">
              <a:off x="2356745" y="6863828"/>
              <a:ext cx="1110" cy="31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47" idx="6"/>
              <a:endCxn id="45" idx="1"/>
            </p:cNvCxnSpPr>
            <p:nvPr/>
          </p:nvCxnSpPr>
          <p:spPr>
            <a:xfrm flipV="1">
              <a:off x="2547245" y="6672580"/>
              <a:ext cx="408475" cy="7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3159464" y="5253541"/>
            <a:ext cx="63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……</a:t>
            </a:r>
            <a:endParaRPr kumimoji="1" lang="zh-CN" altLang="en-US" sz="2400" dirty="0" smtClean="0"/>
          </a:p>
        </p:txBody>
      </p:sp>
      <p:sp>
        <p:nvSpPr>
          <p:cNvPr id="62" name="矩形 61"/>
          <p:cNvSpPr/>
          <p:nvPr/>
        </p:nvSpPr>
        <p:spPr>
          <a:xfrm>
            <a:off x="5826125" y="2774390"/>
            <a:ext cx="904875" cy="4655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MAX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568995" y="5349446"/>
            <a:ext cx="216238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Peak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Detector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68995" y="3879141"/>
            <a:ext cx="216238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Find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corresponding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mtClean="0">
                <a:solidFill>
                  <a:schemeClr val="tx1"/>
                </a:solidFill>
              </a:rPr>
              <a:t>frequency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3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166</Words>
  <Application>Microsoft Macintosh PowerPoint</Application>
  <PresentationFormat>全屏显示(4:3)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36</cp:revision>
  <dcterms:created xsi:type="dcterms:W3CDTF">2016-05-16T17:53:31Z</dcterms:created>
  <dcterms:modified xsi:type="dcterms:W3CDTF">2016-09-01T02:43:53Z</dcterms:modified>
</cp:coreProperties>
</file>