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B08D"/>
    <a:srgbClr val="D63119"/>
    <a:srgbClr val="D6BF1E"/>
    <a:srgbClr val="1180D6"/>
    <a:srgbClr val="43D6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9" autoAdjust="0"/>
    <p:restoredTop sz="94660"/>
  </p:normalViewPr>
  <p:slideViewPr>
    <p:cSldViewPr snapToGrid="0" snapToObjects="1">
      <p:cViewPr>
        <p:scale>
          <a:sx n="80" d="100"/>
          <a:sy n="80" d="100"/>
        </p:scale>
        <p:origin x="-191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346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757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665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502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855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02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974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833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91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119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60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6211-2DA7-E74A-AB9C-A5C9F972D1F5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13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 34"/>
          <p:cNvGrpSpPr/>
          <p:nvPr/>
        </p:nvGrpSpPr>
        <p:grpSpPr>
          <a:xfrm>
            <a:off x="46808" y="931995"/>
            <a:ext cx="9344327" cy="2581544"/>
            <a:chOff x="46808" y="931995"/>
            <a:chExt cx="9344327" cy="2581544"/>
          </a:xfrm>
        </p:grpSpPr>
        <p:sp>
          <p:nvSpPr>
            <p:cNvPr id="123" name="矩形 122"/>
            <p:cNvSpPr/>
            <p:nvPr/>
          </p:nvSpPr>
          <p:spPr>
            <a:xfrm>
              <a:off x="46808" y="2116741"/>
              <a:ext cx="9239460" cy="399934"/>
            </a:xfrm>
            <a:prstGeom prst="rect">
              <a:avLst/>
            </a:prstGeom>
            <a:solidFill>
              <a:srgbClr val="16B08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" name="组 4"/>
            <p:cNvGrpSpPr/>
            <p:nvPr/>
          </p:nvGrpSpPr>
          <p:grpSpPr>
            <a:xfrm>
              <a:off x="49488" y="1534081"/>
              <a:ext cx="9341647" cy="1979458"/>
              <a:chOff x="49488" y="1534081"/>
              <a:chExt cx="9341647" cy="197945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49488" y="2111423"/>
                <a:ext cx="9236780" cy="412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16" name="直线连接符 15"/>
              <p:cNvCxnSpPr/>
              <p:nvPr/>
            </p:nvCxnSpPr>
            <p:spPr>
              <a:xfrm>
                <a:off x="643282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/>
              <p:cNvCxnSpPr/>
              <p:nvPr/>
            </p:nvCxnSpPr>
            <p:spPr>
              <a:xfrm>
                <a:off x="1220581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17"/>
              <p:cNvCxnSpPr/>
              <p:nvPr/>
            </p:nvCxnSpPr>
            <p:spPr>
              <a:xfrm>
                <a:off x="1797880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线连接符 18"/>
              <p:cNvCxnSpPr/>
              <p:nvPr/>
            </p:nvCxnSpPr>
            <p:spPr>
              <a:xfrm>
                <a:off x="2375179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连接符 19"/>
              <p:cNvCxnSpPr/>
              <p:nvPr/>
            </p:nvCxnSpPr>
            <p:spPr>
              <a:xfrm>
                <a:off x="2952478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/>
              <p:cNvCxnSpPr/>
              <p:nvPr/>
            </p:nvCxnSpPr>
            <p:spPr>
              <a:xfrm>
                <a:off x="3529777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连接符 21"/>
              <p:cNvCxnSpPr/>
              <p:nvPr/>
            </p:nvCxnSpPr>
            <p:spPr>
              <a:xfrm>
                <a:off x="4107076" y="2111423"/>
                <a:ext cx="0" cy="14021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/>
              <p:cNvCxnSpPr/>
              <p:nvPr/>
            </p:nvCxnSpPr>
            <p:spPr>
              <a:xfrm>
                <a:off x="4684375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/>
              <p:cNvCxnSpPr/>
              <p:nvPr/>
            </p:nvCxnSpPr>
            <p:spPr>
              <a:xfrm>
                <a:off x="5261674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/>
              <p:cNvCxnSpPr/>
              <p:nvPr/>
            </p:nvCxnSpPr>
            <p:spPr>
              <a:xfrm>
                <a:off x="5838973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/>
              <p:cNvCxnSpPr/>
              <p:nvPr/>
            </p:nvCxnSpPr>
            <p:spPr>
              <a:xfrm>
                <a:off x="6416272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符 26"/>
              <p:cNvCxnSpPr/>
              <p:nvPr/>
            </p:nvCxnSpPr>
            <p:spPr>
              <a:xfrm>
                <a:off x="6993571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符 27"/>
              <p:cNvCxnSpPr/>
              <p:nvPr/>
            </p:nvCxnSpPr>
            <p:spPr>
              <a:xfrm>
                <a:off x="7570870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/>
              <p:cNvCxnSpPr/>
              <p:nvPr/>
            </p:nvCxnSpPr>
            <p:spPr>
              <a:xfrm>
                <a:off x="8148169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符 29"/>
              <p:cNvCxnSpPr/>
              <p:nvPr/>
            </p:nvCxnSpPr>
            <p:spPr>
              <a:xfrm>
                <a:off x="8725468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/>
              <p:cNvCxnSpPr/>
              <p:nvPr/>
            </p:nvCxnSpPr>
            <p:spPr>
              <a:xfrm flipV="1">
                <a:off x="49488" y="1534081"/>
                <a:ext cx="0" cy="19794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符 33"/>
              <p:cNvCxnSpPr/>
              <p:nvPr/>
            </p:nvCxnSpPr>
            <p:spPr>
              <a:xfrm flipV="1">
                <a:off x="9286268" y="1534081"/>
                <a:ext cx="0" cy="9897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箭头连接符 35"/>
              <p:cNvCxnSpPr/>
              <p:nvPr/>
            </p:nvCxnSpPr>
            <p:spPr>
              <a:xfrm>
                <a:off x="5105299" y="1752461"/>
                <a:ext cx="418096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箭头连接符 36"/>
              <p:cNvCxnSpPr/>
              <p:nvPr/>
            </p:nvCxnSpPr>
            <p:spPr>
              <a:xfrm flipH="1">
                <a:off x="49490" y="1752461"/>
                <a:ext cx="44479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38"/>
              <p:cNvSpPr txBox="1"/>
              <p:nvPr/>
            </p:nvSpPr>
            <p:spPr>
              <a:xfrm>
                <a:off x="237554" y="2576720"/>
                <a:ext cx="340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b="1" dirty="0" smtClean="0">
                    <a:latin typeface="Times New Roman"/>
                    <a:cs typeface="Times New Roman"/>
                  </a:rPr>
                  <a:t>0</a:t>
                </a:r>
                <a:endParaRPr kumimoji="1" lang="zh-CN" altLang="en-US" sz="2400" b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8659494" y="2583875"/>
                <a:ext cx="7316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b="1" dirty="0" smtClean="0">
                    <a:latin typeface="Times New Roman"/>
                    <a:cs typeface="Times New Roman"/>
                  </a:rPr>
                  <a:t>N</a:t>
                </a:r>
                <a:r>
                  <a:rPr kumimoji="1" lang="en-US" altLang="zh-CN" sz="2400" b="1" baseline="-25000" dirty="0">
                    <a:latin typeface="Times New Roman"/>
                    <a:cs typeface="Times New Roman"/>
                  </a:rPr>
                  <a:t>t</a:t>
                </a:r>
                <a:r>
                  <a:rPr kumimoji="1" lang="en-US" altLang="zh-CN" sz="2400" b="1" dirty="0" smtClean="0">
                    <a:latin typeface="Times New Roman"/>
                    <a:cs typeface="Times New Roman"/>
                  </a:rPr>
                  <a:t>-1</a:t>
                </a:r>
                <a:endParaRPr kumimoji="1" lang="zh-CN" altLang="en-US" sz="2400" b="1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45" name="直线箭头连接符 44"/>
              <p:cNvCxnSpPr>
                <a:stCxn id="61" idx="3"/>
              </p:cNvCxnSpPr>
              <p:nvPr/>
            </p:nvCxnSpPr>
            <p:spPr>
              <a:xfrm>
                <a:off x="2393317" y="3276373"/>
                <a:ext cx="171375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箭头连接符 45"/>
              <p:cNvCxnSpPr>
                <a:stCxn id="61" idx="1"/>
              </p:cNvCxnSpPr>
              <p:nvPr/>
            </p:nvCxnSpPr>
            <p:spPr>
              <a:xfrm flipH="1">
                <a:off x="49491" y="3276373"/>
                <a:ext cx="18227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文本框 60"/>
              <p:cNvSpPr txBox="1"/>
              <p:nvPr/>
            </p:nvSpPr>
            <p:spPr>
              <a:xfrm>
                <a:off x="1872271" y="3045540"/>
                <a:ext cx="521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b="1" dirty="0" err="1">
                    <a:latin typeface="Times New Roman"/>
                    <a:cs typeface="Times New Roman"/>
                  </a:rPr>
                  <a:t>C</a:t>
                </a:r>
                <a:r>
                  <a:rPr kumimoji="1" lang="en-US" altLang="zh-CN" sz="2400" b="1" baseline="-25000" dirty="0" err="1" smtClean="0">
                    <a:latin typeface="Times New Roman"/>
                    <a:cs typeface="Times New Roman"/>
                  </a:rPr>
                  <a:t>k</a:t>
                </a:r>
                <a:endParaRPr kumimoji="1" lang="zh-CN" altLang="en-US" sz="2400" b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3414330" y="2610636"/>
                <a:ext cx="7999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b="1" dirty="0" smtClean="0">
                    <a:latin typeface="Times New Roman"/>
                    <a:cs typeface="Times New Roman"/>
                  </a:rPr>
                  <a:t>N</a:t>
                </a:r>
                <a:r>
                  <a:rPr kumimoji="1" lang="en-US" altLang="zh-CN" sz="2400" b="1" baseline="-25000" dirty="0" smtClean="0">
                    <a:latin typeface="Times New Roman"/>
                    <a:cs typeface="Times New Roman"/>
                  </a:rPr>
                  <a:t>t’</a:t>
                </a:r>
                <a:r>
                  <a:rPr kumimoji="1" lang="en-US" altLang="zh-CN" sz="2400" b="1" dirty="0" smtClean="0">
                    <a:latin typeface="Times New Roman"/>
                    <a:cs typeface="Times New Roman"/>
                  </a:rPr>
                  <a:t>-1</a:t>
                </a:r>
                <a:endParaRPr kumimoji="1" lang="zh-CN" altLang="en-US" sz="2400" b="1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68" name="直线连接符 67"/>
            <p:cNvCxnSpPr>
              <a:endCxn id="102" idx="1"/>
            </p:cNvCxnSpPr>
            <p:nvPr/>
          </p:nvCxnSpPr>
          <p:spPr>
            <a:xfrm flipH="1" flipV="1">
              <a:off x="1243459" y="1202109"/>
              <a:ext cx="554423" cy="9340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>
              <a:endCxn id="101" idx="3"/>
            </p:cNvCxnSpPr>
            <p:nvPr/>
          </p:nvCxnSpPr>
          <p:spPr>
            <a:xfrm flipV="1">
              <a:off x="2380303" y="1202109"/>
              <a:ext cx="729012" cy="9216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 3"/>
            <p:cNvGrpSpPr/>
            <p:nvPr/>
          </p:nvGrpSpPr>
          <p:grpSpPr>
            <a:xfrm>
              <a:off x="1243459" y="931995"/>
              <a:ext cx="1865856" cy="393224"/>
              <a:chOff x="1243459" y="931995"/>
              <a:chExt cx="1865856" cy="393224"/>
            </a:xfrm>
          </p:grpSpPr>
          <p:grpSp>
            <p:nvGrpSpPr>
              <p:cNvPr id="100" name="组 99"/>
              <p:cNvGrpSpPr/>
              <p:nvPr/>
            </p:nvGrpSpPr>
            <p:grpSpPr>
              <a:xfrm>
                <a:off x="1253445" y="931995"/>
                <a:ext cx="1731897" cy="182880"/>
                <a:chOff x="4974014" y="3267627"/>
                <a:chExt cx="1731897" cy="182880"/>
              </a:xfrm>
            </p:grpSpPr>
            <p:cxnSp>
              <p:nvCxnSpPr>
                <p:cNvPr id="73" name="直线连接符 72"/>
                <p:cNvCxnSpPr/>
                <p:nvPr/>
              </p:nvCxnSpPr>
              <p:spPr>
                <a:xfrm flipV="1">
                  <a:off x="4974014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线连接符 73"/>
                <p:cNvCxnSpPr/>
                <p:nvPr/>
              </p:nvCxnSpPr>
              <p:spPr>
                <a:xfrm flipV="1">
                  <a:off x="6705911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线连接符 74"/>
                <p:cNvCxnSpPr/>
                <p:nvPr/>
              </p:nvCxnSpPr>
              <p:spPr>
                <a:xfrm flipV="1">
                  <a:off x="5190501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线连接符 75"/>
                <p:cNvCxnSpPr/>
                <p:nvPr/>
              </p:nvCxnSpPr>
              <p:spPr>
                <a:xfrm flipV="1">
                  <a:off x="5406988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线连接符 76"/>
                <p:cNvCxnSpPr/>
                <p:nvPr/>
              </p:nvCxnSpPr>
              <p:spPr>
                <a:xfrm flipV="1">
                  <a:off x="5623475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线连接符 77"/>
                <p:cNvCxnSpPr/>
                <p:nvPr/>
              </p:nvCxnSpPr>
              <p:spPr>
                <a:xfrm flipV="1">
                  <a:off x="5839962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线连接符 78"/>
                <p:cNvCxnSpPr/>
                <p:nvPr/>
              </p:nvCxnSpPr>
              <p:spPr>
                <a:xfrm flipV="1">
                  <a:off x="6056449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线连接符 79"/>
                <p:cNvCxnSpPr/>
                <p:nvPr/>
              </p:nvCxnSpPr>
              <p:spPr>
                <a:xfrm flipV="1">
                  <a:off x="6272936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线连接符 80"/>
                <p:cNvCxnSpPr/>
                <p:nvPr/>
              </p:nvCxnSpPr>
              <p:spPr>
                <a:xfrm flipV="1">
                  <a:off x="6489423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线连接符 84"/>
                <p:cNvCxnSpPr/>
                <p:nvPr/>
              </p:nvCxnSpPr>
              <p:spPr>
                <a:xfrm flipH="1">
                  <a:off x="4974015" y="3276373"/>
                  <a:ext cx="86594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线连接符 90"/>
                <p:cNvCxnSpPr/>
                <p:nvPr/>
              </p:nvCxnSpPr>
              <p:spPr>
                <a:xfrm flipH="1">
                  <a:off x="5839963" y="3450507"/>
                  <a:ext cx="21648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线连接符 93"/>
                <p:cNvCxnSpPr/>
                <p:nvPr/>
              </p:nvCxnSpPr>
              <p:spPr>
                <a:xfrm flipH="1">
                  <a:off x="6056449" y="3276373"/>
                  <a:ext cx="43297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线连接符 96"/>
                <p:cNvCxnSpPr/>
                <p:nvPr/>
              </p:nvCxnSpPr>
              <p:spPr>
                <a:xfrm flipH="1">
                  <a:off x="6489423" y="3450507"/>
                  <a:ext cx="21648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" name="文本框 100"/>
              <p:cNvSpPr txBox="1"/>
              <p:nvPr/>
            </p:nvSpPr>
            <p:spPr>
              <a:xfrm>
                <a:off x="2674443" y="1078998"/>
                <a:ext cx="4348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00" dirty="0" smtClean="0">
                    <a:latin typeface="Times New Roman"/>
                    <a:cs typeface="Times New Roman"/>
                  </a:rPr>
                  <a:t>N</a:t>
                </a:r>
                <a:r>
                  <a:rPr kumimoji="1" lang="en-US" altLang="zh-CN" sz="1000" baseline="-25000" dirty="0" smtClean="0">
                    <a:latin typeface="Times New Roman"/>
                    <a:cs typeface="Times New Roman"/>
                  </a:rPr>
                  <a:t>c</a:t>
                </a:r>
                <a:r>
                  <a:rPr kumimoji="1" lang="en-US" altLang="zh-CN" sz="1000" dirty="0" smtClean="0">
                    <a:latin typeface="Times New Roman"/>
                    <a:cs typeface="Times New Roman"/>
                  </a:rPr>
                  <a:t>-1</a:t>
                </a:r>
                <a:endParaRPr kumimoji="1" lang="zh-CN" altLang="en-US" sz="1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1243459" y="1078998"/>
                <a:ext cx="2496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00" b="1" dirty="0" smtClean="0">
                    <a:latin typeface="Times New Roman"/>
                    <a:cs typeface="Times New Roman"/>
                  </a:rPr>
                  <a:t>0</a:t>
                </a:r>
                <a:endParaRPr kumimoji="1" lang="zh-CN" altLang="en-US" sz="1000" b="1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32" name="组 31"/>
          <p:cNvGrpSpPr/>
          <p:nvPr/>
        </p:nvGrpSpPr>
        <p:grpSpPr>
          <a:xfrm>
            <a:off x="-13918" y="4138651"/>
            <a:ext cx="9269684" cy="2389576"/>
            <a:chOff x="-13918" y="4138651"/>
            <a:chExt cx="9269684" cy="2389576"/>
          </a:xfrm>
        </p:grpSpPr>
        <p:cxnSp>
          <p:nvCxnSpPr>
            <p:cNvPr id="111" name="直线连接符 110"/>
            <p:cNvCxnSpPr/>
            <p:nvPr/>
          </p:nvCxnSpPr>
          <p:spPr>
            <a:xfrm>
              <a:off x="1171093" y="5352103"/>
              <a:ext cx="0" cy="6575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符 111"/>
            <p:cNvCxnSpPr/>
            <p:nvPr/>
          </p:nvCxnSpPr>
          <p:spPr>
            <a:xfrm>
              <a:off x="1748392" y="5352103"/>
              <a:ext cx="0" cy="6575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线连接符 114"/>
            <p:cNvCxnSpPr/>
            <p:nvPr/>
          </p:nvCxnSpPr>
          <p:spPr>
            <a:xfrm>
              <a:off x="3480289" y="5352103"/>
              <a:ext cx="0" cy="6575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连接符 115"/>
            <p:cNvCxnSpPr/>
            <p:nvPr/>
          </p:nvCxnSpPr>
          <p:spPr>
            <a:xfrm>
              <a:off x="4057588" y="4939716"/>
              <a:ext cx="0" cy="15885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连接符 126"/>
            <p:cNvCxnSpPr/>
            <p:nvPr/>
          </p:nvCxnSpPr>
          <p:spPr>
            <a:xfrm>
              <a:off x="5620" y="4491771"/>
              <a:ext cx="0" cy="20364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线箭头连接符 138"/>
            <p:cNvCxnSpPr/>
            <p:nvPr/>
          </p:nvCxnSpPr>
          <p:spPr>
            <a:xfrm>
              <a:off x="3083043" y="5558635"/>
              <a:ext cx="3966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线箭头连接符 139"/>
            <p:cNvCxnSpPr/>
            <p:nvPr/>
          </p:nvCxnSpPr>
          <p:spPr>
            <a:xfrm flipH="1">
              <a:off x="1747822" y="5558635"/>
              <a:ext cx="3715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文本框 142"/>
            <p:cNvSpPr txBox="1"/>
            <p:nvPr/>
          </p:nvSpPr>
          <p:spPr>
            <a:xfrm>
              <a:off x="2006141" y="5452295"/>
              <a:ext cx="12233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err="1" smtClean="0"/>
                <a:t>packet_num</a:t>
              </a:r>
              <a:endParaRPr kumimoji="1" lang="zh-CN" altLang="en-US" sz="1600" dirty="0" smtClean="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981056" y="5935502"/>
              <a:ext cx="9777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err="1"/>
                <a:t>t</a:t>
              </a:r>
              <a:r>
                <a:rPr kumimoji="1" lang="en-US" altLang="zh-CN" sz="1600" dirty="0" err="1" smtClean="0"/>
                <a:t>cm_type</a:t>
              </a:r>
              <a:endParaRPr kumimoji="1" lang="zh-CN" altLang="en-US" sz="1600" dirty="0" smtClean="0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3529777" y="5935502"/>
              <a:ext cx="429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err="1" smtClean="0"/>
                <a:t>crc</a:t>
              </a:r>
              <a:endParaRPr kumimoji="1" lang="zh-CN" altLang="en-US" sz="1600" dirty="0" smtClean="0"/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-13918" y="5494567"/>
              <a:ext cx="11007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err="1"/>
                <a:t>p</a:t>
              </a:r>
              <a:r>
                <a:rPr kumimoji="1" lang="en-US" altLang="zh-CN" sz="1600" dirty="0" err="1" smtClean="0"/>
                <a:t>acket_len</a:t>
              </a:r>
              <a:endParaRPr kumimoji="1" lang="zh-CN" altLang="en-US" sz="1600" dirty="0" smtClean="0"/>
            </a:p>
          </p:txBody>
        </p:sp>
        <p:cxnSp>
          <p:nvCxnSpPr>
            <p:cNvPr id="157" name="直线箭头连接符 156"/>
            <p:cNvCxnSpPr/>
            <p:nvPr/>
          </p:nvCxnSpPr>
          <p:spPr>
            <a:xfrm>
              <a:off x="927811" y="5558635"/>
              <a:ext cx="2432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/>
            <p:nvPr/>
          </p:nvCxnSpPr>
          <p:spPr>
            <a:xfrm flipH="1">
              <a:off x="-13918" y="5558635"/>
              <a:ext cx="2514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箭头连接符 170"/>
            <p:cNvCxnSpPr/>
            <p:nvPr/>
          </p:nvCxnSpPr>
          <p:spPr>
            <a:xfrm flipH="1">
              <a:off x="1747822" y="5902514"/>
              <a:ext cx="3715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箭头连接符 171"/>
            <p:cNvCxnSpPr/>
            <p:nvPr/>
          </p:nvCxnSpPr>
          <p:spPr>
            <a:xfrm flipH="1">
              <a:off x="4057588" y="5902514"/>
              <a:ext cx="3715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箭头连接符 172"/>
            <p:cNvCxnSpPr/>
            <p:nvPr/>
          </p:nvCxnSpPr>
          <p:spPr>
            <a:xfrm>
              <a:off x="3083613" y="5902514"/>
              <a:ext cx="3715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箭头连接符 173"/>
            <p:cNvCxnSpPr/>
            <p:nvPr/>
          </p:nvCxnSpPr>
          <p:spPr>
            <a:xfrm>
              <a:off x="799522" y="5902514"/>
              <a:ext cx="3715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 9"/>
            <p:cNvGrpSpPr/>
            <p:nvPr/>
          </p:nvGrpSpPr>
          <p:grpSpPr>
            <a:xfrm>
              <a:off x="0" y="4883286"/>
              <a:ext cx="9236780" cy="468817"/>
              <a:chOff x="0" y="4883286"/>
              <a:chExt cx="9236780" cy="468817"/>
            </a:xfrm>
          </p:grpSpPr>
          <p:sp>
            <p:nvSpPr>
              <p:cNvPr id="122" name="矩形 121"/>
              <p:cNvSpPr/>
              <p:nvPr/>
            </p:nvSpPr>
            <p:spPr>
              <a:xfrm>
                <a:off x="4057588" y="4952169"/>
                <a:ext cx="5179192" cy="399934"/>
              </a:xfrm>
              <a:prstGeom prst="rect">
                <a:avLst/>
              </a:prstGeom>
              <a:solidFill>
                <a:srgbClr val="16B08D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3479612" y="4939716"/>
                <a:ext cx="577976" cy="407086"/>
              </a:xfrm>
              <a:prstGeom prst="rect">
                <a:avLst/>
              </a:prstGeom>
              <a:solidFill>
                <a:srgbClr val="D6311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1755393" y="4939716"/>
                <a:ext cx="1724219" cy="399934"/>
              </a:xfrm>
              <a:prstGeom prst="rect">
                <a:avLst/>
              </a:prstGeom>
              <a:solidFill>
                <a:srgbClr val="D6BF1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177417" y="4945017"/>
                <a:ext cx="577976" cy="407086"/>
              </a:xfrm>
              <a:prstGeom prst="rect">
                <a:avLst/>
              </a:prstGeom>
              <a:solidFill>
                <a:srgbClr val="1180D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8988" y="4945017"/>
                <a:ext cx="1152105" cy="399934"/>
              </a:xfrm>
              <a:prstGeom prst="rect">
                <a:avLst/>
              </a:prstGeom>
              <a:solidFill>
                <a:srgbClr val="43D615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0" y="4932564"/>
                <a:ext cx="9236780" cy="412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322829" y="4890438"/>
                <a:ext cx="11813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 smtClean="0"/>
                  <a:t>Header</a:t>
                </a:r>
                <a:endParaRPr kumimoji="1" lang="zh-CN" altLang="en-US" sz="2400" b="1" dirty="0"/>
              </a:p>
            </p:txBody>
          </p:sp>
          <p:sp>
            <p:nvSpPr>
              <p:cNvPr id="179" name="文本框 178"/>
              <p:cNvSpPr txBox="1"/>
              <p:nvPr/>
            </p:nvSpPr>
            <p:spPr>
              <a:xfrm>
                <a:off x="6120247" y="4883286"/>
                <a:ext cx="15844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 smtClean="0"/>
                  <a:t>Payload</a:t>
                </a:r>
                <a:endParaRPr kumimoji="1" lang="zh-CN" altLang="en-US" sz="2400" b="1" dirty="0"/>
              </a:p>
            </p:txBody>
          </p:sp>
          <p:cxnSp>
            <p:nvCxnSpPr>
              <p:cNvPr id="181" name="直线连接符 180"/>
              <p:cNvCxnSpPr/>
              <p:nvPr/>
            </p:nvCxnSpPr>
            <p:spPr>
              <a:xfrm flipV="1">
                <a:off x="1171093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线连接符 181"/>
              <p:cNvCxnSpPr/>
              <p:nvPr/>
            </p:nvCxnSpPr>
            <p:spPr>
              <a:xfrm flipV="1">
                <a:off x="1748968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线连接符 182"/>
              <p:cNvCxnSpPr/>
              <p:nvPr/>
            </p:nvCxnSpPr>
            <p:spPr>
              <a:xfrm flipV="1">
                <a:off x="3479719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连接符 183"/>
              <p:cNvCxnSpPr/>
              <p:nvPr/>
            </p:nvCxnSpPr>
            <p:spPr>
              <a:xfrm flipV="1">
                <a:off x="643282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 flipV="1">
                <a:off x="2337812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线连接符 185"/>
              <p:cNvCxnSpPr/>
              <p:nvPr/>
            </p:nvCxnSpPr>
            <p:spPr>
              <a:xfrm flipV="1">
                <a:off x="2952478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线连接符 187"/>
              <p:cNvCxnSpPr/>
              <p:nvPr/>
            </p:nvCxnSpPr>
            <p:spPr>
              <a:xfrm flipV="1">
                <a:off x="4684375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符 188"/>
              <p:cNvCxnSpPr/>
              <p:nvPr/>
            </p:nvCxnSpPr>
            <p:spPr>
              <a:xfrm flipV="1">
                <a:off x="5261674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 flipV="1">
                <a:off x="5838973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线连接符 190"/>
              <p:cNvCxnSpPr/>
              <p:nvPr/>
            </p:nvCxnSpPr>
            <p:spPr>
              <a:xfrm flipV="1">
                <a:off x="6416272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线连接符 191"/>
              <p:cNvCxnSpPr/>
              <p:nvPr/>
            </p:nvCxnSpPr>
            <p:spPr>
              <a:xfrm flipV="1">
                <a:off x="6993571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线连接符 192"/>
              <p:cNvCxnSpPr/>
              <p:nvPr/>
            </p:nvCxnSpPr>
            <p:spPr>
              <a:xfrm flipV="1">
                <a:off x="7570870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线连接符 193"/>
              <p:cNvCxnSpPr/>
              <p:nvPr/>
            </p:nvCxnSpPr>
            <p:spPr>
              <a:xfrm flipV="1">
                <a:off x="8148169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线连接符 194"/>
              <p:cNvCxnSpPr/>
              <p:nvPr/>
            </p:nvCxnSpPr>
            <p:spPr>
              <a:xfrm flipV="1">
                <a:off x="8659494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 10"/>
            <p:cNvGrpSpPr/>
            <p:nvPr/>
          </p:nvGrpSpPr>
          <p:grpSpPr>
            <a:xfrm>
              <a:off x="1189987" y="4138651"/>
              <a:ext cx="1881289" cy="393224"/>
              <a:chOff x="1189987" y="4138651"/>
              <a:chExt cx="1881289" cy="393224"/>
            </a:xfrm>
          </p:grpSpPr>
          <p:sp>
            <p:nvSpPr>
              <p:cNvPr id="198" name="文本框 197"/>
              <p:cNvSpPr txBox="1"/>
              <p:nvPr/>
            </p:nvSpPr>
            <p:spPr>
              <a:xfrm>
                <a:off x="2636404" y="4284114"/>
                <a:ext cx="4348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00" dirty="0" smtClean="0">
                    <a:latin typeface="Times New Roman"/>
                    <a:cs typeface="Times New Roman"/>
                  </a:rPr>
                  <a:t>N</a:t>
                </a:r>
                <a:r>
                  <a:rPr kumimoji="1" lang="en-US" altLang="zh-CN" sz="1000" baseline="-25000" dirty="0" smtClean="0">
                    <a:latin typeface="Times New Roman"/>
                    <a:cs typeface="Times New Roman"/>
                  </a:rPr>
                  <a:t>c</a:t>
                </a:r>
                <a:r>
                  <a:rPr kumimoji="1" lang="en-US" altLang="zh-CN" sz="1000" dirty="0" smtClean="0">
                    <a:latin typeface="Times New Roman"/>
                    <a:cs typeface="Times New Roman"/>
                  </a:rPr>
                  <a:t>-1</a:t>
                </a:r>
                <a:endParaRPr kumimoji="1" lang="zh-CN" altLang="en-US" sz="1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9" name="文本框 198"/>
              <p:cNvSpPr txBox="1"/>
              <p:nvPr/>
            </p:nvSpPr>
            <p:spPr>
              <a:xfrm>
                <a:off x="1189987" y="4285654"/>
                <a:ext cx="2496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00" b="1" dirty="0" smtClean="0">
                    <a:latin typeface="Times New Roman"/>
                    <a:cs typeface="Times New Roman"/>
                  </a:rPr>
                  <a:t>0</a:t>
                </a:r>
                <a:endParaRPr kumimoji="1" lang="zh-CN" altLang="en-US" sz="1000" b="1" dirty="0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" name="组 1"/>
              <p:cNvGrpSpPr/>
              <p:nvPr/>
            </p:nvGrpSpPr>
            <p:grpSpPr>
              <a:xfrm>
                <a:off x="1189987" y="4138651"/>
                <a:ext cx="1741883" cy="182880"/>
                <a:chOff x="1189987" y="4138651"/>
                <a:chExt cx="1741883" cy="182880"/>
              </a:xfrm>
            </p:grpSpPr>
            <p:cxnSp>
              <p:nvCxnSpPr>
                <p:cNvPr id="200" name="直线连接符 199"/>
                <p:cNvCxnSpPr/>
                <p:nvPr/>
              </p:nvCxnSpPr>
              <p:spPr>
                <a:xfrm flipV="1">
                  <a:off x="1199973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线连接符 200"/>
                <p:cNvCxnSpPr/>
                <p:nvPr/>
              </p:nvCxnSpPr>
              <p:spPr>
                <a:xfrm flipV="1">
                  <a:off x="2931870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线连接符 201"/>
                <p:cNvCxnSpPr/>
                <p:nvPr/>
              </p:nvCxnSpPr>
              <p:spPr>
                <a:xfrm flipV="1">
                  <a:off x="1416460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线连接符 202"/>
                <p:cNvCxnSpPr/>
                <p:nvPr/>
              </p:nvCxnSpPr>
              <p:spPr>
                <a:xfrm flipV="1">
                  <a:off x="1632947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直线连接符 203"/>
                <p:cNvCxnSpPr/>
                <p:nvPr/>
              </p:nvCxnSpPr>
              <p:spPr>
                <a:xfrm flipV="1">
                  <a:off x="1849434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线连接符 204"/>
                <p:cNvCxnSpPr/>
                <p:nvPr/>
              </p:nvCxnSpPr>
              <p:spPr>
                <a:xfrm flipV="1">
                  <a:off x="2065921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线连接符 205"/>
                <p:cNvCxnSpPr/>
                <p:nvPr/>
              </p:nvCxnSpPr>
              <p:spPr>
                <a:xfrm flipV="1">
                  <a:off x="2282408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线连接符 206"/>
                <p:cNvCxnSpPr/>
                <p:nvPr/>
              </p:nvCxnSpPr>
              <p:spPr>
                <a:xfrm flipV="1">
                  <a:off x="2498895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线连接符 207"/>
                <p:cNvCxnSpPr/>
                <p:nvPr/>
              </p:nvCxnSpPr>
              <p:spPr>
                <a:xfrm flipV="1">
                  <a:off x="2715382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线连接符 208"/>
                <p:cNvCxnSpPr/>
                <p:nvPr/>
              </p:nvCxnSpPr>
              <p:spPr>
                <a:xfrm flipH="1">
                  <a:off x="2065923" y="4321531"/>
                  <a:ext cx="86594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线连接符 209"/>
                <p:cNvCxnSpPr/>
                <p:nvPr/>
              </p:nvCxnSpPr>
              <p:spPr>
                <a:xfrm flipH="1">
                  <a:off x="1189987" y="4321531"/>
                  <a:ext cx="21648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线连接符 210"/>
                <p:cNvCxnSpPr/>
                <p:nvPr/>
              </p:nvCxnSpPr>
              <p:spPr>
                <a:xfrm flipH="1">
                  <a:off x="1415242" y="4150028"/>
                  <a:ext cx="2164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线连接符 211"/>
                <p:cNvCxnSpPr/>
                <p:nvPr/>
              </p:nvCxnSpPr>
              <p:spPr>
                <a:xfrm flipH="1">
                  <a:off x="1631729" y="4321531"/>
                  <a:ext cx="21648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线连接符 213"/>
                <p:cNvCxnSpPr/>
                <p:nvPr/>
              </p:nvCxnSpPr>
              <p:spPr>
                <a:xfrm flipH="1">
                  <a:off x="1849434" y="4150028"/>
                  <a:ext cx="21648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16" name="直线连接符 215"/>
            <p:cNvCxnSpPr/>
            <p:nvPr/>
          </p:nvCxnSpPr>
          <p:spPr>
            <a:xfrm flipH="1" flipV="1">
              <a:off x="1243459" y="4491771"/>
              <a:ext cx="511934" cy="453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线连接符 216"/>
            <p:cNvCxnSpPr/>
            <p:nvPr/>
          </p:nvCxnSpPr>
          <p:spPr>
            <a:xfrm flipV="1">
              <a:off x="2337812" y="4491771"/>
              <a:ext cx="614666" cy="440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连接符 112"/>
            <p:cNvCxnSpPr/>
            <p:nvPr/>
          </p:nvCxnSpPr>
          <p:spPr>
            <a:xfrm flipV="1">
              <a:off x="9236780" y="4411580"/>
              <a:ext cx="5618" cy="9405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/>
            <p:cNvCxnSpPr/>
            <p:nvPr/>
          </p:nvCxnSpPr>
          <p:spPr>
            <a:xfrm>
              <a:off x="5126093" y="4629959"/>
              <a:ext cx="41296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线箭头连接符 116"/>
            <p:cNvCxnSpPr/>
            <p:nvPr/>
          </p:nvCxnSpPr>
          <p:spPr>
            <a:xfrm flipH="1">
              <a:off x="18988" y="4629959"/>
              <a:ext cx="4447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375" y="1576831"/>
            <a:ext cx="288636" cy="34636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053" y="4411580"/>
            <a:ext cx="391958" cy="40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7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1674550" y="461484"/>
            <a:ext cx="4506117" cy="1255035"/>
            <a:chOff x="1674550" y="461484"/>
            <a:chExt cx="4506117" cy="1255035"/>
          </a:xfrm>
        </p:grpSpPr>
        <p:cxnSp>
          <p:nvCxnSpPr>
            <p:cNvPr id="5" name="直线连接符 4"/>
            <p:cNvCxnSpPr/>
            <p:nvPr/>
          </p:nvCxnSpPr>
          <p:spPr>
            <a:xfrm>
              <a:off x="1674550" y="1232371"/>
              <a:ext cx="4506117" cy="0"/>
            </a:xfrm>
            <a:prstGeom prst="line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符 5"/>
            <p:cNvCxnSpPr/>
            <p:nvPr/>
          </p:nvCxnSpPr>
          <p:spPr>
            <a:xfrm>
              <a:off x="2625848" y="1072207"/>
              <a:ext cx="0" cy="178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6"/>
            <p:cNvCxnSpPr/>
            <p:nvPr/>
          </p:nvCxnSpPr>
          <p:spPr>
            <a:xfrm>
              <a:off x="2966282" y="1072207"/>
              <a:ext cx="0" cy="29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7"/>
            <p:cNvCxnSpPr/>
            <p:nvPr/>
          </p:nvCxnSpPr>
          <p:spPr>
            <a:xfrm>
              <a:off x="3306716" y="1072207"/>
              <a:ext cx="0" cy="288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>
              <a:off x="3647150" y="1072207"/>
              <a:ext cx="0" cy="29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9"/>
            <p:cNvCxnSpPr/>
            <p:nvPr/>
          </p:nvCxnSpPr>
          <p:spPr>
            <a:xfrm>
              <a:off x="4328018" y="1072207"/>
              <a:ext cx="0" cy="29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/>
            <p:cNvCxnSpPr/>
            <p:nvPr/>
          </p:nvCxnSpPr>
          <p:spPr>
            <a:xfrm>
              <a:off x="4668452" y="1072207"/>
              <a:ext cx="0" cy="178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/>
            <p:nvPr/>
          </p:nvCxnSpPr>
          <p:spPr>
            <a:xfrm>
              <a:off x="2625848" y="1072207"/>
              <a:ext cx="340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/>
            <p:cNvCxnSpPr/>
            <p:nvPr/>
          </p:nvCxnSpPr>
          <p:spPr>
            <a:xfrm>
              <a:off x="3306716" y="1083258"/>
              <a:ext cx="340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/>
            <p:nvPr/>
          </p:nvCxnSpPr>
          <p:spPr>
            <a:xfrm>
              <a:off x="4328018" y="1072207"/>
              <a:ext cx="340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>
              <a:off x="2966282" y="1356594"/>
              <a:ext cx="340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/>
            <p:cNvCxnSpPr/>
            <p:nvPr/>
          </p:nvCxnSpPr>
          <p:spPr>
            <a:xfrm>
              <a:off x="3647150" y="1360403"/>
              <a:ext cx="6808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2475018" y="134718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0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407785" y="1347187"/>
              <a:ext cx="556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N-1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639128" y="483684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750600" y="129032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k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21" name="直线连接符 20"/>
            <p:cNvCxnSpPr/>
            <p:nvPr/>
          </p:nvCxnSpPr>
          <p:spPr>
            <a:xfrm flipV="1">
              <a:off x="2625848" y="518583"/>
              <a:ext cx="0" cy="885054"/>
            </a:xfrm>
            <a:prstGeom prst="line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/>
            <p:nvPr/>
          </p:nvCxnSpPr>
          <p:spPr>
            <a:xfrm>
              <a:off x="4668452" y="647184"/>
              <a:ext cx="0" cy="58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/>
            <p:cNvCxnSpPr/>
            <p:nvPr/>
          </p:nvCxnSpPr>
          <p:spPr>
            <a:xfrm>
              <a:off x="4668452" y="867833"/>
              <a:ext cx="9512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/>
            <p:cNvCxnSpPr/>
            <p:nvPr/>
          </p:nvCxnSpPr>
          <p:spPr>
            <a:xfrm>
              <a:off x="1674550" y="850899"/>
              <a:ext cx="9512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5048250" y="5154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0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004483" y="46148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0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061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组 183"/>
          <p:cNvGrpSpPr/>
          <p:nvPr/>
        </p:nvGrpSpPr>
        <p:grpSpPr>
          <a:xfrm>
            <a:off x="127579" y="98683"/>
            <a:ext cx="8037409" cy="1968632"/>
            <a:chOff x="127579" y="98683"/>
            <a:chExt cx="8037409" cy="1968632"/>
          </a:xfrm>
        </p:grpSpPr>
        <p:grpSp>
          <p:nvGrpSpPr>
            <p:cNvPr id="4" name="组 3"/>
            <p:cNvGrpSpPr/>
            <p:nvPr/>
          </p:nvGrpSpPr>
          <p:grpSpPr>
            <a:xfrm>
              <a:off x="127579" y="565727"/>
              <a:ext cx="2674682" cy="230909"/>
              <a:chOff x="118726" y="2447636"/>
              <a:chExt cx="2674682" cy="230909"/>
            </a:xfrm>
            <a:solidFill>
              <a:srgbClr val="43D615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118726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5225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790581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12410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45809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9162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12994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46347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3" name="组 12"/>
            <p:cNvGrpSpPr/>
            <p:nvPr/>
          </p:nvGrpSpPr>
          <p:grpSpPr>
            <a:xfrm>
              <a:off x="2811114" y="565727"/>
              <a:ext cx="2674682" cy="230909"/>
              <a:chOff x="2802261" y="2447636"/>
              <a:chExt cx="2674682" cy="230909"/>
            </a:xfrm>
            <a:solidFill>
              <a:srgbClr val="1180D6"/>
            </a:solidFill>
          </p:grpSpPr>
          <p:sp>
            <p:nvSpPr>
              <p:cNvPr id="14" name="矩形 13"/>
              <p:cNvSpPr/>
              <p:nvPr/>
            </p:nvSpPr>
            <p:spPr>
              <a:xfrm>
                <a:off x="2802261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13578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474116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80764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14162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47515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81348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14701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2" name="组 21"/>
            <p:cNvGrpSpPr/>
            <p:nvPr/>
          </p:nvGrpSpPr>
          <p:grpSpPr>
            <a:xfrm>
              <a:off x="5490306" y="565727"/>
              <a:ext cx="2674682" cy="230909"/>
              <a:chOff x="5481453" y="2447636"/>
              <a:chExt cx="2674682" cy="230909"/>
            </a:xfrm>
            <a:solidFill>
              <a:srgbClr val="43D615"/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548145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81498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15330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48683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82082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7154347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749267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7826202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3055" y="98683"/>
              <a:ext cx="854456" cy="368300"/>
            </a:xfrm>
            <a:prstGeom prst="rect">
              <a:avLst/>
            </a:prstGeom>
          </p:spPr>
        </p:pic>
        <p:grpSp>
          <p:nvGrpSpPr>
            <p:cNvPr id="121" name="组 120"/>
            <p:cNvGrpSpPr/>
            <p:nvPr/>
          </p:nvGrpSpPr>
          <p:grpSpPr>
            <a:xfrm>
              <a:off x="2199266" y="196273"/>
              <a:ext cx="3277677" cy="1871042"/>
              <a:chOff x="2199266" y="196273"/>
              <a:chExt cx="3277677" cy="1871042"/>
            </a:xfrm>
          </p:grpSpPr>
          <p:grpSp>
            <p:nvGrpSpPr>
              <p:cNvPr id="31" name="组 30"/>
              <p:cNvGrpSpPr/>
              <p:nvPr/>
            </p:nvGrpSpPr>
            <p:grpSpPr>
              <a:xfrm>
                <a:off x="2802261" y="1041398"/>
                <a:ext cx="2674682" cy="230909"/>
                <a:chOff x="1120369" y="2563091"/>
                <a:chExt cx="2674682" cy="230909"/>
              </a:xfrm>
              <a:solidFill>
                <a:srgbClr val="1180D6"/>
              </a:solidFill>
            </p:grpSpPr>
            <p:sp>
              <p:nvSpPr>
                <p:cNvPr id="32" name="矩形 31"/>
                <p:cNvSpPr/>
                <p:nvPr/>
              </p:nvSpPr>
              <p:spPr>
                <a:xfrm>
                  <a:off x="1120369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1453896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1792224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2125751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2459736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2793263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3131591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3465118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40" name="直线连接符 39"/>
              <p:cNvCxnSpPr/>
              <p:nvPr/>
            </p:nvCxnSpPr>
            <p:spPr>
              <a:xfrm flipH="1">
                <a:off x="2209253" y="1272307"/>
                <a:ext cx="576279" cy="401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连接符 40"/>
              <p:cNvCxnSpPr/>
              <p:nvPr/>
            </p:nvCxnSpPr>
            <p:spPr>
              <a:xfrm>
                <a:off x="3146812" y="1272307"/>
                <a:ext cx="794337" cy="401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组 41"/>
              <p:cNvGrpSpPr/>
              <p:nvPr/>
            </p:nvGrpSpPr>
            <p:grpSpPr>
              <a:xfrm>
                <a:off x="2199266" y="1674091"/>
                <a:ext cx="1865856" cy="393224"/>
                <a:chOff x="1243459" y="931995"/>
                <a:chExt cx="1865856" cy="393224"/>
              </a:xfrm>
            </p:grpSpPr>
            <p:grpSp>
              <p:nvGrpSpPr>
                <p:cNvPr id="43" name="组 42"/>
                <p:cNvGrpSpPr/>
                <p:nvPr/>
              </p:nvGrpSpPr>
              <p:grpSpPr>
                <a:xfrm>
                  <a:off x="1253445" y="931995"/>
                  <a:ext cx="1731897" cy="182880"/>
                  <a:chOff x="4974014" y="3267627"/>
                  <a:chExt cx="1731897" cy="182880"/>
                </a:xfrm>
              </p:grpSpPr>
              <p:cxnSp>
                <p:nvCxnSpPr>
                  <p:cNvPr id="46" name="直线连接符 45"/>
                  <p:cNvCxnSpPr/>
                  <p:nvPr/>
                </p:nvCxnSpPr>
                <p:spPr>
                  <a:xfrm flipV="1">
                    <a:off x="4974014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线连接符 46"/>
                  <p:cNvCxnSpPr/>
                  <p:nvPr/>
                </p:nvCxnSpPr>
                <p:spPr>
                  <a:xfrm flipV="1">
                    <a:off x="6705911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线连接符 47"/>
                  <p:cNvCxnSpPr/>
                  <p:nvPr/>
                </p:nvCxnSpPr>
                <p:spPr>
                  <a:xfrm flipV="1">
                    <a:off x="5190501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线连接符 48"/>
                  <p:cNvCxnSpPr/>
                  <p:nvPr/>
                </p:nvCxnSpPr>
                <p:spPr>
                  <a:xfrm flipV="1">
                    <a:off x="5406988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线连接符 49"/>
                  <p:cNvCxnSpPr/>
                  <p:nvPr/>
                </p:nvCxnSpPr>
                <p:spPr>
                  <a:xfrm flipV="1">
                    <a:off x="5623475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线连接符 50"/>
                  <p:cNvCxnSpPr/>
                  <p:nvPr/>
                </p:nvCxnSpPr>
                <p:spPr>
                  <a:xfrm flipV="1">
                    <a:off x="5839962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线连接符 51"/>
                  <p:cNvCxnSpPr/>
                  <p:nvPr/>
                </p:nvCxnSpPr>
                <p:spPr>
                  <a:xfrm flipV="1">
                    <a:off x="6056449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线连接符 52"/>
                  <p:cNvCxnSpPr/>
                  <p:nvPr/>
                </p:nvCxnSpPr>
                <p:spPr>
                  <a:xfrm flipV="1">
                    <a:off x="6272936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线连接符 53"/>
                  <p:cNvCxnSpPr/>
                  <p:nvPr/>
                </p:nvCxnSpPr>
                <p:spPr>
                  <a:xfrm flipV="1">
                    <a:off x="6489423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线连接符 54"/>
                  <p:cNvCxnSpPr/>
                  <p:nvPr/>
                </p:nvCxnSpPr>
                <p:spPr>
                  <a:xfrm flipH="1">
                    <a:off x="4974015" y="3276373"/>
                    <a:ext cx="86594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线连接符 55"/>
                  <p:cNvCxnSpPr/>
                  <p:nvPr/>
                </p:nvCxnSpPr>
                <p:spPr>
                  <a:xfrm flipH="1">
                    <a:off x="5839963" y="3450507"/>
                    <a:ext cx="216486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线连接符 56"/>
                  <p:cNvCxnSpPr/>
                  <p:nvPr/>
                </p:nvCxnSpPr>
                <p:spPr>
                  <a:xfrm flipH="1">
                    <a:off x="6056449" y="3276373"/>
                    <a:ext cx="43297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线连接符 57"/>
                  <p:cNvCxnSpPr/>
                  <p:nvPr/>
                </p:nvCxnSpPr>
                <p:spPr>
                  <a:xfrm flipH="1">
                    <a:off x="6489423" y="3450507"/>
                    <a:ext cx="21648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2674443" y="1078998"/>
                  <a:ext cx="4348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dirty="0" smtClean="0">
                      <a:latin typeface="Times New Roman"/>
                      <a:cs typeface="Times New Roman"/>
                    </a:rPr>
                    <a:t>N</a:t>
                  </a:r>
                  <a:r>
                    <a:rPr kumimoji="1" lang="en-US" altLang="zh-CN" sz="1000" baseline="-25000" dirty="0" smtClean="0">
                      <a:latin typeface="Times New Roman"/>
                      <a:cs typeface="Times New Roman"/>
                    </a:rPr>
                    <a:t>c</a:t>
                  </a:r>
                  <a:r>
                    <a:rPr kumimoji="1" lang="en-US" altLang="zh-CN" sz="1000" dirty="0" smtClean="0">
                      <a:latin typeface="Times New Roman"/>
                      <a:cs typeface="Times New Roman"/>
                    </a:rPr>
                    <a:t>-1</a:t>
                  </a:r>
                  <a:endParaRPr kumimoji="1" lang="zh-CN" altLang="en-US" sz="1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43459" y="1078998"/>
                  <a:ext cx="2496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b="1" dirty="0" smtClean="0">
                      <a:latin typeface="Times New Roman"/>
                      <a:cs typeface="Times New Roman"/>
                    </a:rPr>
                    <a:t>0</a:t>
                  </a:r>
                  <a:endParaRPr kumimoji="1" lang="zh-CN" altLang="en-US" sz="1000" b="1" dirty="0">
                    <a:latin typeface="Times New Roman"/>
                    <a:cs typeface="Times New Roman"/>
                  </a:endParaRPr>
                </a:p>
              </p:txBody>
            </p:sp>
          </p:grpSp>
          <p:pic>
            <p:nvPicPr>
              <p:cNvPr id="60" name="图片 5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0481" y="1336474"/>
                <a:ext cx="288636" cy="346363"/>
              </a:xfrm>
              <a:prstGeom prst="rect">
                <a:avLst/>
              </a:prstGeom>
            </p:spPr>
          </p:pic>
          <p:cxnSp>
            <p:nvCxnSpPr>
              <p:cNvPr id="62" name="直线连接符 61"/>
              <p:cNvCxnSpPr/>
              <p:nvPr/>
            </p:nvCxnSpPr>
            <p:spPr>
              <a:xfrm>
                <a:off x="2798977" y="196273"/>
                <a:ext cx="16729" cy="131618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3" name="组 182"/>
          <p:cNvGrpSpPr/>
          <p:nvPr/>
        </p:nvGrpSpPr>
        <p:grpSpPr>
          <a:xfrm>
            <a:off x="124295" y="2248446"/>
            <a:ext cx="8037409" cy="1968632"/>
            <a:chOff x="124295" y="2248446"/>
            <a:chExt cx="8037409" cy="1968632"/>
          </a:xfrm>
        </p:grpSpPr>
        <p:grpSp>
          <p:nvGrpSpPr>
            <p:cNvPr id="63" name="组 62"/>
            <p:cNvGrpSpPr/>
            <p:nvPr/>
          </p:nvGrpSpPr>
          <p:grpSpPr>
            <a:xfrm>
              <a:off x="124295" y="2715490"/>
              <a:ext cx="2674682" cy="230909"/>
              <a:chOff x="118726" y="2447636"/>
              <a:chExt cx="2674682" cy="230909"/>
            </a:xfrm>
            <a:solidFill>
              <a:srgbClr val="43D615"/>
            </a:solidFill>
          </p:grpSpPr>
          <p:sp>
            <p:nvSpPr>
              <p:cNvPr id="64" name="矩形 63"/>
              <p:cNvSpPr/>
              <p:nvPr/>
            </p:nvSpPr>
            <p:spPr>
              <a:xfrm>
                <a:off x="118726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45225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790581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112410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45809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79162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212994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246347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2" name="组 71"/>
            <p:cNvGrpSpPr/>
            <p:nvPr/>
          </p:nvGrpSpPr>
          <p:grpSpPr>
            <a:xfrm>
              <a:off x="2807830" y="2715490"/>
              <a:ext cx="2674682" cy="230909"/>
              <a:chOff x="2802261" y="2447636"/>
              <a:chExt cx="2674682" cy="230909"/>
            </a:xfrm>
            <a:solidFill>
              <a:srgbClr val="1180D6"/>
            </a:solidFill>
          </p:grpSpPr>
          <p:sp>
            <p:nvSpPr>
              <p:cNvPr id="73" name="矩形 72"/>
              <p:cNvSpPr/>
              <p:nvPr/>
            </p:nvSpPr>
            <p:spPr>
              <a:xfrm>
                <a:off x="2802261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313578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3474116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380764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414162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447515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481348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14701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1" name="组 80"/>
            <p:cNvGrpSpPr/>
            <p:nvPr/>
          </p:nvGrpSpPr>
          <p:grpSpPr>
            <a:xfrm>
              <a:off x="5487022" y="2715490"/>
              <a:ext cx="2674682" cy="230909"/>
              <a:chOff x="5481453" y="2447636"/>
              <a:chExt cx="2674682" cy="230909"/>
            </a:xfrm>
            <a:solidFill>
              <a:srgbClr val="43D615"/>
            </a:solidFill>
          </p:grpSpPr>
          <p:sp>
            <p:nvSpPr>
              <p:cNvPr id="82" name="矩形 81"/>
              <p:cNvSpPr/>
              <p:nvPr/>
            </p:nvSpPr>
            <p:spPr>
              <a:xfrm>
                <a:off x="548145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581498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615330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648683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682082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7154347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749267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7826202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pic>
          <p:nvPicPr>
            <p:cNvPr id="118" name="图片 1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99771" y="2248446"/>
              <a:ext cx="854456" cy="368300"/>
            </a:xfrm>
            <a:prstGeom prst="rect">
              <a:avLst/>
            </a:prstGeom>
          </p:spPr>
        </p:pic>
        <p:grpSp>
          <p:nvGrpSpPr>
            <p:cNvPr id="122" name="组 121"/>
            <p:cNvGrpSpPr/>
            <p:nvPr/>
          </p:nvGrpSpPr>
          <p:grpSpPr>
            <a:xfrm>
              <a:off x="2539278" y="2346036"/>
              <a:ext cx="3277677" cy="1871042"/>
              <a:chOff x="2195982" y="2346036"/>
              <a:chExt cx="3277677" cy="1871042"/>
            </a:xfrm>
          </p:grpSpPr>
          <p:grpSp>
            <p:nvGrpSpPr>
              <p:cNvPr id="90" name="组 89"/>
              <p:cNvGrpSpPr/>
              <p:nvPr/>
            </p:nvGrpSpPr>
            <p:grpSpPr>
              <a:xfrm>
                <a:off x="2798977" y="3191161"/>
                <a:ext cx="2674682" cy="230909"/>
                <a:chOff x="1120369" y="2563091"/>
                <a:chExt cx="2674682" cy="230909"/>
              </a:xfrm>
              <a:solidFill>
                <a:srgbClr val="1180D6"/>
              </a:solidFill>
            </p:grpSpPr>
            <p:sp>
              <p:nvSpPr>
                <p:cNvPr id="91" name="矩形 90"/>
                <p:cNvSpPr/>
                <p:nvPr/>
              </p:nvSpPr>
              <p:spPr>
                <a:xfrm>
                  <a:off x="1120369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1453896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3" name="矩形 92"/>
                <p:cNvSpPr/>
                <p:nvPr/>
              </p:nvSpPr>
              <p:spPr>
                <a:xfrm>
                  <a:off x="1792224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2125751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2459736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2793263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3131591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8" name="矩形 97"/>
                <p:cNvSpPr/>
                <p:nvPr/>
              </p:nvSpPr>
              <p:spPr>
                <a:xfrm>
                  <a:off x="3465118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99" name="直线连接符 98"/>
              <p:cNvCxnSpPr/>
              <p:nvPr/>
            </p:nvCxnSpPr>
            <p:spPr>
              <a:xfrm flipH="1">
                <a:off x="2205969" y="3422070"/>
                <a:ext cx="576279" cy="401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线连接符 99"/>
              <p:cNvCxnSpPr/>
              <p:nvPr/>
            </p:nvCxnSpPr>
            <p:spPr>
              <a:xfrm>
                <a:off x="3143528" y="3422070"/>
                <a:ext cx="794337" cy="401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组 100"/>
              <p:cNvGrpSpPr/>
              <p:nvPr/>
            </p:nvGrpSpPr>
            <p:grpSpPr>
              <a:xfrm>
                <a:off x="2195982" y="3823854"/>
                <a:ext cx="1865856" cy="393224"/>
                <a:chOff x="1243459" y="931995"/>
                <a:chExt cx="1865856" cy="393224"/>
              </a:xfrm>
            </p:grpSpPr>
            <p:grpSp>
              <p:nvGrpSpPr>
                <p:cNvPr id="102" name="组 101"/>
                <p:cNvGrpSpPr/>
                <p:nvPr/>
              </p:nvGrpSpPr>
              <p:grpSpPr>
                <a:xfrm>
                  <a:off x="1253445" y="931995"/>
                  <a:ext cx="1731897" cy="182880"/>
                  <a:chOff x="4974014" y="3267627"/>
                  <a:chExt cx="1731897" cy="182880"/>
                </a:xfrm>
              </p:grpSpPr>
              <p:cxnSp>
                <p:nvCxnSpPr>
                  <p:cNvPr id="105" name="直线连接符 104"/>
                  <p:cNvCxnSpPr/>
                  <p:nvPr/>
                </p:nvCxnSpPr>
                <p:spPr>
                  <a:xfrm flipV="1">
                    <a:off x="4974014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线连接符 105"/>
                  <p:cNvCxnSpPr/>
                  <p:nvPr/>
                </p:nvCxnSpPr>
                <p:spPr>
                  <a:xfrm flipV="1">
                    <a:off x="6705911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线连接符 106"/>
                  <p:cNvCxnSpPr/>
                  <p:nvPr/>
                </p:nvCxnSpPr>
                <p:spPr>
                  <a:xfrm flipV="1">
                    <a:off x="5190501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线连接符 107"/>
                  <p:cNvCxnSpPr/>
                  <p:nvPr/>
                </p:nvCxnSpPr>
                <p:spPr>
                  <a:xfrm flipV="1">
                    <a:off x="5406988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线连接符 108"/>
                  <p:cNvCxnSpPr/>
                  <p:nvPr/>
                </p:nvCxnSpPr>
                <p:spPr>
                  <a:xfrm flipV="1">
                    <a:off x="5623475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线连接符 109"/>
                  <p:cNvCxnSpPr/>
                  <p:nvPr/>
                </p:nvCxnSpPr>
                <p:spPr>
                  <a:xfrm flipV="1">
                    <a:off x="5839962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线连接符 110"/>
                  <p:cNvCxnSpPr/>
                  <p:nvPr/>
                </p:nvCxnSpPr>
                <p:spPr>
                  <a:xfrm flipV="1">
                    <a:off x="6056449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直线连接符 111"/>
                  <p:cNvCxnSpPr/>
                  <p:nvPr/>
                </p:nvCxnSpPr>
                <p:spPr>
                  <a:xfrm flipV="1">
                    <a:off x="6272936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直线连接符 112"/>
                  <p:cNvCxnSpPr/>
                  <p:nvPr/>
                </p:nvCxnSpPr>
                <p:spPr>
                  <a:xfrm flipV="1">
                    <a:off x="6489423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直线连接符 113"/>
                  <p:cNvCxnSpPr/>
                  <p:nvPr/>
                </p:nvCxnSpPr>
                <p:spPr>
                  <a:xfrm flipH="1">
                    <a:off x="4974015" y="3276373"/>
                    <a:ext cx="86594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直线连接符 114"/>
                  <p:cNvCxnSpPr/>
                  <p:nvPr/>
                </p:nvCxnSpPr>
                <p:spPr>
                  <a:xfrm flipH="1">
                    <a:off x="5839963" y="3450507"/>
                    <a:ext cx="216486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线连接符 115"/>
                  <p:cNvCxnSpPr/>
                  <p:nvPr/>
                </p:nvCxnSpPr>
                <p:spPr>
                  <a:xfrm flipH="1">
                    <a:off x="6056449" y="3276373"/>
                    <a:ext cx="43297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线连接符 116"/>
                  <p:cNvCxnSpPr/>
                  <p:nvPr/>
                </p:nvCxnSpPr>
                <p:spPr>
                  <a:xfrm flipH="1">
                    <a:off x="6489423" y="3450507"/>
                    <a:ext cx="21648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3" name="文本框 102"/>
                <p:cNvSpPr txBox="1"/>
                <p:nvPr/>
              </p:nvSpPr>
              <p:spPr>
                <a:xfrm>
                  <a:off x="2674443" y="1078998"/>
                  <a:ext cx="4348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dirty="0" smtClean="0">
                      <a:latin typeface="Times New Roman"/>
                      <a:cs typeface="Times New Roman"/>
                    </a:rPr>
                    <a:t>N</a:t>
                  </a:r>
                  <a:r>
                    <a:rPr kumimoji="1" lang="en-US" altLang="zh-CN" sz="1000" baseline="-25000" dirty="0" smtClean="0">
                      <a:latin typeface="Times New Roman"/>
                      <a:cs typeface="Times New Roman"/>
                    </a:rPr>
                    <a:t>c</a:t>
                  </a:r>
                  <a:r>
                    <a:rPr kumimoji="1" lang="en-US" altLang="zh-CN" sz="1000" dirty="0" smtClean="0">
                      <a:latin typeface="Times New Roman"/>
                      <a:cs typeface="Times New Roman"/>
                    </a:rPr>
                    <a:t>-1</a:t>
                  </a:r>
                  <a:endParaRPr kumimoji="1" lang="zh-CN" altLang="en-US" sz="1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04" name="文本框 103"/>
                <p:cNvSpPr txBox="1"/>
                <p:nvPr/>
              </p:nvSpPr>
              <p:spPr>
                <a:xfrm>
                  <a:off x="1243459" y="1078998"/>
                  <a:ext cx="2496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b="1" dirty="0" smtClean="0">
                      <a:latin typeface="Times New Roman"/>
                      <a:cs typeface="Times New Roman"/>
                    </a:rPr>
                    <a:t>0</a:t>
                  </a:r>
                  <a:endParaRPr kumimoji="1" lang="zh-CN" altLang="en-US" sz="1000" b="1" dirty="0">
                    <a:latin typeface="Times New Roman"/>
                    <a:cs typeface="Times New Roman"/>
                  </a:endParaRPr>
                </a:p>
              </p:txBody>
            </p:sp>
          </p:grpSp>
          <p:pic>
            <p:nvPicPr>
              <p:cNvPr id="119" name="图片 11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7197" y="3486237"/>
                <a:ext cx="288636" cy="346363"/>
              </a:xfrm>
              <a:prstGeom prst="rect">
                <a:avLst/>
              </a:prstGeom>
            </p:spPr>
          </p:pic>
          <p:cxnSp>
            <p:nvCxnSpPr>
              <p:cNvPr id="120" name="直线连接符 119"/>
              <p:cNvCxnSpPr/>
              <p:nvPr/>
            </p:nvCxnSpPr>
            <p:spPr>
              <a:xfrm>
                <a:off x="2795693" y="2346036"/>
                <a:ext cx="16729" cy="131618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2" name="组 181"/>
          <p:cNvGrpSpPr/>
          <p:nvPr/>
        </p:nvGrpSpPr>
        <p:grpSpPr>
          <a:xfrm>
            <a:off x="135771" y="4514667"/>
            <a:ext cx="8037409" cy="1968632"/>
            <a:chOff x="135771" y="4514667"/>
            <a:chExt cx="8037409" cy="1968632"/>
          </a:xfrm>
        </p:grpSpPr>
        <p:grpSp>
          <p:nvGrpSpPr>
            <p:cNvPr id="123" name="组 122"/>
            <p:cNvGrpSpPr/>
            <p:nvPr/>
          </p:nvGrpSpPr>
          <p:grpSpPr>
            <a:xfrm>
              <a:off x="135771" y="4981711"/>
              <a:ext cx="2674682" cy="230909"/>
              <a:chOff x="118726" y="2447636"/>
              <a:chExt cx="2674682" cy="230909"/>
            </a:xfrm>
            <a:solidFill>
              <a:srgbClr val="43D615"/>
            </a:solidFill>
          </p:grpSpPr>
          <p:sp>
            <p:nvSpPr>
              <p:cNvPr id="124" name="矩形 123"/>
              <p:cNvSpPr/>
              <p:nvPr/>
            </p:nvSpPr>
            <p:spPr>
              <a:xfrm>
                <a:off x="118726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45225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790581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12410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145809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179162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212994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246347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32" name="组 131"/>
            <p:cNvGrpSpPr/>
            <p:nvPr/>
          </p:nvGrpSpPr>
          <p:grpSpPr>
            <a:xfrm>
              <a:off x="2819306" y="4981711"/>
              <a:ext cx="2674682" cy="230909"/>
              <a:chOff x="2802261" y="2447636"/>
              <a:chExt cx="2674682" cy="230909"/>
            </a:xfrm>
            <a:solidFill>
              <a:srgbClr val="1180D6"/>
            </a:solidFill>
          </p:grpSpPr>
          <p:sp>
            <p:nvSpPr>
              <p:cNvPr id="133" name="矩形 132"/>
              <p:cNvSpPr/>
              <p:nvPr/>
            </p:nvSpPr>
            <p:spPr>
              <a:xfrm>
                <a:off x="2802261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313578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3474116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380764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414162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447515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481348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514701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41" name="组 140"/>
            <p:cNvGrpSpPr/>
            <p:nvPr/>
          </p:nvGrpSpPr>
          <p:grpSpPr>
            <a:xfrm>
              <a:off x="5498498" y="4981711"/>
              <a:ext cx="2674682" cy="230909"/>
              <a:chOff x="5481453" y="2447636"/>
              <a:chExt cx="2674682" cy="230909"/>
            </a:xfrm>
            <a:solidFill>
              <a:srgbClr val="43D615"/>
            </a:solidFill>
          </p:grpSpPr>
          <p:sp>
            <p:nvSpPr>
              <p:cNvPr id="142" name="矩形 141"/>
              <p:cNvSpPr/>
              <p:nvPr/>
            </p:nvSpPr>
            <p:spPr>
              <a:xfrm>
                <a:off x="548145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581498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615330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648683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682082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7154347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749267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7826202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pic>
          <p:nvPicPr>
            <p:cNvPr id="150" name="图片 1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1247" y="4514667"/>
              <a:ext cx="854456" cy="368300"/>
            </a:xfrm>
            <a:prstGeom prst="rect">
              <a:avLst/>
            </a:prstGeom>
          </p:spPr>
        </p:pic>
        <p:grpSp>
          <p:nvGrpSpPr>
            <p:cNvPr id="151" name="组 150"/>
            <p:cNvGrpSpPr/>
            <p:nvPr/>
          </p:nvGrpSpPr>
          <p:grpSpPr>
            <a:xfrm>
              <a:off x="2663834" y="4612257"/>
              <a:ext cx="3277677" cy="1871042"/>
              <a:chOff x="2195982" y="2346036"/>
              <a:chExt cx="3277677" cy="1871042"/>
            </a:xfrm>
          </p:grpSpPr>
          <p:grpSp>
            <p:nvGrpSpPr>
              <p:cNvPr id="152" name="组 151"/>
              <p:cNvGrpSpPr/>
              <p:nvPr/>
            </p:nvGrpSpPr>
            <p:grpSpPr>
              <a:xfrm>
                <a:off x="2798977" y="3191161"/>
                <a:ext cx="2674682" cy="230909"/>
                <a:chOff x="1120369" y="2563091"/>
                <a:chExt cx="2674682" cy="230909"/>
              </a:xfrm>
              <a:solidFill>
                <a:srgbClr val="1180D6"/>
              </a:solidFill>
            </p:grpSpPr>
            <p:sp>
              <p:nvSpPr>
                <p:cNvPr id="174" name="矩形 173"/>
                <p:cNvSpPr/>
                <p:nvPr/>
              </p:nvSpPr>
              <p:spPr>
                <a:xfrm>
                  <a:off x="1120369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>
                  <a:off x="1453896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>
                  <a:off x="1792224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>
                  <a:off x="2125751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>
                  <a:off x="2459736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9" name="矩形 178"/>
                <p:cNvSpPr/>
                <p:nvPr/>
              </p:nvSpPr>
              <p:spPr>
                <a:xfrm>
                  <a:off x="2793263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0" name="矩形 179"/>
                <p:cNvSpPr/>
                <p:nvPr/>
              </p:nvSpPr>
              <p:spPr>
                <a:xfrm>
                  <a:off x="3131591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>
                  <a:off x="3465118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153" name="直线连接符 152"/>
              <p:cNvCxnSpPr/>
              <p:nvPr/>
            </p:nvCxnSpPr>
            <p:spPr>
              <a:xfrm flipH="1">
                <a:off x="2205969" y="3422070"/>
                <a:ext cx="576279" cy="401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线连接符 153"/>
              <p:cNvCxnSpPr/>
              <p:nvPr/>
            </p:nvCxnSpPr>
            <p:spPr>
              <a:xfrm>
                <a:off x="3143528" y="3422070"/>
                <a:ext cx="794337" cy="401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5" name="组 154"/>
              <p:cNvGrpSpPr/>
              <p:nvPr/>
            </p:nvGrpSpPr>
            <p:grpSpPr>
              <a:xfrm>
                <a:off x="2195982" y="3823854"/>
                <a:ext cx="1865856" cy="393224"/>
                <a:chOff x="1243459" y="931995"/>
                <a:chExt cx="1865856" cy="393224"/>
              </a:xfrm>
            </p:grpSpPr>
            <p:grpSp>
              <p:nvGrpSpPr>
                <p:cNvPr id="158" name="组 157"/>
                <p:cNvGrpSpPr/>
                <p:nvPr/>
              </p:nvGrpSpPr>
              <p:grpSpPr>
                <a:xfrm>
                  <a:off x="1253445" y="931995"/>
                  <a:ext cx="1731897" cy="182880"/>
                  <a:chOff x="4974014" y="3267627"/>
                  <a:chExt cx="1731897" cy="182880"/>
                </a:xfrm>
              </p:grpSpPr>
              <p:cxnSp>
                <p:nvCxnSpPr>
                  <p:cNvPr id="161" name="直线连接符 160"/>
                  <p:cNvCxnSpPr/>
                  <p:nvPr/>
                </p:nvCxnSpPr>
                <p:spPr>
                  <a:xfrm flipV="1">
                    <a:off x="4974014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直线连接符 161"/>
                  <p:cNvCxnSpPr/>
                  <p:nvPr/>
                </p:nvCxnSpPr>
                <p:spPr>
                  <a:xfrm flipV="1">
                    <a:off x="6705911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直线连接符 162"/>
                  <p:cNvCxnSpPr/>
                  <p:nvPr/>
                </p:nvCxnSpPr>
                <p:spPr>
                  <a:xfrm flipV="1">
                    <a:off x="5190501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直线连接符 163"/>
                  <p:cNvCxnSpPr/>
                  <p:nvPr/>
                </p:nvCxnSpPr>
                <p:spPr>
                  <a:xfrm flipV="1">
                    <a:off x="5406988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直线连接符 164"/>
                  <p:cNvCxnSpPr/>
                  <p:nvPr/>
                </p:nvCxnSpPr>
                <p:spPr>
                  <a:xfrm flipV="1">
                    <a:off x="5623475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直线连接符 165"/>
                  <p:cNvCxnSpPr/>
                  <p:nvPr/>
                </p:nvCxnSpPr>
                <p:spPr>
                  <a:xfrm flipV="1">
                    <a:off x="5839962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直线连接符 166"/>
                  <p:cNvCxnSpPr/>
                  <p:nvPr/>
                </p:nvCxnSpPr>
                <p:spPr>
                  <a:xfrm flipV="1">
                    <a:off x="6056449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直线连接符 167"/>
                  <p:cNvCxnSpPr/>
                  <p:nvPr/>
                </p:nvCxnSpPr>
                <p:spPr>
                  <a:xfrm flipV="1">
                    <a:off x="6272936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直线连接符 168"/>
                  <p:cNvCxnSpPr/>
                  <p:nvPr/>
                </p:nvCxnSpPr>
                <p:spPr>
                  <a:xfrm flipV="1">
                    <a:off x="6489423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直线连接符 169"/>
                  <p:cNvCxnSpPr/>
                  <p:nvPr/>
                </p:nvCxnSpPr>
                <p:spPr>
                  <a:xfrm flipH="1">
                    <a:off x="4974015" y="3276373"/>
                    <a:ext cx="86594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直线连接符 170"/>
                  <p:cNvCxnSpPr/>
                  <p:nvPr/>
                </p:nvCxnSpPr>
                <p:spPr>
                  <a:xfrm flipH="1">
                    <a:off x="5839963" y="3450507"/>
                    <a:ext cx="216486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直线连接符 171"/>
                  <p:cNvCxnSpPr/>
                  <p:nvPr/>
                </p:nvCxnSpPr>
                <p:spPr>
                  <a:xfrm flipH="1">
                    <a:off x="6056449" y="3276373"/>
                    <a:ext cx="43297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直线连接符 172"/>
                  <p:cNvCxnSpPr/>
                  <p:nvPr/>
                </p:nvCxnSpPr>
                <p:spPr>
                  <a:xfrm flipH="1">
                    <a:off x="6489423" y="3450507"/>
                    <a:ext cx="21648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9" name="文本框 158"/>
                <p:cNvSpPr txBox="1"/>
                <p:nvPr/>
              </p:nvSpPr>
              <p:spPr>
                <a:xfrm>
                  <a:off x="2674443" y="1078998"/>
                  <a:ext cx="4348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dirty="0" smtClean="0">
                      <a:latin typeface="Times New Roman"/>
                      <a:cs typeface="Times New Roman"/>
                    </a:rPr>
                    <a:t>N</a:t>
                  </a:r>
                  <a:r>
                    <a:rPr kumimoji="1" lang="en-US" altLang="zh-CN" sz="1000" baseline="-25000" dirty="0" smtClean="0">
                      <a:latin typeface="Times New Roman"/>
                      <a:cs typeface="Times New Roman"/>
                    </a:rPr>
                    <a:t>c</a:t>
                  </a:r>
                  <a:r>
                    <a:rPr kumimoji="1" lang="en-US" altLang="zh-CN" sz="1000" dirty="0" smtClean="0">
                      <a:latin typeface="Times New Roman"/>
                      <a:cs typeface="Times New Roman"/>
                    </a:rPr>
                    <a:t>-1</a:t>
                  </a:r>
                  <a:endParaRPr kumimoji="1" lang="zh-CN" altLang="en-US" sz="1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60" name="文本框 159"/>
                <p:cNvSpPr txBox="1"/>
                <p:nvPr/>
              </p:nvSpPr>
              <p:spPr>
                <a:xfrm>
                  <a:off x="1243459" y="1078998"/>
                  <a:ext cx="2496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b="1" dirty="0" smtClean="0">
                      <a:latin typeface="Times New Roman"/>
                      <a:cs typeface="Times New Roman"/>
                    </a:rPr>
                    <a:t>0</a:t>
                  </a:r>
                  <a:endParaRPr kumimoji="1" lang="zh-CN" altLang="en-US" sz="1000" b="1" dirty="0">
                    <a:latin typeface="Times New Roman"/>
                    <a:cs typeface="Times New Roman"/>
                  </a:endParaRPr>
                </a:p>
              </p:txBody>
            </p:sp>
          </p:grpSp>
          <p:pic>
            <p:nvPicPr>
              <p:cNvPr id="156" name="图片 15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7197" y="3486237"/>
                <a:ext cx="288636" cy="346363"/>
              </a:xfrm>
              <a:prstGeom prst="rect">
                <a:avLst/>
              </a:prstGeom>
            </p:spPr>
          </p:pic>
          <p:cxnSp>
            <p:nvCxnSpPr>
              <p:cNvPr id="157" name="直线连接符 156"/>
              <p:cNvCxnSpPr/>
              <p:nvPr/>
            </p:nvCxnSpPr>
            <p:spPr>
              <a:xfrm>
                <a:off x="2795693" y="2346036"/>
                <a:ext cx="16729" cy="131618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838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1801714" y="1286587"/>
            <a:ext cx="3313545" cy="150091"/>
            <a:chOff x="1905000" y="1535545"/>
            <a:chExt cx="3313545" cy="150091"/>
          </a:xfrm>
        </p:grpSpPr>
        <p:cxnSp>
          <p:nvCxnSpPr>
            <p:cNvPr id="5" name="直线连接符 4"/>
            <p:cNvCxnSpPr/>
            <p:nvPr/>
          </p:nvCxnSpPr>
          <p:spPr>
            <a:xfrm>
              <a:off x="1905000" y="1685636"/>
              <a:ext cx="33135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6"/>
            <p:cNvCxnSpPr/>
            <p:nvPr/>
          </p:nvCxnSpPr>
          <p:spPr>
            <a:xfrm flipV="1">
              <a:off x="5218545" y="1535545"/>
              <a:ext cx="0" cy="150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7"/>
            <p:cNvCxnSpPr/>
            <p:nvPr/>
          </p:nvCxnSpPr>
          <p:spPr>
            <a:xfrm flipV="1">
              <a:off x="1905000" y="1535545"/>
              <a:ext cx="0" cy="150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线连接符 15"/>
          <p:cNvCxnSpPr/>
          <p:nvPr/>
        </p:nvCxnSpPr>
        <p:spPr>
          <a:xfrm>
            <a:off x="1802337" y="739422"/>
            <a:ext cx="0" cy="6016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>
            <a:off x="2546552" y="919153"/>
            <a:ext cx="0" cy="714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3780505" y="929582"/>
            <a:ext cx="0" cy="714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419109" y="1643591"/>
            <a:ext cx="25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Times New Roman"/>
                <a:cs typeface="Times New Roman"/>
              </a:rPr>
              <a:t>s</a:t>
            </a:r>
            <a:endParaRPr kumimoji="1" lang="zh-CN" altLang="en-US" sz="1400" dirty="0" smtClean="0">
              <a:latin typeface="Times New Roman"/>
              <a:cs typeface="Times New Roman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667439" y="166652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/>
                <a:cs typeface="Times New Roman"/>
              </a:rPr>
              <a:t>n</a:t>
            </a:r>
            <a:endParaRPr kumimoji="1" lang="zh-CN" altLang="en-US" sz="1400" dirty="0" smtClean="0">
              <a:latin typeface="Times New Roman"/>
              <a:cs typeface="Times New Roman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101306" y="739422"/>
            <a:ext cx="334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Times New Roman"/>
                <a:cs typeface="Times New Roman"/>
              </a:rPr>
              <a:t>k</a:t>
            </a:r>
            <a:r>
              <a:rPr kumimoji="1" lang="en-US" altLang="zh-CN" sz="1400" baseline="-25000" dirty="0" smtClean="0">
                <a:latin typeface="Times New Roman"/>
                <a:cs typeface="Times New Roman"/>
              </a:rPr>
              <a:t>0</a:t>
            </a:r>
            <a:endParaRPr kumimoji="1" lang="zh-CN" altLang="en-US" sz="1400" dirty="0" smtClean="0">
              <a:latin typeface="Times New Roman"/>
              <a:cs typeface="Times New Roman"/>
            </a:endParaRPr>
          </a:p>
        </p:txBody>
      </p:sp>
      <p:cxnSp>
        <p:nvCxnSpPr>
          <p:cNvPr id="36" name="直线箭头连接符 35"/>
          <p:cNvCxnSpPr>
            <a:stCxn id="34" idx="3"/>
          </p:cNvCxnSpPr>
          <p:nvPr/>
        </p:nvCxnSpPr>
        <p:spPr>
          <a:xfrm flipV="1">
            <a:off x="1435585" y="889513"/>
            <a:ext cx="342352" cy="37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34" idx="1"/>
          </p:cNvCxnSpPr>
          <p:nvPr/>
        </p:nvCxnSpPr>
        <p:spPr>
          <a:xfrm flipH="1">
            <a:off x="772921" y="893311"/>
            <a:ext cx="3283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>
            <a:off x="2546552" y="1436678"/>
            <a:ext cx="1264508" cy="0"/>
          </a:xfrm>
          <a:prstGeom prst="line">
            <a:avLst/>
          </a:prstGeom>
          <a:ln>
            <a:solidFill>
              <a:srgbClr val="D6311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2" name="组 151"/>
          <p:cNvGrpSpPr/>
          <p:nvPr/>
        </p:nvGrpSpPr>
        <p:grpSpPr>
          <a:xfrm>
            <a:off x="762336" y="739422"/>
            <a:ext cx="3313545" cy="329823"/>
            <a:chOff x="865037" y="952558"/>
            <a:chExt cx="3313545" cy="329823"/>
          </a:xfrm>
        </p:grpSpPr>
        <p:grpSp>
          <p:nvGrpSpPr>
            <p:cNvPr id="10" name="组 9"/>
            <p:cNvGrpSpPr/>
            <p:nvPr/>
          </p:nvGrpSpPr>
          <p:grpSpPr>
            <a:xfrm>
              <a:off x="865037" y="952558"/>
              <a:ext cx="3313545" cy="329823"/>
              <a:chOff x="1905000" y="1355814"/>
              <a:chExt cx="3313545" cy="329823"/>
            </a:xfrm>
          </p:grpSpPr>
          <p:cxnSp>
            <p:nvCxnSpPr>
              <p:cNvPr id="11" name="直线连接符 10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线连接符 11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线连接符 12"/>
              <p:cNvCxnSpPr/>
              <p:nvPr/>
            </p:nvCxnSpPr>
            <p:spPr>
              <a:xfrm flipV="1">
                <a:off x="1905000" y="1355814"/>
                <a:ext cx="0" cy="329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直线连接符 41"/>
            <p:cNvCxnSpPr/>
            <p:nvPr/>
          </p:nvCxnSpPr>
          <p:spPr>
            <a:xfrm>
              <a:off x="2617638" y="1282380"/>
              <a:ext cx="1264508" cy="0"/>
            </a:xfrm>
            <a:prstGeom prst="line">
              <a:avLst/>
            </a:prstGeom>
            <a:ln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/>
          <p:cNvSpPr txBox="1"/>
          <p:nvPr/>
        </p:nvSpPr>
        <p:spPr>
          <a:xfrm>
            <a:off x="2385857" y="474653"/>
            <a:ext cx="321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Times New Roman"/>
                <a:cs typeface="Times New Roman"/>
              </a:rPr>
              <a:t>f</a:t>
            </a:r>
            <a:r>
              <a:rPr kumimoji="1" lang="en-US" altLang="zh-CN" sz="1600" baseline="-25000" dirty="0" smtClean="0">
                <a:latin typeface="Times New Roman"/>
                <a:cs typeface="Times New Roman"/>
              </a:rPr>
              <a:t>1</a:t>
            </a:r>
            <a:endParaRPr kumimoji="1" lang="zh-CN" altLang="en-US" sz="1600" dirty="0" smtClean="0">
              <a:latin typeface="Times New Roman"/>
              <a:cs typeface="Times New Roman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274255" y="1642183"/>
            <a:ext cx="321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Times New Roman"/>
                <a:cs typeface="Times New Roman"/>
              </a:rPr>
              <a:t>f</a:t>
            </a:r>
            <a:r>
              <a:rPr kumimoji="1" lang="zh-CN" altLang="zh-CN" sz="1600" baseline="-25000" dirty="0">
                <a:latin typeface="Times New Roman"/>
                <a:cs typeface="Times New Roman"/>
              </a:rPr>
              <a:t>2</a:t>
            </a:r>
            <a:endParaRPr kumimoji="1" lang="zh-CN" altLang="en-US" sz="1600" dirty="0" smtClean="0">
              <a:latin typeface="Times New Roman"/>
              <a:cs typeface="Times New Roman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884" y="1759263"/>
            <a:ext cx="1002959" cy="346969"/>
          </a:xfrm>
          <a:prstGeom prst="rect">
            <a:avLst/>
          </a:prstGeom>
        </p:spPr>
      </p:pic>
      <p:cxnSp>
        <p:nvCxnSpPr>
          <p:cNvPr id="47" name="直线箭头连接符 46"/>
          <p:cNvCxnSpPr/>
          <p:nvPr/>
        </p:nvCxnSpPr>
        <p:spPr>
          <a:xfrm>
            <a:off x="3172364" y="1520022"/>
            <a:ext cx="0" cy="244322"/>
          </a:xfrm>
          <a:prstGeom prst="straightConnector1">
            <a:avLst/>
          </a:prstGeom>
          <a:ln>
            <a:solidFill>
              <a:srgbClr val="D6311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组 72"/>
          <p:cNvGrpSpPr/>
          <p:nvPr/>
        </p:nvGrpSpPr>
        <p:grpSpPr>
          <a:xfrm>
            <a:off x="4274255" y="4766620"/>
            <a:ext cx="156688" cy="156688"/>
            <a:chOff x="5061857" y="4266374"/>
            <a:chExt cx="156688" cy="156688"/>
          </a:xfrm>
        </p:grpSpPr>
        <p:cxnSp>
          <p:nvCxnSpPr>
            <p:cNvPr id="69" name="直线连接符 68"/>
            <p:cNvCxnSpPr/>
            <p:nvPr/>
          </p:nvCxnSpPr>
          <p:spPr>
            <a:xfrm>
              <a:off x="5061857" y="4349007"/>
              <a:ext cx="1566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/>
            <p:cNvCxnSpPr/>
            <p:nvPr/>
          </p:nvCxnSpPr>
          <p:spPr>
            <a:xfrm rot="16200000">
              <a:off x="5060042" y="4344718"/>
              <a:ext cx="1566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组 139"/>
          <p:cNvGrpSpPr/>
          <p:nvPr/>
        </p:nvGrpSpPr>
        <p:grpSpPr>
          <a:xfrm>
            <a:off x="2774170" y="3160815"/>
            <a:ext cx="3889822" cy="162136"/>
            <a:chOff x="704927" y="3239159"/>
            <a:chExt cx="3889822" cy="162136"/>
          </a:xfrm>
        </p:grpSpPr>
        <p:grpSp>
          <p:nvGrpSpPr>
            <p:cNvPr id="49" name="组 48"/>
            <p:cNvGrpSpPr/>
            <p:nvPr/>
          </p:nvGrpSpPr>
          <p:grpSpPr>
            <a:xfrm>
              <a:off x="704927" y="3239159"/>
              <a:ext cx="1944911" cy="150091"/>
              <a:chOff x="1905000" y="1535545"/>
              <a:chExt cx="3313545" cy="150091"/>
            </a:xfrm>
          </p:grpSpPr>
          <p:cxnSp>
            <p:nvCxnSpPr>
              <p:cNvPr id="50" name="直线连接符 49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符 50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符 51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组 101"/>
            <p:cNvGrpSpPr/>
            <p:nvPr/>
          </p:nvGrpSpPr>
          <p:grpSpPr>
            <a:xfrm>
              <a:off x="2649838" y="3241468"/>
              <a:ext cx="1944911" cy="150091"/>
              <a:chOff x="1905000" y="1535545"/>
              <a:chExt cx="3313545" cy="150091"/>
            </a:xfrm>
          </p:grpSpPr>
          <p:cxnSp>
            <p:nvCxnSpPr>
              <p:cNvPr id="103" name="直线连接符 102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线连接符 103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线连接符 104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直线连接符 105"/>
            <p:cNvCxnSpPr/>
            <p:nvPr/>
          </p:nvCxnSpPr>
          <p:spPr>
            <a:xfrm>
              <a:off x="1460748" y="3401295"/>
              <a:ext cx="1944911" cy="0"/>
            </a:xfrm>
            <a:prstGeom prst="line">
              <a:avLst/>
            </a:prstGeom>
            <a:ln w="38100"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组 140"/>
          <p:cNvGrpSpPr/>
          <p:nvPr/>
        </p:nvGrpSpPr>
        <p:grpSpPr>
          <a:xfrm>
            <a:off x="3529991" y="3579490"/>
            <a:ext cx="1944911" cy="150091"/>
            <a:chOff x="1460748" y="3619663"/>
            <a:chExt cx="1944911" cy="150091"/>
          </a:xfrm>
        </p:grpSpPr>
        <p:grpSp>
          <p:nvGrpSpPr>
            <p:cNvPr id="98" name="组 97"/>
            <p:cNvGrpSpPr/>
            <p:nvPr/>
          </p:nvGrpSpPr>
          <p:grpSpPr>
            <a:xfrm>
              <a:off x="1460748" y="3619663"/>
              <a:ext cx="1944911" cy="150091"/>
              <a:chOff x="1905000" y="1535545"/>
              <a:chExt cx="3313545" cy="150091"/>
            </a:xfrm>
          </p:grpSpPr>
          <p:cxnSp>
            <p:nvCxnSpPr>
              <p:cNvPr id="99" name="直线连接符 98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线连接符 99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线连接符 100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直线连接符 107"/>
            <p:cNvCxnSpPr/>
            <p:nvPr/>
          </p:nvCxnSpPr>
          <p:spPr>
            <a:xfrm>
              <a:off x="1460748" y="3767448"/>
              <a:ext cx="1944911" cy="0"/>
            </a:xfrm>
            <a:prstGeom prst="line">
              <a:avLst/>
            </a:prstGeom>
            <a:ln w="38100"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组 119"/>
          <p:cNvGrpSpPr/>
          <p:nvPr/>
        </p:nvGrpSpPr>
        <p:grpSpPr>
          <a:xfrm>
            <a:off x="2774170" y="3986120"/>
            <a:ext cx="1944911" cy="150091"/>
            <a:chOff x="704927" y="4129642"/>
            <a:chExt cx="1944911" cy="150091"/>
          </a:xfrm>
        </p:grpSpPr>
        <p:grpSp>
          <p:nvGrpSpPr>
            <p:cNvPr id="109" name="组 108"/>
            <p:cNvGrpSpPr/>
            <p:nvPr/>
          </p:nvGrpSpPr>
          <p:grpSpPr>
            <a:xfrm>
              <a:off x="704927" y="4129642"/>
              <a:ext cx="1944911" cy="150091"/>
              <a:chOff x="1905000" y="1535545"/>
              <a:chExt cx="3313545" cy="150091"/>
            </a:xfrm>
          </p:grpSpPr>
          <p:cxnSp>
            <p:nvCxnSpPr>
              <p:cNvPr id="110" name="直线连接符 109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线连接符 110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线连接符 111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3" name="直线连接符 112"/>
            <p:cNvCxnSpPr/>
            <p:nvPr/>
          </p:nvCxnSpPr>
          <p:spPr>
            <a:xfrm>
              <a:off x="1460748" y="4279733"/>
              <a:ext cx="1189090" cy="0"/>
            </a:xfrm>
            <a:prstGeom prst="line">
              <a:avLst/>
            </a:prstGeom>
            <a:ln w="38100"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组 120"/>
          <p:cNvGrpSpPr/>
          <p:nvPr/>
        </p:nvGrpSpPr>
        <p:grpSpPr>
          <a:xfrm>
            <a:off x="3529991" y="4392750"/>
            <a:ext cx="1944911" cy="150091"/>
            <a:chOff x="1460748" y="4545608"/>
            <a:chExt cx="1944911" cy="150091"/>
          </a:xfrm>
        </p:grpSpPr>
        <p:grpSp>
          <p:nvGrpSpPr>
            <p:cNvPr id="115" name="组 114"/>
            <p:cNvGrpSpPr/>
            <p:nvPr/>
          </p:nvGrpSpPr>
          <p:grpSpPr>
            <a:xfrm>
              <a:off x="1460748" y="4545608"/>
              <a:ext cx="1944911" cy="150091"/>
              <a:chOff x="1905000" y="1535545"/>
              <a:chExt cx="3313545" cy="150091"/>
            </a:xfrm>
          </p:grpSpPr>
          <p:cxnSp>
            <p:nvCxnSpPr>
              <p:cNvPr id="116" name="直线连接符 115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符 116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符 117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直线连接符 118"/>
            <p:cNvCxnSpPr/>
            <p:nvPr/>
          </p:nvCxnSpPr>
          <p:spPr>
            <a:xfrm>
              <a:off x="1460748" y="4695699"/>
              <a:ext cx="1189090" cy="0"/>
            </a:xfrm>
            <a:prstGeom prst="line">
              <a:avLst/>
            </a:prstGeom>
            <a:ln w="38100"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组 125"/>
          <p:cNvGrpSpPr/>
          <p:nvPr/>
        </p:nvGrpSpPr>
        <p:grpSpPr>
          <a:xfrm>
            <a:off x="3458487" y="5055919"/>
            <a:ext cx="1944911" cy="154871"/>
            <a:chOff x="1460748" y="4545608"/>
            <a:chExt cx="1944911" cy="154871"/>
          </a:xfrm>
        </p:grpSpPr>
        <p:grpSp>
          <p:nvGrpSpPr>
            <p:cNvPr id="127" name="组 126"/>
            <p:cNvGrpSpPr/>
            <p:nvPr/>
          </p:nvGrpSpPr>
          <p:grpSpPr>
            <a:xfrm>
              <a:off x="1460748" y="4545608"/>
              <a:ext cx="1944911" cy="150091"/>
              <a:chOff x="1905000" y="1535545"/>
              <a:chExt cx="3313545" cy="150091"/>
            </a:xfrm>
          </p:grpSpPr>
          <p:cxnSp>
            <p:nvCxnSpPr>
              <p:cNvPr id="129" name="直线连接符 128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线连接符 129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线连接符 130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直线连接符 127"/>
            <p:cNvCxnSpPr/>
            <p:nvPr/>
          </p:nvCxnSpPr>
          <p:spPr>
            <a:xfrm>
              <a:off x="2721342" y="4695699"/>
              <a:ext cx="684317" cy="4780"/>
            </a:xfrm>
            <a:prstGeom prst="line">
              <a:avLst/>
            </a:prstGeom>
            <a:ln w="38100"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组 138"/>
          <p:cNvGrpSpPr/>
          <p:nvPr/>
        </p:nvGrpSpPr>
        <p:grpSpPr>
          <a:xfrm>
            <a:off x="4678017" y="5467329"/>
            <a:ext cx="1944911" cy="150091"/>
            <a:chOff x="2649838" y="5629726"/>
            <a:chExt cx="1944911" cy="150091"/>
          </a:xfrm>
        </p:grpSpPr>
        <p:grpSp>
          <p:nvGrpSpPr>
            <p:cNvPr id="132" name="组 131"/>
            <p:cNvGrpSpPr/>
            <p:nvPr/>
          </p:nvGrpSpPr>
          <p:grpSpPr>
            <a:xfrm>
              <a:off x="2649838" y="5629726"/>
              <a:ext cx="1944911" cy="150091"/>
              <a:chOff x="1905000" y="1535545"/>
              <a:chExt cx="3313545" cy="150091"/>
            </a:xfrm>
          </p:grpSpPr>
          <p:cxnSp>
            <p:nvCxnSpPr>
              <p:cNvPr id="133" name="直线连接符 132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连接符 133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符 134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8" name="直线连接符 137"/>
            <p:cNvCxnSpPr/>
            <p:nvPr/>
          </p:nvCxnSpPr>
          <p:spPr>
            <a:xfrm>
              <a:off x="2649838" y="5775037"/>
              <a:ext cx="684317" cy="4780"/>
            </a:xfrm>
            <a:prstGeom prst="line">
              <a:avLst/>
            </a:prstGeom>
            <a:ln w="38100"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矩形 141"/>
          <p:cNvSpPr/>
          <p:nvPr/>
        </p:nvSpPr>
        <p:spPr>
          <a:xfrm>
            <a:off x="2522395" y="2932545"/>
            <a:ext cx="4289423" cy="935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2522395" y="3953791"/>
            <a:ext cx="4289423" cy="1784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0" name="曲线连接符 149"/>
          <p:cNvCxnSpPr>
            <a:stCxn id="142" idx="1"/>
            <a:endCxn id="143" idx="1"/>
          </p:cNvCxnSpPr>
          <p:nvPr/>
        </p:nvCxnSpPr>
        <p:spPr>
          <a:xfrm rot="10800000" flipV="1">
            <a:off x="2522395" y="3400135"/>
            <a:ext cx="12700" cy="1445805"/>
          </a:xfrm>
          <a:prstGeom prst="curvedConnector3">
            <a:avLst>
              <a:gd name="adj1" fmla="val 507272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矩形 155"/>
          <p:cNvSpPr/>
          <p:nvPr/>
        </p:nvSpPr>
        <p:spPr>
          <a:xfrm>
            <a:off x="5668818" y="658091"/>
            <a:ext cx="1143000" cy="231422"/>
          </a:xfrm>
          <a:prstGeom prst="rect">
            <a:avLst/>
          </a:prstGeom>
          <a:solidFill>
            <a:srgbClr val="1180D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</a:t>
            </a:r>
            <a:r>
              <a:rPr kumimoji="1" lang="en-US" altLang="zh-CN" baseline="-25000" dirty="0" smtClean="0">
                <a:solidFill>
                  <a:schemeClr val="tx1"/>
                </a:solidFill>
              </a:rPr>
              <a:t>1</a:t>
            </a:r>
            <a:endParaRPr kumimoji="1"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6811818" y="658091"/>
            <a:ext cx="1143000" cy="231422"/>
          </a:xfrm>
          <a:prstGeom prst="rect">
            <a:avLst/>
          </a:prstGeom>
          <a:solidFill>
            <a:srgbClr val="43D61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</a:t>
            </a:r>
            <a:r>
              <a:rPr kumimoji="1" lang="en-US" altLang="zh-CN" baseline="-25000" dirty="0" smtClean="0">
                <a:solidFill>
                  <a:schemeClr val="tx1"/>
                </a:solidFill>
              </a:rPr>
              <a:t>2</a:t>
            </a:r>
            <a:endParaRPr kumimoji="1"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6240318" y="1047199"/>
            <a:ext cx="1143000" cy="231422"/>
          </a:xfrm>
          <a:prstGeom prst="rect">
            <a:avLst/>
          </a:prstGeom>
          <a:solidFill>
            <a:srgbClr val="1180D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t</a:t>
            </a:r>
            <a:r>
              <a:rPr kumimoji="1" lang="en-US" altLang="zh-CN" baseline="-25000" dirty="0" smtClean="0">
                <a:solidFill>
                  <a:schemeClr val="tx1"/>
                </a:solidFill>
              </a:rPr>
              <a:t>1</a:t>
            </a:r>
            <a:endParaRPr kumimoji="1" lang="zh-CN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60" name="直线连接符 159"/>
          <p:cNvCxnSpPr/>
          <p:nvPr/>
        </p:nvCxnSpPr>
        <p:spPr>
          <a:xfrm>
            <a:off x="5668818" y="889513"/>
            <a:ext cx="0" cy="547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/>
          <p:cNvCxnSpPr/>
          <p:nvPr/>
        </p:nvCxnSpPr>
        <p:spPr>
          <a:xfrm>
            <a:off x="6240318" y="881592"/>
            <a:ext cx="0" cy="547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5827222" y="1087880"/>
            <a:ext cx="264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Times New Roman"/>
                <a:cs typeface="Times New Roman"/>
              </a:rPr>
              <a:t>z</a:t>
            </a:r>
            <a:endParaRPr kumimoji="1" lang="zh-CN" altLang="en-US" sz="1400" dirty="0" smtClean="0">
              <a:latin typeface="Times New Roman"/>
              <a:cs typeface="Times New Roman"/>
            </a:endParaRPr>
          </a:p>
        </p:txBody>
      </p:sp>
      <p:cxnSp>
        <p:nvCxnSpPr>
          <p:cNvPr id="164" name="直线箭头连接符 163"/>
          <p:cNvCxnSpPr/>
          <p:nvPr/>
        </p:nvCxnSpPr>
        <p:spPr>
          <a:xfrm flipH="1">
            <a:off x="5656400" y="1278621"/>
            <a:ext cx="1584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直线箭头连接符 170"/>
          <p:cNvCxnSpPr/>
          <p:nvPr/>
        </p:nvCxnSpPr>
        <p:spPr>
          <a:xfrm>
            <a:off x="6069919" y="1278621"/>
            <a:ext cx="1584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01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736725" y="1138630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Input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0260" y="1138630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Pulse</a:t>
            </a:r>
            <a:r>
              <a:rPr kumimoji="1" lang="en-US" altLang="zh-CN" dirty="0" smtClean="0">
                <a:solidFill>
                  <a:schemeClr val="tx1"/>
                </a:solidFill>
              </a:rPr>
              <a:t>-wise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Matched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Filter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56719" y="349473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Freq</a:t>
            </a:r>
            <a:r>
              <a:rPr kumimoji="1" lang="zh-CN" altLang="zh-CN" dirty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&amp;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Timing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Estimator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10480" y="2028378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Chopper</a:t>
            </a:r>
          </a:p>
        </p:txBody>
      </p:sp>
      <p:sp>
        <p:nvSpPr>
          <p:cNvPr id="9" name="矩形 8"/>
          <p:cNvSpPr/>
          <p:nvPr/>
        </p:nvSpPr>
        <p:spPr>
          <a:xfrm>
            <a:off x="7516411" y="407110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Amp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&amp;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Var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Estimator</a:t>
            </a:r>
          </a:p>
        </p:txBody>
      </p:sp>
      <p:sp>
        <p:nvSpPr>
          <p:cNvPr id="10" name="矩形 9"/>
          <p:cNvSpPr/>
          <p:nvPr/>
        </p:nvSpPr>
        <p:spPr>
          <a:xfrm>
            <a:off x="7516411" y="2584638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Decimator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for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data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seq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04230" y="3761592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Get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12" name="矩形 11"/>
          <p:cNvSpPr/>
          <p:nvPr/>
        </p:nvSpPr>
        <p:spPr>
          <a:xfrm>
            <a:off x="5904230" y="4895702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Get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Payload</a:t>
            </a:r>
          </a:p>
        </p:txBody>
      </p:sp>
      <p:sp>
        <p:nvSpPr>
          <p:cNvPr id="13" name="矩形 12"/>
          <p:cNvSpPr/>
          <p:nvPr/>
        </p:nvSpPr>
        <p:spPr>
          <a:xfrm>
            <a:off x="3357245" y="3761592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Constellation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14" name="矩形 13"/>
          <p:cNvSpPr/>
          <p:nvPr/>
        </p:nvSpPr>
        <p:spPr>
          <a:xfrm>
            <a:off x="3357245" y="4895702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Constellation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15" name="矩形 14"/>
          <p:cNvSpPr/>
          <p:nvPr/>
        </p:nvSpPr>
        <p:spPr>
          <a:xfrm>
            <a:off x="810260" y="4895702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CRC32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Decoder</a:t>
            </a:r>
          </a:p>
        </p:txBody>
      </p:sp>
      <p:grpSp>
        <p:nvGrpSpPr>
          <p:cNvPr id="21" name="组 20"/>
          <p:cNvGrpSpPr/>
          <p:nvPr/>
        </p:nvGrpSpPr>
        <p:grpSpPr>
          <a:xfrm>
            <a:off x="3556719" y="2203638"/>
            <a:ext cx="381000" cy="381000"/>
            <a:chOff x="5238750" y="698500"/>
            <a:chExt cx="381000" cy="381000"/>
          </a:xfrm>
        </p:grpSpPr>
        <p:sp>
          <p:nvSpPr>
            <p:cNvPr id="16" name="椭圆 15"/>
            <p:cNvSpPr/>
            <p:nvPr/>
          </p:nvSpPr>
          <p:spPr>
            <a:xfrm>
              <a:off x="5238750" y="6985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8" name="直线连接符 17"/>
            <p:cNvCxnSpPr>
              <a:stCxn id="16" idx="1"/>
              <a:endCxn id="16" idx="5"/>
            </p:cNvCxnSpPr>
            <p:nvPr/>
          </p:nvCxnSpPr>
          <p:spPr>
            <a:xfrm>
              <a:off x="5294546" y="754296"/>
              <a:ext cx="269408" cy="2694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/>
            <p:cNvCxnSpPr>
              <a:stCxn id="16" idx="7"/>
              <a:endCxn id="16" idx="3"/>
            </p:cNvCxnSpPr>
            <p:nvPr/>
          </p:nvCxnSpPr>
          <p:spPr>
            <a:xfrm flipH="1">
              <a:off x="5294546" y="754296"/>
              <a:ext cx="269408" cy="2694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/>
          <p:cNvSpPr/>
          <p:nvPr/>
        </p:nvSpPr>
        <p:spPr>
          <a:xfrm>
            <a:off x="3290019" y="1405332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VCO</a:t>
            </a:r>
          </a:p>
        </p:txBody>
      </p:sp>
      <p:sp>
        <p:nvSpPr>
          <p:cNvPr id="26" name="矩形 25"/>
          <p:cNvSpPr/>
          <p:nvPr/>
        </p:nvSpPr>
        <p:spPr>
          <a:xfrm>
            <a:off x="4470400" y="1405332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×(-1)</a:t>
            </a:r>
          </a:p>
        </p:txBody>
      </p:sp>
      <p:sp>
        <p:nvSpPr>
          <p:cNvPr id="27" name="矩形 26"/>
          <p:cNvSpPr/>
          <p:nvPr/>
        </p:nvSpPr>
        <p:spPr>
          <a:xfrm>
            <a:off x="7516411" y="1544041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Decimator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for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training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seq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10260" y="3761592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Header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Parser</a:t>
            </a:r>
          </a:p>
        </p:txBody>
      </p:sp>
      <p:sp>
        <p:nvSpPr>
          <p:cNvPr id="29" name="矩形 28"/>
          <p:cNvSpPr/>
          <p:nvPr/>
        </p:nvSpPr>
        <p:spPr>
          <a:xfrm>
            <a:off x="-1736725" y="4895702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Payload</a:t>
            </a:r>
          </a:p>
        </p:txBody>
      </p:sp>
      <p:sp>
        <p:nvSpPr>
          <p:cNvPr id="30" name="矩形 29"/>
          <p:cNvSpPr/>
          <p:nvPr/>
        </p:nvSpPr>
        <p:spPr>
          <a:xfrm>
            <a:off x="-1736725" y="3761592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Packet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Info</a:t>
            </a:r>
          </a:p>
        </p:txBody>
      </p:sp>
      <p:cxnSp>
        <p:nvCxnSpPr>
          <p:cNvPr id="32" name="直线箭头连接符 31"/>
          <p:cNvCxnSpPr>
            <a:stCxn id="4" idx="3"/>
            <a:endCxn id="5" idx="1"/>
          </p:cNvCxnSpPr>
          <p:nvPr/>
        </p:nvCxnSpPr>
        <p:spPr>
          <a:xfrm>
            <a:off x="92075" y="1504390"/>
            <a:ext cx="7181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5" idx="3"/>
            <a:endCxn id="6" idx="1"/>
          </p:cNvCxnSpPr>
          <p:nvPr/>
        </p:nvCxnSpPr>
        <p:spPr>
          <a:xfrm flipV="1">
            <a:off x="2639060" y="715233"/>
            <a:ext cx="917659" cy="78915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5" idx="3"/>
            <a:endCxn id="16" idx="2"/>
          </p:cNvCxnSpPr>
          <p:nvPr/>
        </p:nvCxnSpPr>
        <p:spPr>
          <a:xfrm>
            <a:off x="2639060" y="1504390"/>
            <a:ext cx="917659" cy="88974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6" idx="2"/>
            <a:endCxn id="26" idx="0"/>
          </p:cNvCxnSpPr>
          <p:nvPr/>
        </p:nvCxnSpPr>
        <p:spPr>
          <a:xfrm rot="16200000" flipH="1">
            <a:off x="4537190" y="1014921"/>
            <a:ext cx="324339" cy="45648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6" idx="3"/>
            <a:endCxn id="8" idx="0"/>
          </p:cNvCxnSpPr>
          <p:nvPr/>
        </p:nvCxnSpPr>
        <p:spPr>
          <a:xfrm>
            <a:off x="5385519" y="715233"/>
            <a:ext cx="639361" cy="131314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16" idx="6"/>
            <a:endCxn id="8" idx="1"/>
          </p:cNvCxnSpPr>
          <p:nvPr/>
        </p:nvCxnSpPr>
        <p:spPr>
          <a:xfrm>
            <a:off x="3937719" y="2394138"/>
            <a:ext cx="11727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26" idx="1"/>
            <a:endCxn id="25" idx="3"/>
          </p:cNvCxnSpPr>
          <p:nvPr/>
        </p:nvCxnSpPr>
        <p:spPr>
          <a:xfrm flipH="1">
            <a:off x="4204419" y="1588212"/>
            <a:ext cx="2659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25" idx="2"/>
            <a:endCxn id="16" idx="0"/>
          </p:cNvCxnSpPr>
          <p:nvPr/>
        </p:nvCxnSpPr>
        <p:spPr>
          <a:xfrm>
            <a:off x="3747219" y="1771092"/>
            <a:ext cx="0" cy="4325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8" idx="3"/>
            <a:endCxn id="27" idx="1"/>
          </p:cNvCxnSpPr>
          <p:nvPr/>
        </p:nvCxnSpPr>
        <p:spPr>
          <a:xfrm flipV="1">
            <a:off x="6939280" y="1909801"/>
            <a:ext cx="577131" cy="48433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8" idx="3"/>
            <a:endCxn id="10" idx="1"/>
          </p:cNvCxnSpPr>
          <p:nvPr/>
        </p:nvCxnSpPr>
        <p:spPr>
          <a:xfrm>
            <a:off x="6939280" y="2394138"/>
            <a:ext cx="577131" cy="5562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/>
          <p:cNvCxnSpPr>
            <a:stCxn id="27" idx="0"/>
            <a:endCxn id="9" idx="2"/>
          </p:cNvCxnSpPr>
          <p:nvPr/>
        </p:nvCxnSpPr>
        <p:spPr>
          <a:xfrm flipV="1">
            <a:off x="8430811" y="1138630"/>
            <a:ext cx="0" cy="4054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/>
          <p:cNvCxnSpPr>
            <a:stCxn id="11" idx="1"/>
            <a:endCxn id="13" idx="3"/>
          </p:cNvCxnSpPr>
          <p:nvPr/>
        </p:nvCxnSpPr>
        <p:spPr>
          <a:xfrm flipH="1">
            <a:off x="5186045" y="4127352"/>
            <a:ext cx="7181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>
            <a:stCxn id="13" idx="1"/>
            <a:endCxn id="28" idx="3"/>
          </p:cNvCxnSpPr>
          <p:nvPr/>
        </p:nvCxnSpPr>
        <p:spPr>
          <a:xfrm flipH="1">
            <a:off x="2639060" y="4127352"/>
            <a:ext cx="7181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>
            <a:stCxn id="28" idx="1"/>
            <a:endCxn id="30" idx="3"/>
          </p:cNvCxnSpPr>
          <p:nvPr/>
        </p:nvCxnSpPr>
        <p:spPr>
          <a:xfrm flipH="1">
            <a:off x="92075" y="4127352"/>
            <a:ext cx="7181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stCxn id="12" idx="1"/>
            <a:endCxn id="14" idx="3"/>
          </p:cNvCxnSpPr>
          <p:nvPr/>
        </p:nvCxnSpPr>
        <p:spPr>
          <a:xfrm flipH="1">
            <a:off x="5186045" y="5261462"/>
            <a:ext cx="7181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14" idx="1"/>
            <a:endCxn id="15" idx="3"/>
          </p:cNvCxnSpPr>
          <p:nvPr/>
        </p:nvCxnSpPr>
        <p:spPr>
          <a:xfrm flipH="1">
            <a:off x="2639060" y="5261462"/>
            <a:ext cx="7181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/>
          <p:cNvCxnSpPr>
            <a:stCxn id="15" idx="1"/>
            <a:endCxn id="29" idx="3"/>
          </p:cNvCxnSpPr>
          <p:nvPr/>
        </p:nvCxnSpPr>
        <p:spPr>
          <a:xfrm flipH="1">
            <a:off x="92075" y="5261462"/>
            <a:ext cx="7181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10" idx="2"/>
            <a:endCxn id="11" idx="3"/>
          </p:cNvCxnSpPr>
          <p:nvPr/>
        </p:nvCxnSpPr>
        <p:spPr>
          <a:xfrm rot="5400000">
            <a:off x="7676324" y="3372865"/>
            <a:ext cx="811194" cy="69778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 92"/>
          <p:cNvCxnSpPr>
            <a:stCxn id="10" idx="2"/>
            <a:endCxn id="12" idx="3"/>
          </p:cNvCxnSpPr>
          <p:nvPr/>
        </p:nvCxnSpPr>
        <p:spPr>
          <a:xfrm rot="5400000">
            <a:off x="7109269" y="3939920"/>
            <a:ext cx="1945304" cy="69778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组 115"/>
          <p:cNvGrpSpPr/>
          <p:nvPr/>
        </p:nvGrpSpPr>
        <p:grpSpPr>
          <a:xfrm>
            <a:off x="4927600" y="1349375"/>
            <a:ext cx="4756150" cy="2184400"/>
            <a:chOff x="4927600" y="1349375"/>
            <a:chExt cx="4756150" cy="2184400"/>
          </a:xfrm>
        </p:grpSpPr>
        <p:cxnSp>
          <p:nvCxnSpPr>
            <p:cNvPr id="97" name="直线连接符 96"/>
            <p:cNvCxnSpPr/>
            <p:nvPr/>
          </p:nvCxnSpPr>
          <p:spPr>
            <a:xfrm>
              <a:off x="6939280" y="1349375"/>
              <a:ext cx="274447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符 97"/>
            <p:cNvCxnSpPr/>
            <p:nvPr/>
          </p:nvCxnSpPr>
          <p:spPr>
            <a:xfrm>
              <a:off x="4927600" y="3533775"/>
              <a:ext cx="475615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99"/>
            <p:cNvCxnSpPr/>
            <p:nvPr/>
          </p:nvCxnSpPr>
          <p:spPr>
            <a:xfrm flipV="1">
              <a:off x="9683750" y="1349375"/>
              <a:ext cx="0" cy="2184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103"/>
            <p:cNvCxnSpPr/>
            <p:nvPr/>
          </p:nvCxnSpPr>
          <p:spPr>
            <a:xfrm flipV="1">
              <a:off x="6939280" y="1349375"/>
              <a:ext cx="0" cy="52077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符 111"/>
            <p:cNvCxnSpPr/>
            <p:nvPr/>
          </p:nvCxnSpPr>
          <p:spPr>
            <a:xfrm>
              <a:off x="4927600" y="1870150"/>
              <a:ext cx="202128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连接符 113"/>
            <p:cNvCxnSpPr/>
            <p:nvPr/>
          </p:nvCxnSpPr>
          <p:spPr>
            <a:xfrm flipV="1">
              <a:off x="4927600" y="1870150"/>
              <a:ext cx="0" cy="16636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文本框 116"/>
          <p:cNvSpPr txBox="1"/>
          <p:nvPr/>
        </p:nvSpPr>
        <p:spPr>
          <a:xfrm>
            <a:off x="5110480" y="2950398"/>
            <a:ext cx="203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Chopper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err="1" smtClean="0"/>
              <a:t>Correlator</a:t>
            </a:r>
            <a:endParaRPr kumimoji="1" lang="zh-CN" altLang="en-US" b="1" dirty="0" smtClean="0"/>
          </a:p>
        </p:txBody>
      </p:sp>
      <p:sp>
        <p:nvSpPr>
          <p:cNvPr id="120" name="五角星 119"/>
          <p:cNvSpPr/>
          <p:nvPr/>
        </p:nvSpPr>
        <p:spPr>
          <a:xfrm>
            <a:off x="4975860" y="3058536"/>
            <a:ext cx="175260" cy="17526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五角星 120"/>
          <p:cNvSpPr/>
          <p:nvPr/>
        </p:nvSpPr>
        <p:spPr>
          <a:xfrm>
            <a:off x="3612515" y="511885"/>
            <a:ext cx="175260" cy="17526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455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116289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Payload</a:t>
            </a:r>
          </a:p>
        </p:txBody>
      </p:sp>
      <p:sp>
        <p:nvSpPr>
          <p:cNvPr id="5" name="矩形 4"/>
          <p:cNvSpPr/>
          <p:nvPr/>
        </p:nvSpPr>
        <p:spPr>
          <a:xfrm>
            <a:off x="2563411" y="1140863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CRC32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7" name="矩形 6"/>
          <p:cNvSpPr/>
          <p:nvPr/>
        </p:nvSpPr>
        <p:spPr>
          <a:xfrm>
            <a:off x="4978400" y="2595013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Redundant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Bits</a:t>
            </a:r>
          </a:p>
        </p:txBody>
      </p:sp>
      <p:sp>
        <p:nvSpPr>
          <p:cNvPr id="8" name="矩形 7"/>
          <p:cNvSpPr/>
          <p:nvPr/>
        </p:nvSpPr>
        <p:spPr>
          <a:xfrm>
            <a:off x="7601669" y="1590570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Tag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Mixer</a:t>
            </a:r>
          </a:p>
        </p:txBody>
      </p:sp>
      <p:sp>
        <p:nvSpPr>
          <p:cNvPr id="9" name="矩形 8"/>
          <p:cNvSpPr/>
          <p:nvPr/>
        </p:nvSpPr>
        <p:spPr>
          <a:xfrm>
            <a:off x="-4718050" y="3623057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Data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String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Power</a:t>
            </a:r>
          </a:p>
        </p:txBody>
      </p:sp>
      <p:grpSp>
        <p:nvGrpSpPr>
          <p:cNvPr id="10" name="组 9"/>
          <p:cNvGrpSpPr/>
          <p:nvPr/>
        </p:nvGrpSpPr>
        <p:grpSpPr>
          <a:xfrm>
            <a:off x="9430469" y="3636497"/>
            <a:ext cx="381000" cy="381000"/>
            <a:chOff x="5238750" y="698500"/>
            <a:chExt cx="381000" cy="381000"/>
          </a:xfrm>
        </p:grpSpPr>
        <p:sp>
          <p:nvSpPr>
            <p:cNvPr id="11" name="椭圆 10"/>
            <p:cNvSpPr/>
            <p:nvPr/>
          </p:nvSpPr>
          <p:spPr>
            <a:xfrm>
              <a:off x="5238750" y="6985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" name="直线连接符 11"/>
            <p:cNvCxnSpPr>
              <a:stCxn id="11" idx="1"/>
              <a:endCxn id="11" idx="5"/>
            </p:cNvCxnSpPr>
            <p:nvPr/>
          </p:nvCxnSpPr>
          <p:spPr>
            <a:xfrm>
              <a:off x="5294546" y="754296"/>
              <a:ext cx="269408" cy="2694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/>
            <p:cNvCxnSpPr>
              <a:stCxn id="11" idx="7"/>
              <a:endCxn id="11" idx="3"/>
            </p:cNvCxnSpPr>
            <p:nvPr/>
          </p:nvCxnSpPr>
          <p:spPr>
            <a:xfrm flipH="1">
              <a:off x="5294546" y="754296"/>
              <a:ext cx="269408" cy="2694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3422015" y="2904977"/>
            <a:ext cx="381000" cy="381000"/>
            <a:chOff x="5238750" y="698500"/>
            <a:chExt cx="381000" cy="381000"/>
          </a:xfrm>
        </p:grpSpPr>
        <p:sp>
          <p:nvSpPr>
            <p:cNvPr id="15" name="椭圆 14"/>
            <p:cNvSpPr/>
            <p:nvPr/>
          </p:nvSpPr>
          <p:spPr>
            <a:xfrm>
              <a:off x="5238750" y="6985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" name="直线连接符 15"/>
            <p:cNvCxnSpPr>
              <a:stCxn id="15" idx="1"/>
              <a:endCxn id="15" idx="5"/>
            </p:cNvCxnSpPr>
            <p:nvPr/>
          </p:nvCxnSpPr>
          <p:spPr>
            <a:xfrm>
              <a:off x="5294546" y="754296"/>
              <a:ext cx="269408" cy="2694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/>
            <p:cNvCxnSpPr>
              <a:stCxn id="15" idx="7"/>
              <a:endCxn id="15" idx="3"/>
            </p:cNvCxnSpPr>
            <p:nvPr/>
          </p:nvCxnSpPr>
          <p:spPr>
            <a:xfrm flipH="1">
              <a:off x="5294546" y="754296"/>
              <a:ext cx="269408" cy="2694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/>
          <p:cNvSpPr/>
          <p:nvPr/>
        </p:nvSpPr>
        <p:spPr>
          <a:xfrm>
            <a:off x="-4626610" y="4506977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Training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String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Power</a:t>
            </a:r>
          </a:p>
        </p:txBody>
      </p:sp>
      <p:sp>
        <p:nvSpPr>
          <p:cNvPr id="19" name="矩形 18"/>
          <p:cNvSpPr/>
          <p:nvPr/>
        </p:nvSpPr>
        <p:spPr>
          <a:xfrm>
            <a:off x="-2889250" y="1956330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Convoluion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2736850" y="2840250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Convoluion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-2501900" y="3824500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Convoluion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2320925" y="4682237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Root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Raise-Cosine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6" name="矩形 5"/>
          <p:cNvSpPr/>
          <p:nvPr/>
        </p:nvSpPr>
        <p:spPr>
          <a:xfrm>
            <a:off x="4978400" y="656146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Packet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Header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Formatter</a:t>
            </a:r>
          </a:p>
        </p:txBody>
      </p:sp>
      <p:sp>
        <p:nvSpPr>
          <p:cNvPr id="23" name="矩形 22"/>
          <p:cNvSpPr/>
          <p:nvPr/>
        </p:nvSpPr>
        <p:spPr>
          <a:xfrm>
            <a:off x="4978400" y="1625580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Repack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Bits</a:t>
            </a:r>
          </a:p>
        </p:txBody>
      </p:sp>
      <p:sp>
        <p:nvSpPr>
          <p:cNvPr id="25" name="矩形 24"/>
          <p:cNvSpPr/>
          <p:nvPr/>
        </p:nvSpPr>
        <p:spPr>
          <a:xfrm>
            <a:off x="0" y="3574119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Training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Seq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34" name="组 33"/>
          <p:cNvGrpSpPr/>
          <p:nvPr/>
        </p:nvGrpSpPr>
        <p:grpSpPr>
          <a:xfrm>
            <a:off x="-5081102" y="2649750"/>
            <a:ext cx="381000" cy="381000"/>
            <a:chOff x="2967523" y="3788897"/>
            <a:chExt cx="381000" cy="381000"/>
          </a:xfrm>
        </p:grpSpPr>
        <p:sp>
          <p:nvSpPr>
            <p:cNvPr id="27" name="椭圆 26"/>
            <p:cNvSpPr/>
            <p:nvPr/>
          </p:nvSpPr>
          <p:spPr>
            <a:xfrm>
              <a:off x="2967523" y="3788897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8" name="直线连接符 27"/>
            <p:cNvCxnSpPr>
              <a:stCxn id="27" idx="2"/>
              <a:endCxn id="27" idx="6"/>
            </p:cNvCxnSpPr>
            <p:nvPr/>
          </p:nvCxnSpPr>
          <p:spPr>
            <a:xfrm>
              <a:off x="2967523" y="3979397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>
              <a:stCxn id="27" idx="0"/>
              <a:endCxn id="27" idx="4"/>
            </p:cNvCxnSpPr>
            <p:nvPr/>
          </p:nvCxnSpPr>
          <p:spPr>
            <a:xfrm>
              <a:off x="3158023" y="3788897"/>
              <a:ext cx="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肘形连接符 36"/>
          <p:cNvCxnSpPr>
            <a:stCxn id="5" idx="3"/>
            <a:endCxn id="6" idx="1"/>
          </p:cNvCxnSpPr>
          <p:nvPr/>
        </p:nvCxnSpPr>
        <p:spPr>
          <a:xfrm flipV="1">
            <a:off x="4392211" y="1021906"/>
            <a:ext cx="586189" cy="48471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5" idx="3"/>
            <a:endCxn id="23" idx="1"/>
          </p:cNvCxnSpPr>
          <p:nvPr/>
        </p:nvCxnSpPr>
        <p:spPr>
          <a:xfrm>
            <a:off x="4392211" y="1506623"/>
            <a:ext cx="586189" cy="48471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4" idx="3"/>
            <a:endCxn id="5" idx="1"/>
          </p:cNvCxnSpPr>
          <p:nvPr/>
        </p:nvCxnSpPr>
        <p:spPr>
          <a:xfrm>
            <a:off x="1828800" y="1482049"/>
            <a:ext cx="734611" cy="245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58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4170</TotalTime>
  <Words>125</Words>
  <Application>Microsoft Macintosh PowerPoint</Application>
  <PresentationFormat>全屏显示(4:3)</PresentationFormat>
  <Paragraphs>74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Wang</dc:creator>
  <cp:lastModifiedBy>Yu Wang</cp:lastModifiedBy>
  <cp:revision>25</cp:revision>
  <dcterms:created xsi:type="dcterms:W3CDTF">2016-05-16T17:53:31Z</dcterms:created>
  <dcterms:modified xsi:type="dcterms:W3CDTF">2016-06-18T21:26:37Z</dcterms:modified>
</cp:coreProperties>
</file>