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8B59-0E88-E442-B9F1-38C060CB89E9}">
          <p14:sldIdLst>
            <p14:sldId id="256"/>
            <p14:sldId id="257"/>
            <p14:sldId id="258"/>
            <p14:sldId id="259"/>
          </p14:sldIdLst>
        </p14:section>
        <p14:section name="Predict Network Status" id="{FEC046B3-1D1B-C84E-8634-F011F0A428EB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5173"/>
  </p:normalViewPr>
  <p:slideViewPr>
    <p:cSldViewPr snapToGrid="0" snapToObjects="1">
      <p:cViewPr>
        <p:scale>
          <a:sx n="95" d="100"/>
          <a:sy n="95" d="100"/>
        </p:scale>
        <p:origin x="6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164" y="-300388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80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869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9458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047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392153" y="-2342144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392153" y="-142774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136859" y="-142774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392153" y="-142774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1626271" y="-142774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7757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169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7758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347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38936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5731042" y="4267202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5731042" y="5181601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475748" y="5181601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2" idx="0"/>
          </p:cNvCxnSpPr>
          <p:nvPr/>
        </p:nvCxnSpPr>
        <p:spPr>
          <a:xfrm>
            <a:off x="5731042" y="5181601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10800000" flipV="1">
            <a:off x="1965160" y="5181601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28346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3052" y="1911018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89796" y="1291391"/>
            <a:ext cx="6282489" cy="3296653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/>
          <p:cNvCxnSpPr>
            <a:stCxn id="27" idx="2"/>
            <a:endCxn id="12" idx="0"/>
          </p:cNvCxnSpPr>
          <p:nvPr/>
        </p:nvCxnSpPr>
        <p:spPr>
          <a:xfrm flipH="1">
            <a:off x="4475747" y="2572755"/>
            <a:ext cx="1255295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" idx="2"/>
            <a:endCxn id="26" idx="0"/>
          </p:cNvCxnSpPr>
          <p:nvPr/>
        </p:nvCxnSpPr>
        <p:spPr>
          <a:xfrm>
            <a:off x="5731042" y="2572755"/>
            <a:ext cx="1255294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12" idx="3"/>
            <a:endCxn id="26" idx="1"/>
          </p:cNvCxnSpPr>
          <p:nvPr/>
        </p:nvCxnSpPr>
        <p:spPr>
          <a:xfrm>
            <a:off x="5233736" y="3593434"/>
            <a:ext cx="9946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1987" y="5083344"/>
            <a:ext cx="818146" cy="1509962"/>
            <a:chOff x="697832" y="980575"/>
            <a:chExt cx="818146" cy="150996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74431" y="5083344"/>
            <a:ext cx="818146" cy="1509962"/>
            <a:chOff x="697832" y="980575"/>
            <a:chExt cx="818146" cy="15099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264695" y="5342022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73742" y="5342021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405060" y="3970426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494173" y="4030581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08295" y="4752474"/>
            <a:ext cx="372979" cy="146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31315" y="4421610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endParaRPr kumimoji="1"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0542" y="122323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360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8949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19538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Cache3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0127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4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76598" y="122322"/>
            <a:ext cx="1515979" cy="6617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0070C0"/>
                </a:solidFill>
              </a:rPr>
              <a:t>Server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>
            <a:stCxn id="24" idx="2"/>
            <a:endCxn id="27" idx="0"/>
          </p:cNvCxnSpPr>
          <p:nvPr/>
        </p:nvCxnSpPr>
        <p:spPr>
          <a:xfrm flipH="1">
            <a:off x="1656350" y="784060"/>
            <a:ext cx="1212182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8" idx="0"/>
          </p:cNvCxnSpPr>
          <p:nvPr/>
        </p:nvCxnSpPr>
        <p:spPr>
          <a:xfrm>
            <a:off x="2868532" y="784060"/>
            <a:ext cx="1298407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29" idx="0"/>
          </p:cNvCxnSpPr>
          <p:nvPr/>
        </p:nvCxnSpPr>
        <p:spPr>
          <a:xfrm>
            <a:off x="2868532" y="784060"/>
            <a:ext cx="3808996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28" idx="0"/>
          </p:cNvCxnSpPr>
          <p:nvPr/>
        </p:nvCxnSpPr>
        <p:spPr>
          <a:xfrm flipH="1">
            <a:off x="4166939" y="784059"/>
            <a:ext cx="386764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29" idx="0"/>
          </p:cNvCxnSpPr>
          <p:nvPr/>
        </p:nvCxnSpPr>
        <p:spPr>
          <a:xfrm flipH="1">
            <a:off x="6677528" y="784059"/>
            <a:ext cx="1357060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2"/>
            <a:endCxn id="30" idx="0"/>
          </p:cNvCxnSpPr>
          <p:nvPr/>
        </p:nvCxnSpPr>
        <p:spPr>
          <a:xfrm>
            <a:off x="8034588" y="784059"/>
            <a:ext cx="115352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3264"/>
              </p:ext>
            </p:extLst>
          </p:nvPr>
        </p:nvGraphicFramePr>
        <p:xfrm>
          <a:off x="866272" y="430908"/>
          <a:ext cx="47698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463"/>
                <a:gridCol w="1192463"/>
                <a:gridCol w="1192463"/>
                <a:gridCol w="119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22924" y="885083"/>
            <a:ext cx="5446295" cy="4489017"/>
            <a:chOff x="6322924" y="885083"/>
            <a:chExt cx="5446295" cy="4489017"/>
          </a:xfrm>
        </p:grpSpPr>
        <p:sp>
          <p:nvSpPr>
            <p:cNvPr id="6" name="Oval 5"/>
            <p:cNvSpPr/>
            <p:nvPr/>
          </p:nvSpPr>
          <p:spPr>
            <a:xfrm>
              <a:off x="9888618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96479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878882" y="2842838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888617" y="4800595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smtClean="0">
                  <a:solidFill>
                    <a:srgbClr val="0070C0"/>
                  </a:solidFill>
                </a:rPr>
                <a:t>B1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6478" y="4800594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0070C0"/>
                  </a:solidFill>
                </a:rPr>
                <a:t>B2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2925" y="2842838"/>
              <a:ext cx="890337" cy="5735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tx1"/>
                  </a:solidFill>
                </a:rPr>
                <a:t>C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>
              <a:stCxn id="8" idx="7"/>
              <a:endCxn id="7" idx="1"/>
            </p:cNvCxnSpPr>
            <p:nvPr/>
          </p:nvCxnSpPr>
          <p:spPr>
            <a:xfrm rot="5400000" flipH="1" flipV="1">
              <a:off x="9037717" y="-12217"/>
              <a:ext cx="12700" cy="1962576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2"/>
              <a:endCxn id="12" idx="1"/>
            </p:cNvCxnSpPr>
            <p:nvPr/>
          </p:nvCxnSpPr>
          <p:spPr>
            <a:xfrm rot="10800000" flipV="1">
              <a:off x="6453313" y="1171836"/>
              <a:ext cx="84316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6"/>
              <a:endCxn id="9" idx="7"/>
            </p:cNvCxnSpPr>
            <p:nvPr/>
          </p:nvCxnSpPr>
          <p:spPr>
            <a:xfrm>
              <a:off x="10778955" y="1171836"/>
              <a:ext cx="85987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5"/>
              <a:endCxn id="10" idx="6"/>
            </p:cNvCxnSpPr>
            <p:nvPr/>
          </p:nvCxnSpPr>
          <p:spPr>
            <a:xfrm rot="5400000">
              <a:off x="10331397" y="3779912"/>
              <a:ext cx="1754993" cy="85987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2"/>
              <a:endCxn id="12" idx="7"/>
            </p:cNvCxnSpPr>
            <p:nvPr/>
          </p:nvCxnSpPr>
          <p:spPr>
            <a:xfrm rot="10800000" flipV="1">
              <a:off x="7082876" y="1171836"/>
              <a:ext cx="2805743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  <a:endCxn id="12" idx="7"/>
            </p:cNvCxnSpPr>
            <p:nvPr/>
          </p:nvCxnSpPr>
          <p:spPr>
            <a:xfrm rot="16200000" flipV="1">
              <a:off x="9046072" y="963629"/>
              <a:ext cx="12700" cy="3926394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2"/>
              <a:endCxn id="12" idx="6"/>
            </p:cNvCxnSpPr>
            <p:nvPr/>
          </p:nvCxnSpPr>
          <p:spPr>
            <a:xfrm rot="10800000">
              <a:off x="7213263" y="3129592"/>
              <a:ext cx="2675355" cy="1957757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2"/>
              <a:endCxn id="12" idx="3"/>
            </p:cNvCxnSpPr>
            <p:nvPr/>
          </p:nvCxnSpPr>
          <p:spPr>
            <a:xfrm rot="10800000">
              <a:off x="6453312" y="3332355"/>
              <a:ext cx="843166" cy="1754992"/>
            </a:xfrm>
            <a:prstGeom prst="curved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0" idx="3"/>
              <a:endCxn id="11" idx="5"/>
            </p:cNvCxnSpPr>
            <p:nvPr/>
          </p:nvCxnSpPr>
          <p:spPr>
            <a:xfrm rot="5400000" flipH="1">
              <a:off x="9037715" y="4308824"/>
              <a:ext cx="1" cy="1962576"/>
            </a:xfrm>
            <a:prstGeom prst="curvedConnector3">
              <a:avLst>
                <a:gd name="adj1" fmla="val -31258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6070644" y="3129591"/>
              <a:ext cx="3342006" cy="1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2" idx="2"/>
              <a:endCxn id="10" idx="4"/>
            </p:cNvCxnSpPr>
            <p:nvPr/>
          </p:nvCxnSpPr>
          <p:spPr>
            <a:xfrm rot="10800000" flipH="1" flipV="1">
              <a:off x="6322924" y="3129590"/>
              <a:ext cx="4010861" cy="2244509"/>
            </a:xfrm>
            <a:prstGeom prst="curvedConnector4">
              <a:avLst>
                <a:gd name="adj1" fmla="val -5700"/>
                <a:gd name="adj2" fmla="val 1409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2"/>
              <a:endCxn id="8" idx="1"/>
            </p:cNvCxnSpPr>
            <p:nvPr/>
          </p:nvCxnSpPr>
          <p:spPr>
            <a:xfrm rot="10800000" flipH="1">
              <a:off x="6322924" y="969071"/>
              <a:ext cx="1103941" cy="2160520"/>
            </a:xfrm>
            <a:prstGeom prst="curvedConnector4">
              <a:avLst>
                <a:gd name="adj1" fmla="val -20708"/>
                <a:gd name="adj2" fmla="val 11446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6"/>
              <a:endCxn id="10" idx="0"/>
            </p:cNvCxnSpPr>
            <p:nvPr/>
          </p:nvCxnSpPr>
          <p:spPr>
            <a:xfrm>
              <a:off x="8186816" y="1171836"/>
              <a:ext cx="2146970" cy="362875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7" idx="4"/>
              <a:endCxn id="10" idx="0"/>
            </p:cNvCxnSpPr>
            <p:nvPr/>
          </p:nvCxnSpPr>
          <p:spPr>
            <a:xfrm rot="5400000">
              <a:off x="8662784" y="3129591"/>
              <a:ext cx="3342007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0" idx="2"/>
              <a:endCxn id="8" idx="6"/>
            </p:cNvCxnSpPr>
            <p:nvPr/>
          </p:nvCxnSpPr>
          <p:spPr>
            <a:xfrm rot="10800000">
              <a:off x="8186817" y="1171836"/>
              <a:ext cx="1701801" cy="39155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0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84" y="154405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090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679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09373" y="2205792"/>
            <a:ext cx="3" cy="101265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2424364" y="2590801"/>
            <a:ext cx="2025315" cy="12552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</p:cNvCxnSpPr>
          <p:nvPr/>
        </p:nvCxnSpPr>
        <p:spPr>
          <a:xfrm rot="5400000">
            <a:off x="1169071" y="2590803"/>
            <a:ext cx="2025315" cy="12552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-2046581" y="-212175"/>
            <a:ext cx="3254541" cy="3198900"/>
            <a:chOff x="506" y="156905"/>
            <a:chExt cx="3254541" cy="3198900"/>
          </a:xfrm>
        </p:grpSpPr>
        <p:sp>
          <p:nvSpPr>
            <p:cNvPr id="4" name="Rectangle 3"/>
            <p:cNvSpPr/>
            <p:nvPr/>
          </p:nvSpPr>
          <p:spPr>
            <a:xfrm>
              <a:off x="1110419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Server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12047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Send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6" y="2206787"/>
              <a:ext cx="1143000" cy="1149018"/>
              <a:chOff x="866275" y="2781297"/>
              <a:chExt cx="1143000" cy="114901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112047" y="2206787"/>
              <a:ext cx="1143000" cy="1149018"/>
              <a:chOff x="2977816" y="2781297"/>
              <a:chExt cx="1143000" cy="11490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2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Elbow Connector 21"/>
            <p:cNvCxnSpPr>
              <a:stCxn id="4" idx="2"/>
              <a:endCxn id="9" idx="0"/>
            </p:cNvCxnSpPr>
            <p:nvPr/>
          </p:nvCxnSpPr>
          <p:spPr>
            <a:xfrm rot="5400000">
              <a:off x="306559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2"/>
              <a:endCxn id="11" idx="0"/>
            </p:cNvCxnSpPr>
            <p:nvPr/>
          </p:nvCxnSpPr>
          <p:spPr>
            <a:xfrm rot="16200000" flipH="1">
              <a:off x="1362329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47547" y="-416711"/>
            <a:ext cx="3254541" cy="3198900"/>
            <a:chOff x="4440157" y="156905"/>
            <a:chExt cx="3254541" cy="3198900"/>
          </a:xfrm>
        </p:grpSpPr>
        <p:sp>
          <p:nvSpPr>
            <p:cNvPr id="27" name="Rectangle 26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Elbow Connector 34"/>
            <p:cNvCxnSpPr>
              <a:endCxn id="34" idx="0"/>
            </p:cNvCxnSpPr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36" idx="0"/>
            </p:cNvCxnSpPr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106507" y="-387521"/>
            <a:ext cx="3254541" cy="3198900"/>
            <a:chOff x="4440157" y="156905"/>
            <a:chExt cx="3254541" cy="3198900"/>
          </a:xfrm>
        </p:grpSpPr>
        <p:sp>
          <p:nvSpPr>
            <p:cNvPr id="50" name="Rectangle 49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Elbow Connector 53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081986" y="-387521"/>
            <a:ext cx="3254541" cy="3198900"/>
            <a:chOff x="4440157" y="156905"/>
            <a:chExt cx="3254541" cy="3198900"/>
          </a:xfrm>
        </p:grpSpPr>
        <p:sp>
          <p:nvSpPr>
            <p:cNvPr id="61" name="Rectangle 60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Elbow Connector 64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-144727" y="3521242"/>
            <a:ext cx="3254541" cy="3198900"/>
            <a:chOff x="4440157" y="156905"/>
            <a:chExt cx="3254541" cy="3198900"/>
          </a:xfrm>
        </p:grpSpPr>
        <p:sp>
          <p:nvSpPr>
            <p:cNvPr id="72" name="Rectangle 71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6" name="Elbow Connector 75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470364" y="3516163"/>
            <a:ext cx="3254541" cy="3198900"/>
            <a:chOff x="4440157" y="156905"/>
            <a:chExt cx="3254541" cy="3198900"/>
          </a:xfrm>
        </p:grpSpPr>
        <p:sp>
          <p:nvSpPr>
            <p:cNvPr id="83" name="Rectangle 82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Elbow Connector 86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86041" y="3554588"/>
            <a:ext cx="3254541" cy="3198900"/>
            <a:chOff x="4440157" y="156905"/>
            <a:chExt cx="3254541" cy="3198900"/>
          </a:xfrm>
        </p:grpSpPr>
        <p:sp>
          <p:nvSpPr>
            <p:cNvPr id="94" name="Rectangle 93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No A or B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Elbow Connector 97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1081986" y="3521242"/>
            <a:ext cx="3254541" cy="3198900"/>
            <a:chOff x="4440157" y="156905"/>
            <a:chExt cx="3254541" cy="3198900"/>
          </a:xfrm>
        </p:grpSpPr>
        <p:sp>
          <p:nvSpPr>
            <p:cNvPr id="105" name="Rectangle 104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err="1" smtClean="0">
                  <a:solidFill>
                    <a:schemeClr val="tx1"/>
                  </a:solidFill>
                </a:rPr>
                <a:t>xor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smtClean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9" name="Elbow Connector 108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0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84911"/>
              </p:ext>
            </p:extLst>
          </p:nvPr>
        </p:nvGraphicFramePr>
        <p:xfrm>
          <a:off x="381374" y="459815"/>
          <a:ext cx="2527301" cy="2146300"/>
        </p:xfrm>
        <a:graphic>
          <a:graphicData uri="http://schemas.openxmlformats.org/drawingml/2006/table">
            <a:tbl>
              <a:tblPr/>
              <a:tblGrid>
                <a:gridCol w="373351"/>
                <a:gridCol w="430790"/>
                <a:gridCol w="430790"/>
                <a:gridCol w="430790"/>
                <a:gridCol w="430790"/>
                <a:gridCol w="43079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55335"/>
              </p:ext>
            </p:extLst>
          </p:nvPr>
        </p:nvGraphicFramePr>
        <p:xfrm>
          <a:off x="4268321" y="657038"/>
          <a:ext cx="1638301" cy="1536700"/>
        </p:xfrm>
        <a:graphic>
          <a:graphicData uri="http://schemas.openxmlformats.org/drawingml/2006/table">
            <a:tbl>
              <a:tblPr/>
              <a:tblGrid>
                <a:gridCol w="344905"/>
                <a:gridCol w="431132"/>
                <a:gridCol w="431132"/>
                <a:gridCol w="43113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09160"/>
              </p:ext>
            </p:extLst>
          </p:nvPr>
        </p:nvGraphicFramePr>
        <p:xfrm>
          <a:off x="5897286" y="2606115"/>
          <a:ext cx="2451100" cy="927100"/>
        </p:xfrm>
        <a:graphic>
          <a:graphicData uri="http://schemas.openxmlformats.org/drawingml/2006/table">
            <a:tbl>
              <a:tblPr/>
              <a:tblGrid>
                <a:gridCol w="342014"/>
                <a:gridCol w="1054543"/>
                <a:gridCol w="1054543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32989"/>
              </p:ext>
            </p:extLst>
          </p:nvPr>
        </p:nvGraphicFramePr>
        <p:xfrm>
          <a:off x="5906622" y="4049524"/>
          <a:ext cx="2882901" cy="927100"/>
        </p:xfrm>
        <a:graphic>
          <a:graphicData uri="http://schemas.openxmlformats.org/drawingml/2006/table">
            <a:tbl>
              <a:tblPr/>
              <a:tblGrid>
                <a:gridCol w="343657"/>
                <a:gridCol w="1269622"/>
                <a:gridCol w="126962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75365"/>
              </p:ext>
            </p:extLst>
          </p:nvPr>
        </p:nvGraphicFramePr>
        <p:xfrm>
          <a:off x="6361956" y="5305237"/>
          <a:ext cx="2882901" cy="927100"/>
        </p:xfrm>
        <a:graphic>
          <a:graphicData uri="http://schemas.openxmlformats.org/drawingml/2006/table">
            <a:tbl>
              <a:tblPr/>
              <a:tblGrid>
                <a:gridCol w="343657"/>
                <a:gridCol w="1269622"/>
                <a:gridCol w="126962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Parallelogram 10"/>
          <p:cNvSpPr/>
          <p:nvPr/>
        </p:nvSpPr>
        <p:spPr>
          <a:xfrm>
            <a:off x="3040906" y="4686673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3040906" y="4166533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031569" y="3646394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537640" y="2606115"/>
            <a:ext cx="1359645" cy="1040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37641" y="4058771"/>
            <a:ext cx="1350307" cy="107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546977" y="4686673"/>
            <a:ext cx="1814979" cy="618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04932" y="5613774"/>
            <a:ext cx="2057024" cy="6185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04931" y="4976624"/>
            <a:ext cx="1601691" cy="1170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304930" y="3533215"/>
            <a:ext cx="1592355" cy="1040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63112" y="884289"/>
            <a:ext cx="2934614" cy="2248117"/>
            <a:chOff x="2963112" y="884289"/>
            <a:chExt cx="2934614" cy="2248117"/>
          </a:xfrm>
        </p:grpSpPr>
        <p:sp>
          <p:nvSpPr>
            <p:cNvPr id="5" name="Oval 4"/>
            <p:cNvSpPr/>
            <p:nvPr/>
          </p:nvSpPr>
          <p:spPr>
            <a:xfrm>
              <a:off x="3090203" y="1301262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90203" y="1653423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90203" y="2005584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90203" y="2357745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90203" y="2709906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90203" y="3062068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91908" y="1301262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91908" y="1653423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91908" y="2005584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591908" y="2357745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91908" y="2709906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91908" y="3062068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Straight Arrow Connector 16"/>
            <p:cNvCxnSpPr>
              <a:stCxn id="6" idx="6"/>
              <a:endCxn id="12" idx="2"/>
            </p:cNvCxnSpPr>
            <p:nvPr/>
          </p:nvCxnSpPr>
          <p:spPr>
            <a:xfrm>
              <a:off x="3163355" y="1336431"/>
              <a:ext cx="24285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13" idx="2"/>
            </p:cNvCxnSpPr>
            <p:nvPr/>
          </p:nvCxnSpPr>
          <p:spPr>
            <a:xfrm>
              <a:off x="3163355" y="1336431"/>
              <a:ext cx="2428553" cy="352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14" idx="2"/>
            </p:cNvCxnSpPr>
            <p:nvPr/>
          </p:nvCxnSpPr>
          <p:spPr>
            <a:xfrm>
              <a:off x="3163355" y="1336431"/>
              <a:ext cx="2428553" cy="7043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6"/>
              <a:endCxn id="15" idx="2"/>
            </p:cNvCxnSpPr>
            <p:nvPr/>
          </p:nvCxnSpPr>
          <p:spPr>
            <a:xfrm>
              <a:off x="3163355" y="1336431"/>
              <a:ext cx="2428553" cy="1056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6"/>
              <a:endCxn id="16" idx="2"/>
            </p:cNvCxnSpPr>
            <p:nvPr/>
          </p:nvCxnSpPr>
          <p:spPr>
            <a:xfrm>
              <a:off x="3163355" y="1336431"/>
              <a:ext cx="2428553" cy="1408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62335" y="11099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1-p</a:t>
              </a:r>
              <a:endParaRPr kumimoji="1" lang="zh-CN" alt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3638" y="1419447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62335" y="1674528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9100" y="2012625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59918" y="2360968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63112" y="920503"/>
              <a:ext cx="26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D</a:t>
              </a:r>
              <a:endParaRPr kumimoji="1" lang="zh-CN" alt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6090" y="884289"/>
              <a:ext cx="611636" cy="366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95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247</Words>
  <Application>Microsoft Macintosh PowerPoint</Application>
  <PresentationFormat>Widescreen</PresentationFormat>
  <Paragraphs>182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2017-10-09T01:50:22Z</dcterms:created>
  <dcterms:modified xsi:type="dcterms:W3CDTF">2017-11-09T19:00:08Z</dcterms:modified>
</cp:coreProperties>
</file>