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A48B59-0E88-E442-B9F1-38C060CB89E9}">
          <p14:sldIdLst>
            <p14:sldId id="256"/>
            <p14:sldId id="257"/>
            <p14:sldId id="258"/>
            <p14:sldId id="259"/>
          </p14:sldIdLst>
        </p14:section>
        <p14:section name="Predict Network Status" id="{FEC046B3-1D1B-C84E-8634-F011F0A428EB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6"/>
    <p:restoredTop sz="95107"/>
  </p:normalViewPr>
  <p:slideViewPr>
    <p:cSldViewPr snapToGrid="0" snapToObjects="1">
      <p:cViewPr>
        <p:scale>
          <a:sx n="95" d="100"/>
          <a:sy n="95" d="100"/>
        </p:scale>
        <p:origin x="2832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 smtClean="0"/>
              <a:t>Click to edit Master subtitle style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2017/10/25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815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2017/10/25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8831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2017/10/25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752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2017/10/25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33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2017/10/25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2592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2017/10/25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555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2017/10/25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4697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2017/10/25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68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2017/10/25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0031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2017/10/25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211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2017/10/25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701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6D14C-7C63-454A-9FEB-090854700008}" type="datetimeFigureOut">
              <a:rPr kumimoji="1" lang="zh-CN" altLang="en-US" smtClean="0"/>
              <a:t>2017/10/25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80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34164" y="-3003881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Server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68280" y="-316829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 1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78869" y="-316829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 2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89458" y="-316829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2800" dirty="0" smtClean="0">
                <a:solidFill>
                  <a:schemeClr val="tx1"/>
                </a:solidFill>
              </a:rPr>
              <a:t>…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00047" y="-316829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 N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stCxn id="4" idx="2"/>
          </p:cNvCxnSpPr>
          <p:nvPr/>
        </p:nvCxnSpPr>
        <p:spPr>
          <a:xfrm flipH="1">
            <a:off x="5392153" y="-2342144"/>
            <a:ext cx="1" cy="914399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endCxn id="7" idx="0"/>
          </p:cNvCxnSpPr>
          <p:nvPr/>
        </p:nvCxnSpPr>
        <p:spPr>
          <a:xfrm>
            <a:off x="5392153" y="-1427745"/>
            <a:ext cx="1255295" cy="111091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6" idx="0"/>
          </p:cNvCxnSpPr>
          <p:nvPr/>
        </p:nvCxnSpPr>
        <p:spPr>
          <a:xfrm rot="10800000" flipV="1">
            <a:off x="4136859" y="-1427745"/>
            <a:ext cx="1255294" cy="111091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endCxn id="8" idx="0"/>
          </p:cNvCxnSpPr>
          <p:nvPr/>
        </p:nvCxnSpPr>
        <p:spPr>
          <a:xfrm>
            <a:off x="5392153" y="-1427745"/>
            <a:ext cx="3765884" cy="111091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5" idx="0"/>
          </p:cNvCxnSpPr>
          <p:nvPr/>
        </p:nvCxnSpPr>
        <p:spPr>
          <a:xfrm rot="10800000" flipV="1">
            <a:off x="1626271" y="-1427745"/>
            <a:ext cx="3765883" cy="111091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717757" y="3262565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Server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07169" y="6292517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 1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17758" y="6292517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 2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28347" y="6292517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2800" dirty="0" smtClean="0">
                <a:solidFill>
                  <a:schemeClr val="tx1"/>
                </a:solidFill>
              </a:rPr>
              <a:t>…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38936" y="6292517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 N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>
            <a:stCxn id="16" idx="2"/>
          </p:cNvCxnSpPr>
          <p:nvPr/>
        </p:nvCxnSpPr>
        <p:spPr>
          <a:xfrm flipH="1">
            <a:off x="5731042" y="4267202"/>
            <a:ext cx="1" cy="914399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endCxn id="21" idx="0"/>
          </p:cNvCxnSpPr>
          <p:nvPr/>
        </p:nvCxnSpPr>
        <p:spPr>
          <a:xfrm>
            <a:off x="5731042" y="5181601"/>
            <a:ext cx="1255295" cy="111091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20" idx="0"/>
          </p:cNvCxnSpPr>
          <p:nvPr/>
        </p:nvCxnSpPr>
        <p:spPr>
          <a:xfrm rot="10800000" flipV="1">
            <a:off x="4475748" y="5181601"/>
            <a:ext cx="1255294" cy="111091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endCxn id="22" idx="0"/>
          </p:cNvCxnSpPr>
          <p:nvPr/>
        </p:nvCxnSpPr>
        <p:spPr>
          <a:xfrm>
            <a:off x="5731042" y="5181601"/>
            <a:ext cx="3765884" cy="111091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endCxn id="18" idx="0"/>
          </p:cNvCxnSpPr>
          <p:nvPr/>
        </p:nvCxnSpPr>
        <p:spPr>
          <a:xfrm rot="10800000" flipV="1">
            <a:off x="1965160" y="5181601"/>
            <a:ext cx="3765883" cy="111091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228346" y="3262565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Server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973052" y="1911018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Server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Cloud 1"/>
          <p:cNvSpPr/>
          <p:nvPr/>
        </p:nvSpPr>
        <p:spPr>
          <a:xfrm>
            <a:off x="2589796" y="1291391"/>
            <a:ext cx="6282489" cy="3296653"/>
          </a:xfrm>
          <a:prstGeom prst="clou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 smtClean="0">
              <a:solidFill>
                <a:schemeClr val="tx1"/>
              </a:solidFill>
            </a:endParaRPr>
          </a:p>
        </p:txBody>
      </p:sp>
      <p:cxnSp>
        <p:nvCxnSpPr>
          <p:cNvPr id="694" name="Straight Arrow Connector 693"/>
          <p:cNvCxnSpPr>
            <a:stCxn id="27" idx="2"/>
            <a:endCxn id="12" idx="0"/>
          </p:cNvCxnSpPr>
          <p:nvPr/>
        </p:nvCxnSpPr>
        <p:spPr>
          <a:xfrm flipH="1">
            <a:off x="4475747" y="2572755"/>
            <a:ext cx="1255295" cy="68981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Straight Arrow Connector 695"/>
          <p:cNvCxnSpPr>
            <a:stCxn id="27" idx="2"/>
            <a:endCxn id="26" idx="0"/>
          </p:cNvCxnSpPr>
          <p:nvPr/>
        </p:nvCxnSpPr>
        <p:spPr>
          <a:xfrm>
            <a:off x="5731042" y="2572755"/>
            <a:ext cx="1255294" cy="68981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Straight Arrow Connector 697"/>
          <p:cNvCxnSpPr>
            <a:stCxn id="12" idx="3"/>
            <a:endCxn id="26" idx="1"/>
          </p:cNvCxnSpPr>
          <p:nvPr/>
        </p:nvCxnSpPr>
        <p:spPr>
          <a:xfrm>
            <a:off x="5233736" y="3593434"/>
            <a:ext cx="994610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78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041987" y="5083344"/>
            <a:ext cx="818146" cy="1509962"/>
            <a:chOff x="697832" y="980575"/>
            <a:chExt cx="818146" cy="1509962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697832" y="1239253"/>
              <a:ext cx="409073" cy="125128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 flipV="1">
              <a:off x="1106905" y="1239253"/>
              <a:ext cx="409073" cy="125128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794084" y="1864895"/>
              <a:ext cx="517357" cy="2526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 flipV="1">
              <a:off x="896352" y="1864894"/>
              <a:ext cx="517357" cy="2526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977566" y="980575"/>
              <a:ext cx="258678" cy="2586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974431" y="5083344"/>
            <a:ext cx="818146" cy="1509962"/>
            <a:chOff x="697832" y="980575"/>
            <a:chExt cx="818146" cy="1509962"/>
          </a:xfrm>
        </p:grpSpPr>
        <p:cxnSp>
          <p:nvCxnSpPr>
            <p:cNvPr id="15" name="Straight Connector 14"/>
            <p:cNvCxnSpPr/>
            <p:nvPr/>
          </p:nvCxnSpPr>
          <p:spPr>
            <a:xfrm flipV="1">
              <a:off x="697832" y="1239253"/>
              <a:ext cx="409073" cy="125128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1106905" y="1239253"/>
              <a:ext cx="409073" cy="125128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794084" y="1864895"/>
              <a:ext cx="517357" cy="2526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896352" y="1864894"/>
              <a:ext cx="517357" cy="2526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977566" y="980575"/>
              <a:ext cx="258678" cy="2586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264695" y="5342022"/>
            <a:ext cx="7300663" cy="2343149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473742" y="5342021"/>
            <a:ext cx="7300663" cy="2343149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8405060" y="3970426"/>
            <a:ext cx="493295" cy="902369"/>
          </a:xfrm>
          <a:custGeom>
            <a:avLst/>
            <a:gdLst>
              <a:gd name="connsiteX0" fmla="*/ 433137 w 493295"/>
              <a:gd name="connsiteY0" fmla="*/ 0 h 902369"/>
              <a:gd name="connsiteX1" fmla="*/ 96252 w 493295"/>
              <a:gd name="connsiteY1" fmla="*/ 505327 h 902369"/>
              <a:gd name="connsiteX2" fmla="*/ 312821 w 493295"/>
              <a:gd name="connsiteY2" fmla="*/ 565484 h 902369"/>
              <a:gd name="connsiteX3" fmla="*/ 0 w 493295"/>
              <a:gd name="connsiteY3" fmla="*/ 902369 h 902369"/>
              <a:gd name="connsiteX4" fmla="*/ 493295 w 493295"/>
              <a:gd name="connsiteY4" fmla="*/ 505327 h 902369"/>
              <a:gd name="connsiteX5" fmla="*/ 192505 w 493295"/>
              <a:gd name="connsiteY5" fmla="*/ 457200 h 902369"/>
              <a:gd name="connsiteX6" fmla="*/ 433137 w 493295"/>
              <a:gd name="connsiteY6" fmla="*/ 0 h 90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3295" h="902369">
                <a:moveTo>
                  <a:pt x="433137" y="0"/>
                </a:moveTo>
                <a:lnTo>
                  <a:pt x="96252" y="505327"/>
                </a:lnTo>
                <a:lnTo>
                  <a:pt x="312821" y="565484"/>
                </a:lnTo>
                <a:lnTo>
                  <a:pt x="0" y="902369"/>
                </a:lnTo>
                <a:lnTo>
                  <a:pt x="493295" y="505327"/>
                </a:lnTo>
                <a:lnTo>
                  <a:pt x="192505" y="457200"/>
                </a:lnTo>
                <a:lnTo>
                  <a:pt x="433137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3494173" y="4030581"/>
            <a:ext cx="493295" cy="902369"/>
          </a:xfrm>
          <a:custGeom>
            <a:avLst/>
            <a:gdLst>
              <a:gd name="connsiteX0" fmla="*/ 433137 w 493295"/>
              <a:gd name="connsiteY0" fmla="*/ 0 h 902369"/>
              <a:gd name="connsiteX1" fmla="*/ 96252 w 493295"/>
              <a:gd name="connsiteY1" fmla="*/ 505327 h 902369"/>
              <a:gd name="connsiteX2" fmla="*/ 312821 w 493295"/>
              <a:gd name="connsiteY2" fmla="*/ 565484 h 902369"/>
              <a:gd name="connsiteX3" fmla="*/ 0 w 493295"/>
              <a:gd name="connsiteY3" fmla="*/ 902369 h 902369"/>
              <a:gd name="connsiteX4" fmla="*/ 493295 w 493295"/>
              <a:gd name="connsiteY4" fmla="*/ 505327 h 902369"/>
              <a:gd name="connsiteX5" fmla="*/ 192505 w 493295"/>
              <a:gd name="connsiteY5" fmla="*/ 457200 h 902369"/>
              <a:gd name="connsiteX6" fmla="*/ 433137 w 493295"/>
              <a:gd name="connsiteY6" fmla="*/ 0 h 90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3295" h="902369">
                <a:moveTo>
                  <a:pt x="433137" y="0"/>
                </a:moveTo>
                <a:lnTo>
                  <a:pt x="96252" y="505327"/>
                </a:lnTo>
                <a:lnTo>
                  <a:pt x="312821" y="565484"/>
                </a:lnTo>
                <a:lnTo>
                  <a:pt x="0" y="902369"/>
                </a:lnTo>
                <a:lnTo>
                  <a:pt x="493295" y="505327"/>
                </a:lnTo>
                <a:lnTo>
                  <a:pt x="192505" y="457200"/>
                </a:lnTo>
                <a:lnTo>
                  <a:pt x="433137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 smtClean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6208295" y="4752474"/>
            <a:ext cx="372979" cy="146785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231315" y="4421610"/>
            <a:ext cx="1326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Shared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Area</a:t>
            </a:r>
            <a:endParaRPr kumimoji="1" lang="zh-CN" altLang="en-US" dirty="0"/>
          </a:p>
        </p:txBody>
      </p:sp>
      <p:sp>
        <p:nvSpPr>
          <p:cNvPr id="24" name="Rectangle 23"/>
          <p:cNvSpPr/>
          <p:nvPr/>
        </p:nvSpPr>
        <p:spPr>
          <a:xfrm>
            <a:off x="2110542" y="122323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Server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98360" y="2401304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 1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408949" y="2401304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 2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919538" y="2401304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Cache3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430127" y="2401304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 4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276598" y="122322"/>
            <a:ext cx="1515979" cy="661737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rgbClr val="0070C0"/>
                </a:solidFill>
              </a:rPr>
              <a:t>Server</a:t>
            </a:r>
            <a:endParaRPr kumimoji="1" lang="zh-CN" altLang="en-US" sz="2800" dirty="0">
              <a:solidFill>
                <a:srgbClr val="0070C0"/>
              </a:solidFill>
            </a:endParaRPr>
          </a:p>
        </p:txBody>
      </p:sp>
      <p:cxnSp>
        <p:nvCxnSpPr>
          <p:cNvPr id="3" name="Straight Arrow Connector 2"/>
          <p:cNvCxnSpPr>
            <a:stCxn id="24" idx="2"/>
            <a:endCxn id="27" idx="0"/>
          </p:cNvCxnSpPr>
          <p:nvPr/>
        </p:nvCxnSpPr>
        <p:spPr>
          <a:xfrm flipH="1">
            <a:off x="1656350" y="784060"/>
            <a:ext cx="1212182" cy="16172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4" idx="2"/>
            <a:endCxn id="28" idx="0"/>
          </p:cNvCxnSpPr>
          <p:nvPr/>
        </p:nvCxnSpPr>
        <p:spPr>
          <a:xfrm>
            <a:off x="2868532" y="784060"/>
            <a:ext cx="1298407" cy="16172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4" idx="2"/>
            <a:endCxn id="29" idx="0"/>
          </p:cNvCxnSpPr>
          <p:nvPr/>
        </p:nvCxnSpPr>
        <p:spPr>
          <a:xfrm>
            <a:off x="2868532" y="784060"/>
            <a:ext cx="3808996" cy="16172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6" idx="2"/>
            <a:endCxn id="28" idx="0"/>
          </p:cNvCxnSpPr>
          <p:nvPr/>
        </p:nvCxnSpPr>
        <p:spPr>
          <a:xfrm flipH="1">
            <a:off x="4166939" y="784059"/>
            <a:ext cx="3867649" cy="1617245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6" idx="2"/>
            <a:endCxn id="29" idx="0"/>
          </p:cNvCxnSpPr>
          <p:nvPr/>
        </p:nvCxnSpPr>
        <p:spPr>
          <a:xfrm flipH="1">
            <a:off x="6677528" y="784059"/>
            <a:ext cx="1357060" cy="1617245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6" idx="2"/>
            <a:endCxn id="30" idx="0"/>
          </p:cNvCxnSpPr>
          <p:nvPr/>
        </p:nvCxnSpPr>
        <p:spPr>
          <a:xfrm>
            <a:off x="8034588" y="784059"/>
            <a:ext cx="1153529" cy="1617245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816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743264"/>
              </p:ext>
            </p:extLst>
          </p:nvPr>
        </p:nvGraphicFramePr>
        <p:xfrm>
          <a:off x="866272" y="430908"/>
          <a:ext cx="476985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2463"/>
                <a:gridCol w="1192463"/>
                <a:gridCol w="1192463"/>
                <a:gridCol w="11924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File 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blocks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6322924" y="885083"/>
            <a:ext cx="5446295" cy="4489017"/>
            <a:chOff x="6322924" y="885083"/>
            <a:chExt cx="5446295" cy="4489017"/>
          </a:xfrm>
        </p:grpSpPr>
        <p:sp>
          <p:nvSpPr>
            <p:cNvPr id="6" name="Oval 5"/>
            <p:cNvSpPr/>
            <p:nvPr/>
          </p:nvSpPr>
          <p:spPr>
            <a:xfrm>
              <a:off x="9888618" y="885083"/>
              <a:ext cx="890337" cy="573505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b="1" dirty="0" smtClean="0">
                  <a:solidFill>
                    <a:srgbClr val="FF0000"/>
                  </a:solidFill>
                </a:rPr>
                <a:t>A2</a:t>
              </a:r>
              <a:endParaRPr kumimoji="1" lang="zh-CN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7296479" y="885083"/>
              <a:ext cx="890337" cy="573505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b="1" dirty="0" smtClean="0">
                  <a:solidFill>
                    <a:srgbClr val="FF0000"/>
                  </a:solidFill>
                </a:rPr>
                <a:t>A1</a:t>
              </a:r>
              <a:endParaRPr kumimoji="1" lang="zh-CN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0878882" y="2842838"/>
              <a:ext cx="890337" cy="573505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b="1" dirty="0" smtClean="0">
                  <a:solidFill>
                    <a:srgbClr val="FF0000"/>
                  </a:solidFill>
                </a:rPr>
                <a:t>A3</a:t>
              </a:r>
              <a:endParaRPr kumimoji="1" lang="zh-CN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9888617" y="4800595"/>
              <a:ext cx="890337" cy="573505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b="1" smtClean="0">
                  <a:solidFill>
                    <a:srgbClr val="0070C0"/>
                  </a:solidFill>
                </a:rPr>
                <a:t>B1</a:t>
              </a:r>
              <a:endParaRPr kumimoji="1" lang="zh-CN" altLang="en-US" sz="2800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7296478" y="4800594"/>
              <a:ext cx="890337" cy="573505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b="1" dirty="0" smtClean="0">
                  <a:solidFill>
                    <a:srgbClr val="0070C0"/>
                  </a:solidFill>
                </a:rPr>
                <a:t>B2</a:t>
              </a:r>
              <a:endParaRPr kumimoji="1" lang="zh-CN" altLang="en-US" sz="2800" b="1" dirty="0">
                <a:solidFill>
                  <a:srgbClr val="0070C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322925" y="2842838"/>
              <a:ext cx="890337" cy="57350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b="1" dirty="0" smtClean="0">
                  <a:solidFill>
                    <a:schemeClr val="tx1"/>
                  </a:solidFill>
                </a:rPr>
                <a:t>C</a:t>
              </a:r>
              <a:endParaRPr kumimoji="1" lang="zh-CN" altLang="en-US" sz="2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Curved Connector 11"/>
            <p:cNvCxnSpPr>
              <a:stCxn id="8" idx="7"/>
              <a:endCxn id="7" idx="1"/>
            </p:cNvCxnSpPr>
            <p:nvPr/>
          </p:nvCxnSpPr>
          <p:spPr>
            <a:xfrm rot="5400000" flipH="1" flipV="1">
              <a:off x="9037717" y="-12217"/>
              <a:ext cx="12700" cy="1962576"/>
            </a:xfrm>
            <a:prstGeom prst="curvedConnector3">
              <a:avLst>
                <a:gd name="adj1" fmla="val 2461323"/>
              </a:avLst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2"/>
              <a:endCxn id="12" idx="1"/>
            </p:cNvCxnSpPr>
            <p:nvPr/>
          </p:nvCxnSpPr>
          <p:spPr>
            <a:xfrm rot="10800000" flipV="1">
              <a:off x="6453313" y="1171836"/>
              <a:ext cx="843167" cy="1754990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7" idx="6"/>
              <a:endCxn id="9" idx="7"/>
            </p:cNvCxnSpPr>
            <p:nvPr/>
          </p:nvCxnSpPr>
          <p:spPr>
            <a:xfrm>
              <a:off x="10778955" y="1171836"/>
              <a:ext cx="859877" cy="1754990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9" idx="5"/>
              <a:endCxn id="10" idx="6"/>
            </p:cNvCxnSpPr>
            <p:nvPr/>
          </p:nvCxnSpPr>
          <p:spPr>
            <a:xfrm rot="5400000">
              <a:off x="10331397" y="3779912"/>
              <a:ext cx="1754993" cy="85987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>
              <a:stCxn id="7" idx="2"/>
              <a:endCxn id="12" idx="7"/>
            </p:cNvCxnSpPr>
            <p:nvPr/>
          </p:nvCxnSpPr>
          <p:spPr>
            <a:xfrm rot="10800000" flipV="1">
              <a:off x="7082876" y="1171836"/>
              <a:ext cx="2805743" cy="1754990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>
              <a:stCxn id="9" idx="1"/>
              <a:endCxn id="12" idx="7"/>
            </p:cNvCxnSpPr>
            <p:nvPr/>
          </p:nvCxnSpPr>
          <p:spPr>
            <a:xfrm rot="16200000" flipV="1">
              <a:off x="9046072" y="963629"/>
              <a:ext cx="12700" cy="3926394"/>
            </a:xfrm>
            <a:prstGeom prst="curvedConnector3">
              <a:avLst>
                <a:gd name="adj1" fmla="val 2461323"/>
              </a:avLst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>
              <a:stCxn id="10" idx="2"/>
              <a:endCxn id="12" idx="6"/>
            </p:cNvCxnSpPr>
            <p:nvPr/>
          </p:nvCxnSpPr>
          <p:spPr>
            <a:xfrm rot="10800000">
              <a:off x="7213263" y="3129592"/>
              <a:ext cx="2675355" cy="1957757"/>
            </a:xfrm>
            <a:prstGeom prst="curvedConnector3">
              <a:avLst>
                <a:gd name="adj1" fmla="val 5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urved Connector 18"/>
            <p:cNvCxnSpPr>
              <a:stCxn id="11" idx="2"/>
              <a:endCxn id="12" idx="3"/>
            </p:cNvCxnSpPr>
            <p:nvPr/>
          </p:nvCxnSpPr>
          <p:spPr>
            <a:xfrm rot="10800000">
              <a:off x="6453312" y="3332355"/>
              <a:ext cx="843166" cy="1754992"/>
            </a:xfrm>
            <a:prstGeom prst="curvedConnector2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19"/>
            <p:cNvCxnSpPr>
              <a:stCxn id="10" idx="3"/>
              <a:endCxn id="11" idx="5"/>
            </p:cNvCxnSpPr>
            <p:nvPr/>
          </p:nvCxnSpPr>
          <p:spPr>
            <a:xfrm rot="5400000" flipH="1">
              <a:off x="9037715" y="4308824"/>
              <a:ext cx="1" cy="1962576"/>
            </a:xfrm>
            <a:prstGeom prst="curvedConnector3">
              <a:avLst>
                <a:gd name="adj1" fmla="val -31258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stCxn id="11" idx="0"/>
              <a:endCxn id="8" idx="4"/>
            </p:cNvCxnSpPr>
            <p:nvPr/>
          </p:nvCxnSpPr>
          <p:spPr>
            <a:xfrm rot="5400000" flipH="1" flipV="1">
              <a:off x="6070644" y="3129591"/>
              <a:ext cx="3342006" cy="1"/>
            </a:xfrm>
            <a:prstGeom prst="curvedConnector3">
              <a:avLst>
                <a:gd name="adj1" fmla="val 5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stCxn id="12" idx="2"/>
              <a:endCxn id="10" idx="4"/>
            </p:cNvCxnSpPr>
            <p:nvPr/>
          </p:nvCxnSpPr>
          <p:spPr>
            <a:xfrm rot="10800000" flipH="1" flipV="1">
              <a:off x="6322924" y="3129590"/>
              <a:ext cx="4010861" cy="2244509"/>
            </a:xfrm>
            <a:prstGeom prst="curvedConnector4">
              <a:avLst>
                <a:gd name="adj1" fmla="val -5700"/>
                <a:gd name="adj2" fmla="val 140918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>
              <a:stCxn id="12" idx="2"/>
              <a:endCxn id="8" idx="1"/>
            </p:cNvCxnSpPr>
            <p:nvPr/>
          </p:nvCxnSpPr>
          <p:spPr>
            <a:xfrm rot="10800000" flipH="1">
              <a:off x="6322924" y="969071"/>
              <a:ext cx="1103941" cy="2160520"/>
            </a:xfrm>
            <a:prstGeom prst="curvedConnector4">
              <a:avLst>
                <a:gd name="adj1" fmla="val -20708"/>
                <a:gd name="adj2" fmla="val 114468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8" idx="6"/>
              <a:endCxn id="10" idx="0"/>
            </p:cNvCxnSpPr>
            <p:nvPr/>
          </p:nvCxnSpPr>
          <p:spPr>
            <a:xfrm>
              <a:off x="8186816" y="1171836"/>
              <a:ext cx="2146970" cy="3628759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7" idx="4"/>
              <a:endCxn id="10" idx="0"/>
            </p:cNvCxnSpPr>
            <p:nvPr/>
          </p:nvCxnSpPr>
          <p:spPr>
            <a:xfrm rot="5400000">
              <a:off x="8662784" y="3129591"/>
              <a:ext cx="3342007" cy="1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0" idx="2"/>
              <a:endCxn id="8" idx="6"/>
            </p:cNvCxnSpPr>
            <p:nvPr/>
          </p:nvCxnSpPr>
          <p:spPr>
            <a:xfrm rot="10800000">
              <a:off x="8186817" y="1171836"/>
              <a:ext cx="1701801" cy="3915512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007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5069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1384" y="1544055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Server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6090" y="4231107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 1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06679" y="4231107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 2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2809373" y="2205792"/>
            <a:ext cx="3" cy="1012656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4" idx="2"/>
          </p:cNvCxnSpPr>
          <p:nvPr/>
        </p:nvCxnSpPr>
        <p:spPr>
          <a:xfrm rot="16200000" flipH="1">
            <a:off x="2424364" y="2590801"/>
            <a:ext cx="2025315" cy="125529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</p:cNvCxnSpPr>
          <p:nvPr/>
        </p:nvCxnSpPr>
        <p:spPr>
          <a:xfrm rot="5400000">
            <a:off x="1169071" y="2590803"/>
            <a:ext cx="2025315" cy="125529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77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-2046581" y="-212175"/>
            <a:ext cx="3254541" cy="3198900"/>
            <a:chOff x="506" y="156905"/>
            <a:chExt cx="3254541" cy="3198900"/>
          </a:xfrm>
        </p:grpSpPr>
        <p:sp>
          <p:nvSpPr>
            <p:cNvPr id="4" name="Rectangle 3"/>
            <p:cNvSpPr/>
            <p:nvPr/>
          </p:nvSpPr>
          <p:spPr>
            <a:xfrm>
              <a:off x="1110419" y="156905"/>
              <a:ext cx="1143000" cy="40907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Server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112047" y="772772"/>
              <a:ext cx="1143000" cy="409073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Send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06" y="2206787"/>
              <a:ext cx="1143000" cy="1149018"/>
              <a:chOff x="866275" y="2781297"/>
              <a:chExt cx="1143000" cy="1149018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866275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Cache</a:t>
                </a:r>
                <a:r>
                  <a:rPr kumimoji="1" lang="zh-CN" alt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1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082844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 smtClean="0">
                    <a:solidFill>
                      <a:schemeClr val="tx1"/>
                    </a:solidFill>
                  </a:rPr>
                  <a:t>Req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112047" y="2206787"/>
              <a:ext cx="1143000" cy="1149018"/>
              <a:chOff x="2977816" y="2781297"/>
              <a:chExt cx="1143000" cy="1149018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7816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Cache</a:t>
                </a:r>
                <a:r>
                  <a:rPr kumimoji="1" lang="zh-CN" alt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2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194385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 smtClean="0">
                    <a:solidFill>
                      <a:schemeClr val="tx1"/>
                    </a:solidFill>
                  </a:rPr>
                  <a:t>Req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2" name="Elbow Connector 21"/>
            <p:cNvCxnSpPr>
              <a:stCxn id="4" idx="2"/>
              <a:endCxn id="9" idx="0"/>
            </p:cNvCxnSpPr>
            <p:nvPr/>
          </p:nvCxnSpPr>
          <p:spPr>
            <a:xfrm rot="5400000">
              <a:off x="306559" y="831426"/>
              <a:ext cx="1640809" cy="1109912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4" idx="2"/>
              <a:endCxn id="11" idx="0"/>
            </p:cNvCxnSpPr>
            <p:nvPr/>
          </p:nvCxnSpPr>
          <p:spPr>
            <a:xfrm rot="16200000" flipH="1">
              <a:off x="1362329" y="885567"/>
              <a:ext cx="1640809" cy="1001629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2947547" y="-416711"/>
            <a:ext cx="3254541" cy="3198900"/>
            <a:chOff x="4440157" y="156905"/>
            <a:chExt cx="3254541" cy="3198900"/>
          </a:xfrm>
        </p:grpSpPr>
        <p:sp>
          <p:nvSpPr>
            <p:cNvPr id="27" name="Rectangle 26"/>
            <p:cNvSpPr/>
            <p:nvPr/>
          </p:nvSpPr>
          <p:spPr>
            <a:xfrm>
              <a:off x="5550070" y="156905"/>
              <a:ext cx="1143000" cy="40907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A, B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551698" y="772772"/>
              <a:ext cx="1143000" cy="409073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chemeClr val="tx1"/>
                  </a:solidFill>
                </a:rPr>
                <a:t>B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4440157" y="2206787"/>
              <a:ext cx="1143000" cy="1149018"/>
              <a:chOff x="866275" y="2781297"/>
              <a:chExt cx="1143000" cy="1149018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866275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N/A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082844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 smtClean="0">
                    <a:solidFill>
                      <a:schemeClr val="tx1"/>
                    </a:solidFill>
                  </a:rPr>
                  <a:t>φ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6551698" y="2206787"/>
              <a:ext cx="1143000" cy="1149018"/>
              <a:chOff x="2977816" y="2781297"/>
              <a:chExt cx="1143000" cy="1149018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977816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No</a:t>
                </a:r>
                <a:r>
                  <a:rPr kumimoji="1" lang="zh-CN" alt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B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194385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B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5" name="Elbow Connector 34"/>
            <p:cNvCxnSpPr>
              <a:endCxn id="34" idx="0"/>
            </p:cNvCxnSpPr>
            <p:nvPr/>
          </p:nvCxnSpPr>
          <p:spPr>
            <a:xfrm rot="5400000">
              <a:off x="4746210" y="831426"/>
              <a:ext cx="1640809" cy="1109912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endCxn id="36" idx="0"/>
            </p:cNvCxnSpPr>
            <p:nvPr/>
          </p:nvCxnSpPr>
          <p:spPr>
            <a:xfrm rot="16200000" flipH="1">
              <a:off x="5801980" y="885567"/>
              <a:ext cx="1640809" cy="1001629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7106507" y="-387521"/>
            <a:ext cx="3254541" cy="3198900"/>
            <a:chOff x="4440157" y="156905"/>
            <a:chExt cx="3254541" cy="3198900"/>
          </a:xfrm>
        </p:grpSpPr>
        <p:sp>
          <p:nvSpPr>
            <p:cNvPr id="50" name="Rectangle 49"/>
            <p:cNvSpPr/>
            <p:nvPr/>
          </p:nvSpPr>
          <p:spPr>
            <a:xfrm>
              <a:off x="5550070" y="156905"/>
              <a:ext cx="1143000" cy="40907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A, B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551698" y="772772"/>
              <a:ext cx="1143000" cy="409073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A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4440157" y="2206787"/>
              <a:ext cx="1143000" cy="1149018"/>
              <a:chOff x="866275" y="2781297"/>
              <a:chExt cx="1143000" cy="1149018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866275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No</a:t>
                </a:r>
                <a:r>
                  <a:rPr kumimoji="1" lang="zh-CN" alt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082844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>
                    <a:solidFill>
                      <a:schemeClr val="tx1"/>
                    </a:solidFill>
                  </a:rPr>
                  <a:t>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6551698" y="2206787"/>
              <a:ext cx="1143000" cy="1149018"/>
              <a:chOff x="2977816" y="2781297"/>
              <a:chExt cx="1143000" cy="1149018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2977816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No</a:t>
                </a:r>
                <a:r>
                  <a:rPr kumimoji="1" lang="zh-CN" alt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194385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4" name="Elbow Connector 53"/>
            <p:cNvCxnSpPr/>
            <p:nvPr/>
          </p:nvCxnSpPr>
          <p:spPr>
            <a:xfrm rot="5400000">
              <a:off x="4746210" y="831426"/>
              <a:ext cx="1640809" cy="1109912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/>
            <p:nvPr/>
          </p:nvCxnSpPr>
          <p:spPr>
            <a:xfrm rot="16200000" flipH="1">
              <a:off x="5801980" y="885567"/>
              <a:ext cx="1640809" cy="1001629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11081986" y="-387521"/>
            <a:ext cx="3254541" cy="3198900"/>
            <a:chOff x="4440157" y="156905"/>
            <a:chExt cx="3254541" cy="3198900"/>
          </a:xfrm>
        </p:grpSpPr>
        <p:sp>
          <p:nvSpPr>
            <p:cNvPr id="61" name="Rectangle 60"/>
            <p:cNvSpPr/>
            <p:nvPr/>
          </p:nvSpPr>
          <p:spPr>
            <a:xfrm>
              <a:off x="5550070" y="156905"/>
              <a:ext cx="1143000" cy="40907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A, B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551698" y="772772"/>
              <a:ext cx="1143000" cy="409073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A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440157" y="2206787"/>
              <a:ext cx="1143000" cy="1149018"/>
              <a:chOff x="866275" y="2781297"/>
              <a:chExt cx="1143000" cy="1149018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866275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No</a:t>
                </a:r>
                <a:r>
                  <a:rPr kumimoji="1" lang="zh-CN" alt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082844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>
                    <a:solidFill>
                      <a:schemeClr val="tx1"/>
                    </a:solidFill>
                  </a:rPr>
                  <a:t>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6551698" y="2206787"/>
              <a:ext cx="1143000" cy="1149018"/>
              <a:chOff x="2977816" y="2781297"/>
              <a:chExt cx="1143000" cy="1149018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2977816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N/A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3194385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>
                    <a:solidFill>
                      <a:schemeClr val="tx1"/>
                    </a:solidFill>
                  </a:rPr>
                  <a:t>φ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5" name="Elbow Connector 64"/>
            <p:cNvCxnSpPr/>
            <p:nvPr/>
          </p:nvCxnSpPr>
          <p:spPr>
            <a:xfrm rot="5400000">
              <a:off x="4746210" y="831426"/>
              <a:ext cx="1640809" cy="1109912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65"/>
            <p:cNvCxnSpPr/>
            <p:nvPr/>
          </p:nvCxnSpPr>
          <p:spPr>
            <a:xfrm rot="16200000" flipH="1">
              <a:off x="5801980" y="885567"/>
              <a:ext cx="1640809" cy="1001629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-144727" y="3521242"/>
            <a:ext cx="3254541" cy="3198900"/>
            <a:chOff x="4440157" y="156905"/>
            <a:chExt cx="3254541" cy="3198900"/>
          </a:xfrm>
        </p:grpSpPr>
        <p:sp>
          <p:nvSpPr>
            <p:cNvPr id="72" name="Rectangle 71"/>
            <p:cNvSpPr/>
            <p:nvPr/>
          </p:nvSpPr>
          <p:spPr>
            <a:xfrm>
              <a:off x="5550070" y="156905"/>
              <a:ext cx="1143000" cy="40907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A, B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551698" y="772772"/>
              <a:ext cx="1143000" cy="409073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A, B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4440157" y="2206787"/>
              <a:ext cx="1143000" cy="1149018"/>
              <a:chOff x="866275" y="2781297"/>
              <a:chExt cx="1143000" cy="1149018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866275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B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082844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>
                    <a:solidFill>
                      <a:schemeClr val="tx1"/>
                    </a:solidFill>
                  </a:rPr>
                  <a:t>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6551698" y="2206787"/>
              <a:ext cx="1143000" cy="1149018"/>
              <a:chOff x="2977816" y="2781297"/>
              <a:chExt cx="1143000" cy="1149018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2977816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No 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3194385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 smtClean="0">
                    <a:solidFill>
                      <a:schemeClr val="tx1"/>
                    </a:solidFill>
                  </a:rPr>
                  <a:t>B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6" name="Elbow Connector 75"/>
            <p:cNvCxnSpPr/>
            <p:nvPr/>
          </p:nvCxnSpPr>
          <p:spPr>
            <a:xfrm rot="5400000">
              <a:off x="4746210" y="831426"/>
              <a:ext cx="1640809" cy="1109912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76"/>
            <p:cNvCxnSpPr/>
            <p:nvPr/>
          </p:nvCxnSpPr>
          <p:spPr>
            <a:xfrm rot="16200000" flipH="1">
              <a:off x="5801980" y="885567"/>
              <a:ext cx="1640809" cy="1001629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7470364" y="3516163"/>
            <a:ext cx="3254541" cy="3198900"/>
            <a:chOff x="4440157" y="156905"/>
            <a:chExt cx="3254541" cy="3198900"/>
          </a:xfrm>
        </p:grpSpPr>
        <p:sp>
          <p:nvSpPr>
            <p:cNvPr id="83" name="Rectangle 82"/>
            <p:cNvSpPr/>
            <p:nvPr/>
          </p:nvSpPr>
          <p:spPr>
            <a:xfrm>
              <a:off x="5550070" y="156905"/>
              <a:ext cx="1143000" cy="40907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A, B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551698" y="772772"/>
              <a:ext cx="1143000" cy="409073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A, B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4440157" y="2206787"/>
              <a:ext cx="1143000" cy="1149018"/>
              <a:chOff x="866275" y="2781297"/>
              <a:chExt cx="1143000" cy="1149018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866275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No B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1082844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>
                    <a:solidFill>
                      <a:schemeClr val="tx1"/>
                    </a:solidFill>
                  </a:rPr>
                  <a:t>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6551698" y="2206787"/>
              <a:ext cx="1143000" cy="1149018"/>
              <a:chOff x="2977816" y="2781297"/>
              <a:chExt cx="1143000" cy="1149018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2977816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3194385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 smtClean="0">
                    <a:solidFill>
                      <a:schemeClr val="tx1"/>
                    </a:solidFill>
                  </a:rPr>
                  <a:t>B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7" name="Elbow Connector 86"/>
            <p:cNvCxnSpPr/>
            <p:nvPr/>
          </p:nvCxnSpPr>
          <p:spPr>
            <a:xfrm rot="5400000">
              <a:off x="4746210" y="831426"/>
              <a:ext cx="1640809" cy="1109912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Elbow Connector 87"/>
            <p:cNvCxnSpPr/>
            <p:nvPr/>
          </p:nvCxnSpPr>
          <p:spPr>
            <a:xfrm rot="16200000" flipH="1">
              <a:off x="5801980" y="885567"/>
              <a:ext cx="1640809" cy="1001629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686041" y="3554588"/>
            <a:ext cx="3254541" cy="3198900"/>
            <a:chOff x="4440157" y="156905"/>
            <a:chExt cx="3254541" cy="3198900"/>
          </a:xfrm>
        </p:grpSpPr>
        <p:sp>
          <p:nvSpPr>
            <p:cNvPr id="94" name="Rectangle 93"/>
            <p:cNvSpPr/>
            <p:nvPr/>
          </p:nvSpPr>
          <p:spPr>
            <a:xfrm>
              <a:off x="5550070" y="156905"/>
              <a:ext cx="1143000" cy="40907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A, B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551698" y="772772"/>
              <a:ext cx="1143000" cy="409073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A, B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4440157" y="2206787"/>
              <a:ext cx="1143000" cy="1149018"/>
              <a:chOff x="866275" y="2781297"/>
              <a:chExt cx="1143000" cy="1149018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866275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B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1082844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>
                    <a:solidFill>
                      <a:schemeClr val="tx1"/>
                    </a:solidFill>
                  </a:rPr>
                  <a:t>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6551698" y="2206787"/>
              <a:ext cx="1143000" cy="1149018"/>
              <a:chOff x="2977816" y="2781297"/>
              <a:chExt cx="1143000" cy="1149018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2977816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No A or B</a:t>
                </a:r>
                <a:endParaRPr kumimoji="1" lang="zh-CN" alt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3194385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 smtClean="0">
                    <a:solidFill>
                      <a:schemeClr val="tx1"/>
                    </a:solidFill>
                  </a:rPr>
                  <a:t>B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8" name="Elbow Connector 97"/>
            <p:cNvCxnSpPr/>
            <p:nvPr/>
          </p:nvCxnSpPr>
          <p:spPr>
            <a:xfrm rot="5400000">
              <a:off x="4746210" y="831426"/>
              <a:ext cx="1640809" cy="1109912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98"/>
            <p:cNvCxnSpPr/>
            <p:nvPr/>
          </p:nvCxnSpPr>
          <p:spPr>
            <a:xfrm rot="16200000" flipH="1">
              <a:off x="5801980" y="885567"/>
              <a:ext cx="1640809" cy="1001629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11081986" y="3521242"/>
            <a:ext cx="3254541" cy="3198900"/>
            <a:chOff x="4440157" y="156905"/>
            <a:chExt cx="3254541" cy="3198900"/>
          </a:xfrm>
        </p:grpSpPr>
        <p:sp>
          <p:nvSpPr>
            <p:cNvPr id="105" name="Rectangle 104"/>
            <p:cNvSpPr/>
            <p:nvPr/>
          </p:nvSpPr>
          <p:spPr>
            <a:xfrm>
              <a:off x="5550070" y="156905"/>
              <a:ext cx="1143000" cy="40907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A, B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551698" y="772772"/>
              <a:ext cx="1143000" cy="409073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A</a:t>
              </a:r>
              <a:r>
                <a:rPr kumimoji="1" lang="zh-CN" altLang="en-US" sz="2000" dirty="0" smtClean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2000" dirty="0" err="1" smtClean="0">
                  <a:solidFill>
                    <a:schemeClr val="tx1"/>
                  </a:solidFill>
                </a:rPr>
                <a:t>xor</a:t>
              </a:r>
              <a:r>
                <a:rPr kumimoji="1" lang="zh-CN" altLang="en-US" sz="2000" dirty="0" smtClean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2000" dirty="0" smtClean="0">
                  <a:solidFill>
                    <a:schemeClr val="tx1"/>
                  </a:solidFill>
                </a:rPr>
                <a:t>B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4440157" y="2206787"/>
              <a:ext cx="1143000" cy="1149018"/>
              <a:chOff x="866275" y="2781297"/>
              <a:chExt cx="1143000" cy="1149018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866275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B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1082844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>
                    <a:solidFill>
                      <a:schemeClr val="tx1"/>
                    </a:solidFill>
                  </a:rPr>
                  <a:t>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6551698" y="2206787"/>
              <a:ext cx="1143000" cy="1149018"/>
              <a:chOff x="2977816" y="2781297"/>
              <a:chExt cx="1143000" cy="1149018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2977816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3194385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 smtClean="0">
                    <a:solidFill>
                      <a:schemeClr val="tx1"/>
                    </a:solidFill>
                  </a:rPr>
                  <a:t>B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9" name="Elbow Connector 108"/>
            <p:cNvCxnSpPr/>
            <p:nvPr/>
          </p:nvCxnSpPr>
          <p:spPr>
            <a:xfrm rot="5400000">
              <a:off x="4746210" y="831426"/>
              <a:ext cx="1640809" cy="1109912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Elbow Connector 109"/>
            <p:cNvCxnSpPr/>
            <p:nvPr/>
          </p:nvCxnSpPr>
          <p:spPr>
            <a:xfrm rot="16200000" flipH="1">
              <a:off x="5801980" y="885567"/>
              <a:ext cx="1640809" cy="1001629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6902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tx1"/>
          </a:solidFill>
        </a:ln>
      </a:spPr>
      <a:bodyPr rtlCol="0" anchor="ctr"/>
      <a:lstStyle>
        <a:defPPr algn="ctr">
          <a:defRPr kumimoji="1" sz="28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2815</TotalTime>
  <Words>133</Words>
  <Application>Microsoft Macintosh PowerPoint</Application>
  <PresentationFormat>Widescreen</PresentationFormat>
  <Paragraphs>87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Calibri Light</vt:lpstr>
      <vt:lpstr>Mangal</vt:lpstr>
      <vt:lpstr>宋体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14</cp:revision>
  <dcterms:created xsi:type="dcterms:W3CDTF">2017-10-09T01:50:22Z</dcterms:created>
  <dcterms:modified xsi:type="dcterms:W3CDTF">2017-10-27T16:41:13Z</dcterms:modified>
</cp:coreProperties>
</file>