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6658"/>
  </p:normalViewPr>
  <p:slideViewPr>
    <p:cSldViewPr snapToGrid="0" snapToObjects="1">
      <p:cViewPr varScale="1">
        <p:scale>
          <a:sx n="106" d="100"/>
          <a:sy n="10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77292" y="2328112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09736" y="2328112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0" y="2586790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09047" y="2586789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140365" y="1215194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29478" y="1275349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43600" y="1997242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6620" y="1666378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2017-10-09T01:50:22Z</dcterms:created>
  <dcterms:modified xsi:type="dcterms:W3CDTF">2017-10-12T18:33:50Z</dcterms:modified>
</cp:coreProperties>
</file>