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678"/>
  </p:normalViewPr>
  <p:slideViewPr>
    <p:cSldViewPr snapToGrid="0" snapToObjects="1">
      <p:cViewPr varScale="1">
        <p:scale>
          <a:sx n="80" d="100"/>
          <a:sy n="80" d="100"/>
        </p:scale>
        <p:origin x="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726" y="135956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3842" y="404662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4431" y="404662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020" y="404662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609" y="404662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987715" y="2021306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987715" y="293570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732421" y="293570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987715" y="293570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2221833" y="293570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2017-10-09T01:50:22Z</dcterms:created>
  <dcterms:modified xsi:type="dcterms:W3CDTF">2017-10-09T01:54:05Z</dcterms:modified>
</cp:coreProperties>
</file>