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8B59-0E88-E442-B9F1-38C060CB89E9}">
          <p14:sldIdLst>
            <p14:sldId id="256"/>
            <p14:sldId id="257"/>
            <p14:sldId id="258"/>
            <p14:sldId id="259"/>
          </p14:sldIdLst>
        </p14:section>
        <p14:section name="Predict Network Status" id="{FEC046B3-1D1B-C84E-8634-F011F0A428E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6659"/>
  </p:normalViewPr>
  <p:slideViewPr>
    <p:cSldViewPr snapToGrid="0" snapToObjects="1">
      <p:cViewPr>
        <p:scale>
          <a:sx n="110" d="100"/>
          <a:sy n="110" d="100"/>
        </p:scale>
        <p:origin x="224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6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smtClean="0"/>
              <a:t>Click to edit Master text styles</a:t>
            </a:r>
          </a:p>
          <a:p>
            <a:pPr lvl="1"/>
            <a:r>
              <a:rPr kumimoji="1" lang="en-US" altLang="zh-CN" smtClean="0"/>
              <a:t>Second level</a:t>
            </a:r>
          </a:p>
          <a:p>
            <a:pPr lvl="2"/>
            <a:r>
              <a:rPr kumimoji="1" lang="en-US" altLang="zh-CN" smtClean="0"/>
              <a:t>Third level</a:t>
            </a:r>
          </a:p>
          <a:p>
            <a:pPr lvl="3"/>
            <a:r>
              <a:rPr kumimoji="1" lang="en-US" altLang="zh-CN" smtClean="0"/>
              <a:t>Fourth level</a:t>
            </a:r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D14C-7C63-454A-9FEB-090854700008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AFDF-6FD6-BC41-8E6E-E7A18D763B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8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164" y="-3003881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80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869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9458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047" y="-316829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 flipH="1">
            <a:off x="5392153" y="-2342144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0"/>
          </p:cNvCxnSpPr>
          <p:nvPr/>
        </p:nvCxnSpPr>
        <p:spPr>
          <a:xfrm>
            <a:off x="5392153" y="-1427745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0800000" flipV="1">
            <a:off x="4136859" y="-1427745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5392153" y="-1427745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5" idx="0"/>
          </p:cNvCxnSpPr>
          <p:nvPr/>
        </p:nvCxnSpPr>
        <p:spPr>
          <a:xfrm rot="10800000" flipV="1">
            <a:off x="1626271" y="-1427745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7757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7169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7758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8347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2800" dirty="0" smtClean="0">
                <a:solidFill>
                  <a:schemeClr val="tx1"/>
                </a:solidFill>
              </a:rPr>
              <a:t>…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38936" y="629251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6" idx="2"/>
          </p:cNvCxnSpPr>
          <p:nvPr/>
        </p:nvCxnSpPr>
        <p:spPr>
          <a:xfrm flipH="1">
            <a:off x="5731042" y="4267202"/>
            <a:ext cx="1" cy="91439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5731042" y="5181601"/>
            <a:ext cx="1255295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0"/>
          </p:cNvCxnSpPr>
          <p:nvPr/>
        </p:nvCxnSpPr>
        <p:spPr>
          <a:xfrm rot="10800000" flipV="1">
            <a:off x="4475748" y="5181601"/>
            <a:ext cx="125529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2" idx="0"/>
          </p:cNvCxnSpPr>
          <p:nvPr/>
        </p:nvCxnSpPr>
        <p:spPr>
          <a:xfrm>
            <a:off x="5731042" y="5181601"/>
            <a:ext cx="3765884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8" idx="0"/>
          </p:cNvCxnSpPr>
          <p:nvPr/>
        </p:nvCxnSpPr>
        <p:spPr>
          <a:xfrm rot="10800000" flipV="1">
            <a:off x="1965160" y="5181601"/>
            <a:ext cx="3765883" cy="11109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28346" y="326256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3052" y="1911018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589796" y="1291391"/>
            <a:ext cx="6282489" cy="3296653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4" name="Straight Arrow Connector 693"/>
          <p:cNvCxnSpPr>
            <a:stCxn id="27" idx="2"/>
            <a:endCxn id="12" idx="0"/>
          </p:cNvCxnSpPr>
          <p:nvPr/>
        </p:nvCxnSpPr>
        <p:spPr>
          <a:xfrm flipH="1">
            <a:off x="4475747" y="2572755"/>
            <a:ext cx="1255295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" idx="2"/>
            <a:endCxn id="26" idx="0"/>
          </p:cNvCxnSpPr>
          <p:nvPr/>
        </p:nvCxnSpPr>
        <p:spPr>
          <a:xfrm>
            <a:off x="5731042" y="2572755"/>
            <a:ext cx="1255294" cy="6898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12" idx="3"/>
            <a:endCxn id="26" idx="1"/>
          </p:cNvCxnSpPr>
          <p:nvPr/>
        </p:nvCxnSpPr>
        <p:spPr>
          <a:xfrm>
            <a:off x="5233736" y="3593434"/>
            <a:ext cx="99461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1987" y="5083344"/>
            <a:ext cx="818146" cy="1509962"/>
            <a:chOff x="697832" y="980575"/>
            <a:chExt cx="818146" cy="150996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4431" y="5083344"/>
            <a:ext cx="818146" cy="1509962"/>
            <a:chOff x="697832" y="980575"/>
            <a:chExt cx="818146" cy="15099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97832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06905" y="1239253"/>
              <a:ext cx="409073" cy="1251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4084" y="1864895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896352" y="1864894"/>
              <a:ext cx="517357" cy="252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77566" y="980575"/>
              <a:ext cx="258678" cy="25867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264695" y="5342022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3742" y="5342021"/>
            <a:ext cx="7300663" cy="234314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8405060" y="3970426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494173" y="4030581"/>
            <a:ext cx="493295" cy="902369"/>
          </a:xfrm>
          <a:custGeom>
            <a:avLst/>
            <a:gdLst>
              <a:gd name="connsiteX0" fmla="*/ 433137 w 493295"/>
              <a:gd name="connsiteY0" fmla="*/ 0 h 902369"/>
              <a:gd name="connsiteX1" fmla="*/ 96252 w 493295"/>
              <a:gd name="connsiteY1" fmla="*/ 505327 h 902369"/>
              <a:gd name="connsiteX2" fmla="*/ 312821 w 493295"/>
              <a:gd name="connsiteY2" fmla="*/ 565484 h 902369"/>
              <a:gd name="connsiteX3" fmla="*/ 0 w 493295"/>
              <a:gd name="connsiteY3" fmla="*/ 902369 h 902369"/>
              <a:gd name="connsiteX4" fmla="*/ 493295 w 493295"/>
              <a:gd name="connsiteY4" fmla="*/ 505327 h 902369"/>
              <a:gd name="connsiteX5" fmla="*/ 192505 w 493295"/>
              <a:gd name="connsiteY5" fmla="*/ 457200 h 902369"/>
              <a:gd name="connsiteX6" fmla="*/ 433137 w 493295"/>
              <a:gd name="connsiteY6" fmla="*/ 0 h 9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295" h="902369">
                <a:moveTo>
                  <a:pt x="433137" y="0"/>
                </a:moveTo>
                <a:lnTo>
                  <a:pt x="96252" y="505327"/>
                </a:lnTo>
                <a:lnTo>
                  <a:pt x="312821" y="565484"/>
                </a:lnTo>
                <a:lnTo>
                  <a:pt x="0" y="902369"/>
                </a:lnTo>
                <a:lnTo>
                  <a:pt x="493295" y="505327"/>
                </a:lnTo>
                <a:lnTo>
                  <a:pt x="192505" y="457200"/>
                </a:lnTo>
                <a:lnTo>
                  <a:pt x="433137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08295" y="4752474"/>
            <a:ext cx="372979" cy="1467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1315" y="442161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Area</a:t>
            </a:r>
            <a:endParaRPr kumimoji="1"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0542" y="122323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360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8949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19538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Cache3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0127" y="2401304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4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76598" y="122322"/>
            <a:ext cx="1515979" cy="66173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0070C0"/>
                </a:solidFill>
              </a:rPr>
              <a:t>Server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/>
          <p:cNvCxnSpPr>
            <a:stCxn id="24" idx="2"/>
            <a:endCxn id="27" idx="0"/>
          </p:cNvCxnSpPr>
          <p:nvPr/>
        </p:nvCxnSpPr>
        <p:spPr>
          <a:xfrm flipH="1">
            <a:off x="1656350" y="784060"/>
            <a:ext cx="1212182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28" idx="0"/>
          </p:cNvCxnSpPr>
          <p:nvPr/>
        </p:nvCxnSpPr>
        <p:spPr>
          <a:xfrm>
            <a:off x="2868532" y="784060"/>
            <a:ext cx="1298407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29" idx="0"/>
          </p:cNvCxnSpPr>
          <p:nvPr/>
        </p:nvCxnSpPr>
        <p:spPr>
          <a:xfrm>
            <a:off x="2868532" y="784060"/>
            <a:ext cx="3808996" cy="16172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2"/>
            <a:endCxn id="28" idx="0"/>
          </p:cNvCxnSpPr>
          <p:nvPr/>
        </p:nvCxnSpPr>
        <p:spPr>
          <a:xfrm flipH="1">
            <a:off x="4166939" y="784059"/>
            <a:ext cx="386764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2"/>
            <a:endCxn id="29" idx="0"/>
          </p:cNvCxnSpPr>
          <p:nvPr/>
        </p:nvCxnSpPr>
        <p:spPr>
          <a:xfrm flipH="1">
            <a:off x="6677528" y="784059"/>
            <a:ext cx="1357060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  <a:endCxn id="30" idx="0"/>
          </p:cNvCxnSpPr>
          <p:nvPr/>
        </p:nvCxnSpPr>
        <p:spPr>
          <a:xfrm>
            <a:off x="8034588" y="784059"/>
            <a:ext cx="1153529" cy="16172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1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3264"/>
              </p:ext>
            </p:extLst>
          </p:nvPr>
        </p:nvGraphicFramePr>
        <p:xfrm>
          <a:off x="866272" y="430908"/>
          <a:ext cx="476985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463"/>
                <a:gridCol w="1192463"/>
                <a:gridCol w="1192463"/>
                <a:gridCol w="11924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 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blocks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22924" y="885083"/>
            <a:ext cx="5446295" cy="4489017"/>
            <a:chOff x="6322924" y="885083"/>
            <a:chExt cx="5446295" cy="4489017"/>
          </a:xfrm>
        </p:grpSpPr>
        <p:sp>
          <p:nvSpPr>
            <p:cNvPr id="6" name="Oval 5"/>
            <p:cNvSpPr/>
            <p:nvPr/>
          </p:nvSpPr>
          <p:spPr>
            <a:xfrm>
              <a:off x="9888618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A2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96479" y="885083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A1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878882" y="2842838"/>
              <a:ext cx="890337" cy="573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FF0000"/>
                  </a:solidFill>
                </a:rPr>
                <a:t>A3</a:t>
              </a:r>
              <a:endParaRPr kumimoji="1"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888617" y="4800595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smtClean="0">
                  <a:solidFill>
                    <a:srgbClr val="0070C0"/>
                  </a:solidFill>
                </a:rPr>
                <a:t>B1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296478" y="4800594"/>
              <a:ext cx="890337" cy="573505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rgbClr val="0070C0"/>
                  </a:solidFill>
                </a:rPr>
                <a:t>B2</a:t>
              </a:r>
              <a:endParaRPr kumimoji="1"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2925" y="2842838"/>
              <a:ext cx="890337" cy="5735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 smtClean="0">
                  <a:solidFill>
                    <a:schemeClr val="tx1"/>
                  </a:solidFill>
                </a:rPr>
                <a:t>C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>
              <a:stCxn id="8" idx="7"/>
              <a:endCxn id="7" idx="1"/>
            </p:cNvCxnSpPr>
            <p:nvPr/>
          </p:nvCxnSpPr>
          <p:spPr>
            <a:xfrm rot="5400000" flipH="1" flipV="1">
              <a:off x="9037717" y="-12217"/>
              <a:ext cx="12700" cy="1962576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2"/>
              <a:endCxn id="12" idx="1"/>
            </p:cNvCxnSpPr>
            <p:nvPr/>
          </p:nvCxnSpPr>
          <p:spPr>
            <a:xfrm rot="10800000" flipV="1">
              <a:off x="6453313" y="1171836"/>
              <a:ext cx="84316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7" idx="6"/>
              <a:endCxn id="9" idx="7"/>
            </p:cNvCxnSpPr>
            <p:nvPr/>
          </p:nvCxnSpPr>
          <p:spPr>
            <a:xfrm>
              <a:off x="10778955" y="1171836"/>
              <a:ext cx="859877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5"/>
              <a:endCxn id="10" idx="6"/>
            </p:cNvCxnSpPr>
            <p:nvPr/>
          </p:nvCxnSpPr>
          <p:spPr>
            <a:xfrm rot="5400000">
              <a:off x="10331397" y="3779912"/>
              <a:ext cx="1754993" cy="85987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2"/>
              <a:endCxn id="12" idx="7"/>
            </p:cNvCxnSpPr>
            <p:nvPr/>
          </p:nvCxnSpPr>
          <p:spPr>
            <a:xfrm rot="10800000" flipV="1">
              <a:off x="7082876" y="1171836"/>
              <a:ext cx="2805743" cy="175499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1"/>
              <a:endCxn id="12" idx="7"/>
            </p:cNvCxnSpPr>
            <p:nvPr/>
          </p:nvCxnSpPr>
          <p:spPr>
            <a:xfrm rot="16200000" flipV="1">
              <a:off x="9046072" y="963629"/>
              <a:ext cx="12700" cy="3926394"/>
            </a:xfrm>
            <a:prstGeom prst="curvedConnector3">
              <a:avLst>
                <a:gd name="adj1" fmla="val 2461323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2" idx="6"/>
            </p:cNvCxnSpPr>
            <p:nvPr/>
          </p:nvCxnSpPr>
          <p:spPr>
            <a:xfrm rot="10800000">
              <a:off x="7213263" y="3129592"/>
              <a:ext cx="2675355" cy="1957757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2"/>
              <a:endCxn id="12" idx="3"/>
            </p:cNvCxnSpPr>
            <p:nvPr/>
          </p:nvCxnSpPr>
          <p:spPr>
            <a:xfrm rot="10800000">
              <a:off x="6453312" y="3332355"/>
              <a:ext cx="843166" cy="1754992"/>
            </a:xfrm>
            <a:prstGeom prst="curved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3"/>
              <a:endCxn id="11" idx="5"/>
            </p:cNvCxnSpPr>
            <p:nvPr/>
          </p:nvCxnSpPr>
          <p:spPr>
            <a:xfrm rot="5400000" flipH="1">
              <a:off x="9037715" y="4308824"/>
              <a:ext cx="1" cy="1962576"/>
            </a:xfrm>
            <a:prstGeom prst="curvedConnector3">
              <a:avLst>
                <a:gd name="adj1" fmla="val -31258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1" idx="0"/>
              <a:endCxn id="8" idx="4"/>
            </p:cNvCxnSpPr>
            <p:nvPr/>
          </p:nvCxnSpPr>
          <p:spPr>
            <a:xfrm rot="5400000" flipH="1" flipV="1">
              <a:off x="6070644" y="3129591"/>
              <a:ext cx="3342006" cy="1"/>
            </a:xfrm>
            <a:prstGeom prst="curved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2" idx="2"/>
              <a:endCxn id="10" idx="4"/>
            </p:cNvCxnSpPr>
            <p:nvPr/>
          </p:nvCxnSpPr>
          <p:spPr>
            <a:xfrm rot="10800000" flipH="1" flipV="1">
              <a:off x="6322924" y="3129590"/>
              <a:ext cx="4010861" cy="2244509"/>
            </a:xfrm>
            <a:prstGeom prst="curvedConnector4">
              <a:avLst>
                <a:gd name="adj1" fmla="val -5700"/>
                <a:gd name="adj2" fmla="val 14091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2"/>
              <a:endCxn id="8" idx="1"/>
            </p:cNvCxnSpPr>
            <p:nvPr/>
          </p:nvCxnSpPr>
          <p:spPr>
            <a:xfrm rot="10800000" flipH="1">
              <a:off x="6322924" y="969071"/>
              <a:ext cx="1103941" cy="2160520"/>
            </a:xfrm>
            <a:prstGeom prst="curvedConnector4">
              <a:avLst>
                <a:gd name="adj1" fmla="val -20708"/>
                <a:gd name="adj2" fmla="val 11446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6"/>
              <a:endCxn id="10" idx="0"/>
            </p:cNvCxnSpPr>
            <p:nvPr/>
          </p:nvCxnSpPr>
          <p:spPr>
            <a:xfrm>
              <a:off x="8186816" y="1171836"/>
              <a:ext cx="2146970" cy="3628759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7" idx="4"/>
              <a:endCxn id="10" idx="0"/>
            </p:cNvCxnSpPr>
            <p:nvPr/>
          </p:nvCxnSpPr>
          <p:spPr>
            <a:xfrm rot="5400000">
              <a:off x="8662784" y="3129591"/>
              <a:ext cx="3342007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0" idx="2"/>
              <a:endCxn id="8" idx="6"/>
            </p:cNvCxnSpPr>
            <p:nvPr/>
          </p:nvCxnSpPr>
          <p:spPr>
            <a:xfrm rot="10800000">
              <a:off x="8186817" y="1171836"/>
              <a:ext cx="1701801" cy="391551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0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384" y="1544055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Server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090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679" y="4231107"/>
            <a:ext cx="1515979" cy="661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Cache 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09373" y="2205792"/>
            <a:ext cx="3" cy="101265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2424364" y="2590801"/>
            <a:ext cx="2025315" cy="12552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</p:cNvCxnSpPr>
          <p:nvPr/>
        </p:nvCxnSpPr>
        <p:spPr>
          <a:xfrm rot="5400000">
            <a:off x="1169071" y="2590803"/>
            <a:ext cx="2025315" cy="12552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-3587646" y="-417605"/>
            <a:ext cx="3254541" cy="3198900"/>
            <a:chOff x="506" y="156905"/>
            <a:chExt cx="3254541" cy="3198900"/>
          </a:xfrm>
        </p:grpSpPr>
        <p:sp>
          <p:nvSpPr>
            <p:cNvPr id="4" name="Rectangle 3"/>
            <p:cNvSpPr/>
            <p:nvPr/>
          </p:nvSpPr>
          <p:spPr>
            <a:xfrm>
              <a:off x="1110419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2047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6" y="2206787"/>
              <a:ext cx="1143000" cy="1149018"/>
              <a:chOff x="866275" y="2781297"/>
              <a:chExt cx="1143000" cy="114901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12047" y="2206787"/>
              <a:ext cx="1143000" cy="1149018"/>
              <a:chOff x="2977816" y="2781297"/>
              <a:chExt cx="1143000" cy="114901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Elbow Connector 21"/>
            <p:cNvCxnSpPr>
              <a:stCxn id="4" idx="2"/>
              <a:endCxn id="9" idx="0"/>
            </p:cNvCxnSpPr>
            <p:nvPr/>
          </p:nvCxnSpPr>
          <p:spPr>
            <a:xfrm rot="5400000">
              <a:off x="306559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2"/>
              <a:endCxn id="11" idx="0"/>
            </p:cNvCxnSpPr>
            <p:nvPr/>
          </p:nvCxnSpPr>
          <p:spPr>
            <a:xfrm rot="16200000" flipH="1">
              <a:off x="1362329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24977" y="-377574"/>
            <a:ext cx="3254541" cy="3198900"/>
            <a:chOff x="4440157" y="156905"/>
            <a:chExt cx="3254541" cy="3198900"/>
          </a:xfrm>
        </p:grpSpPr>
        <p:sp>
          <p:nvSpPr>
            <p:cNvPr id="27" name="Rectangle 26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Elbow Connector 34"/>
            <p:cNvCxnSpPr>
              <a:endCxn id="34" idx="0"/>
            </p:cNvCxnSpPr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36" idx="0"/>
            </p:cNvCxnSpPr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383937" y="-348384"/>
            <a:ext cx="3254541" cy="3198900"/>
            <a:chOff x="4440157" y="156905"/>
            <a:chExt cx="3254541" cy="3198900"/>
          </a:xfrm>
        </p:grpSpPr>
        <p:sp>
          <p:nvSpPr>
            <p:cNvPr id="50" name="Rectangle 49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Elbow Connector 53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359416" y="-348384"/>
            <a:ext cx="3254541" cy="3198900"/>
            <a:chOff x="4440157" y="156905"/>
            <a:chExt cx="3254541" cy="3198900"/>
          </a:xfrm>
        </p:grpSpPr>
        <p:sp>
          <p:nvSpPr>
            <p:cNvPr id="61" name="Rectangle 60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φ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-144727" y="3521242"/>
            <a:ext cx="3254541" cy="3198900"/>
            <a:chOff x="4440157" y="156905"/>
            <a:chExt cx="3254541" cy="3198900"/>
          </a:xfrm>
        </p:grpSpPr>
        <p:sp>
          <p:nvSpPr>
            <p:cNvPr id="72" name="Rectangle 71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</a:t>
                </a:r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o 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6" name="Elbow Connector 75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739316" y="3521242"/>
            <a:ext cx="3254541" cy="3198900"/>
            <a:chOff x="4440157" y="156905"/>
            <a:chExt cx="3254541" cy="3198900"/>
          </a:xfrm>
        </p:grpSpPr>
        <p:sp>
          <p:nvSpPr>
            <p:cNvPr id="83" name="Rectangle 82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No 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Elbow Connector 86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90899" y="3521242"/>
            <a:ext cx="3254541" cy="3198900"/>
            <a:chOff x="4440157" y="156905"/>
            <a:chExt cx="3254541" cy="3198900"/>
          </a:xfrm>
        </p:grpSpPr>
        <p:sp>
          <p:nvSpPr>
            <p:cNvPr id="94" name="Rectangle 93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No A or B</a:t>
                </a:r>
                <a:endParaRPr kumimoji="1"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Elbow Connector 97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1081986" y="3521242"/>
            <a:ext cx="3254541" cy="3198900"/>
            <a:chOff x="4440157" y="156905"/>
            <a:chExt cx="3254541" cy="3198900"/>
          </a:xfrm>
        </p:grpSpPr>
        <p:sp>
          <p:nvSpPr>
            <p:cNvPr id="105" name="Rectangle 104"/>
            <p:cNvSpPr/>
            <p:nvPr/>
          </p:nvSpPr>
          <p:spPr>
            <a:xfrm>
              <a:off x="5550070" y="156905"/>
              <a:ext cx="1143000" cy="4090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A, 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551698" y="772772"/>
              <a:ext cx="1143000" cy="4090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err="1" smtClean="0">
                  <a:solidFill>
                    <a:schemeClr val="tx1"/>
                  </a:solidFill>
                </a:rPr>
                <a:t>xor</a:t>
              </a:r>
              <a:r>
                <a:rPr kumimoji="1" lang="zh-CN" altLang="en-US" sz="20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000" dirty="0" smtClean="0">
                  <a:solidFill>
                    <a:schemeClr val="tx1"/>
                  </a:solidFill>
                </a:rPr>
                <a:t>B</a:t>
              </a:r>
              <a:endParaRPr kumimoji="1" lang="zh-CN" altLang="en-US" sz="2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440157" y="2206787"/>
              <a:ext cx="1143000" cy="1149018"/>
              <a:chOff x="866275" y="2781297"/>
              <a:chExt cx="1143000" cy="1149018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866275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82844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551698" y="2206787"/>
              <a:ext cx="1143000" cy="1149018"/>
              <a:chOff x="2977816" y="2781297"/>
              <a:chExt cx="1143000" cy="114901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977816" y="3521242"/>
                <a:ext cx="1143000" cy="4090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</a:rPr>
                  <a:t>A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194385" y="2781297"/>
                <a:ext cx="709863" cy="70986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err="1" smtClean="0">
                    <a:solidFill>
                      <a:schemeClr val="tx1"/>
                    </a:solidFill>
                  </a:rPr>
                  <a:t>B</a:t>
                </a:r>
                <a:endParaRPr kumimoji="1" lang="zh-CN" alt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Elbow Connector 108"/>
            <p:cNvCxnSpPr/>
            <p:nvPr/>
          </p:nvCxnSpPr>
          <p:spPr>
            <a:xfrm rot="5400000">
              <a:off x="4746210" y="831426"/>
              <a:ext cx="1640809" cy="11099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/>
            <p:nvPr/>
          </p:nvCxnSpPr>
          <p:spPr>
            <a:xfrm rot="16200000" flipH="1">
              <a:off x="5801980" y="885567"/>
              <a:ext cx="1640809" cy="1001629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0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118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2017-10-09T01:50:22Z</dcterms:created>
  <dcterms:modified xsi:type="dcterms:W3CDTF">2017-10-25T18:48:51Z</dcterms:modified>
</cp:coreProperties>
</file>