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5173"/>
  </p:normalViewPr>
  <p:slideViewPr>
    <p:cSldViewPr snapToGrid="0" snapToObjects="1">
      <p:cViewPr>
        <p:scale>
          <a:sx n="95" d="100"/>
          <a:sy n="95" d="100"/>
        </p:scale>
        <p:origin x="1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8562"/>
              </p:ext>
            </p:extLst>
          </p:nvPr>
        </p:nvGraphicFramePr>
        <p:xfrm>
          <a:off x="4832350" y="2355850"/>
          <a:ext cx="2527301" cy="2146300"/>
        </p:xfrm>
        <a:graphic>
          <a:graphicData uri="http://schemas.openxmlformats.org/drawingml/2006/table">
            <a:tbl>
              <a:tblPr/>
              <a:tblGrid>
                <a:gridCol w="373351"/>
                <a:gridCol w="430790"/>
                <a:gridCol w="430790"/>
                <a:gridCol w="430790"/>
                <a:gridCol w="430790"/>
                <a:gridCol w="43079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174</Words>
  <Application>Microsoft Macintosh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2017-10-09T01:50:22Z</dcterms:created>
  <dcterms:modified xsi:type="dcterms:W3CDTF">2017-11-02T19:10:59Z</dcterms:modified>
</cp:coreProperties>
</file>