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4CD-987D-6545-95E8-BD2586F2A593}" type="datetimeFigureOut">
              <a:rPr kumimoji="1" lang="zh-CN" altLang="en-US" smtClean="0"/>
              <a:t>2019/1/17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647A-56E6-E140-9E74-19005B9AA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6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4CD-987D-6545-95E8-BD2586F2A593}" type="datetimeFigureOut">
              <a:rPr kumimoji="1" lang="zh-CN" altLang="en-US" smtClean="0"/>
              <a:t>2019/1/17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647A-56E6-E140-9E74-19005B9AA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84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4CD-987D-6545-95E8-BD2586F2A593}" type="datetimeFigureOut">
              <a:rPr kumimoji="1" lang="zh-CN" altLang="en-US" smtClean="0"/>
              <a:t>2019/1/17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647A-56E6-E140-9E74-19005B9AA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50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4CD-987D-6545-95E8-BD2586F2A593}" type="datetimeFigureOut">
              <a:rPr kumimoji="1" lang="zh-CN" altLang="en-US" smtClean="0"/>
              <a:t>2019/1/17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647A-56E6-E140-9E74-19005B9AA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86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4CD-987D-6545-95E8-BD2586F2A593}" type="datetimeFigureOut">
              <a:rPr kumimoji="1" lang="zh-CN" altLang="en-US" smtClean="0"/>
              <a:t>2019/1/17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647A-56E6-E140-9E74-19005B9AA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4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4CD-987D-6545-95E8-BD2586F2A593}" type="datetimeFigureOut">
              <a:rPr kumimoji="1" lang="zh-CN" altLang="en-US" smtClean="0"/>
              <a:t>2019/1/17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647A-56E6-E140-9E74-19005B9AA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88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4CD-987D-6545-95E8-BD2586F2A593}" type="datetimeFigureOut">
              <a:rPr kumimoji="1" lang="zh-CN" altLang="en-US" smtClean="0"/>
              <a:t>2019/1/17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647A-56E6-E140-9E74-19005B9AA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37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4CD-987D-6545-95E8-BD2586F2A593}" type="datetimeFigureOut">
              <a:rPr kumimoji="1" lang="zh-CN" altLang="en-US" smtClean="0"/>
              <a:t>2019/1/17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647A-56E6-E140-9E74-19005B9AA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99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4CD-987D-6545-95E8-BD2586F2A593}" type="datetimeFigureOut">
              <a:rPr kumimoji="1" lang="zh-CN" altLang="en-US" smtClean="0"/>
              <a:t>2019/1/17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647A-56E6-E140-9E74-19005B9AA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39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4CD-987D-6545-95E8-BD2586F2A593}" type="datetimeFigureOut">
              <a:rPr kumimoji="1" lang="zh-CN" altLang="en-US" smtClean="0"/>
              <a:t>2019/1/17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647A-56E6-E140-9E74-19005B9AA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6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4CD-987D-6545-95E8-BD2586F2A593}" type="datetimeFigureOut">
              <a:rPr kumimoji="1" lang="zh-CN" altLang="en-US" smtClean="0"/>
              <a:t>2019/1/17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647A-56E6-E140-9E74-19005B9AA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41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04CD-987D-6545-95E8-BD2586F2A593}" type="datetimeFigureOut">
              <a:rPr kumimoji="1" lang="zh-CN" altLang="en-US" smtClean="0"/>
              <a:t>2019/1/17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647A-56E6-E140-9E74-19005B9AA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60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测试测试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90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测试测试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测试测试</dc:title>
  <dc:creator>Microsoft Office 用户</dc:creator>
  <cp:lastModifiedBy>Microsoft Office 用户</cp:lastModifiedBy>
  <cp:revision>1</cp:revision>
  <dcterms:created xsi:type="dcterms:W3CDTF">2019-01-17T15:09:23Z</dcterms:created>
  <dcterms:modified xsi:type="dcterms:W3CDTF">2019-01-17T15:09:43Z</dcterms:modified>
</cp:coreProperties>
</file>