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1F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812B-6D9E-4F9B-A154-5D47CA5D0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1432E-6A22-4912-8C96-8DCD7971F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8329-0BA3-4E16-89FE-879F1D51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D5B7F-A441-46FD-BDC0-3501807B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33B6-2264-44BD-B44A-CE0B07D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0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B1A1-6F64-4890-9302-090FBC52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710AB-7DA0-4E95-867E-6C7682FD2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0309A-C533-478A-9446-3D675564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2D06-861B-4B9E-913D-F665EFC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0DD39-0D68-44A2-BE40-0B42E744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C4C2A-A6C1-483C-8CB4-4FB2A4EF9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29B11-7E2A-47C3-88E6-53C9076D7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E5A5E-763B-410C-B43E-83AC913C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117C-CDCE-4D73-A3F3-77F398EC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926D-030F-4D61-8FCC-638BC061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C32F-6F8C-4726-BA17-36171033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664A-B5E1-46FC-AEAA-A3970734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844F8-27C0-4B48-8CB7-4344E03F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77E2F-4977-4C97-8F3B-3193C3B9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9843-4322-4164-8761-DC341315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CCBF-6672-4FC2-881A-D2BC46AC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04CD3-014C-4ABF-9BC3-F95854AC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3784-F254-4646-B9B5-23BB6CCD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4EEC-C5B2-49C3-B938-B2FEFA6C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B281-BE93-45C9-99EF-DA0E27A9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0FFF-DAC8-4A25-89B7-F3A7E1FF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D26-B225-49E4-8438-8C87876B2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AFC17-2296-45FE-B94F-469379068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79972-F746-4260-8B29-B15B8C5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101A7-DD69-408C-992B-2FC3BBFF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D9BE0-D1DC-42EC-84FE-3A7E9DDA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3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E1AF-0CB9-4E87-BD1A-89F48407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9908-FC3A-48EA-B8BF-3689FF2D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CC313-4CE5-4E4A-9111-DF9C7AA0E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C39AA-5F26-41B5-9FA8-826E7B187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94DE3-5113-4403-BC93-6E0A1575E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6625C-B567-44E1-AA3B-B9913687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36934-A183-414A-8BA0-C45F8D41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3E784-A772-48EA-9ACC-B72CFD2A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218A-FCC4-4DB3-A2AC-77A8529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DF09C-C27F-4A24-8886-7C2A5395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E1AC1-1F00-4772-AAFF-9C8B923F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BE0C1-A453-4F70-A8CE-5701911C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9CDF9-9EE4-42B1-A0CB-DD137C17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D2083-5CEF-4546-9BA7-33D05FA9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E0F9-3472-4D5B-82E3-489938D3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2302-985D-49C2-85D6-41439892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02D3-E56D-4923-BAFB-B312A12A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018C4-DA37-478D-AB3D-47BF41C9E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7DCDB-A60E-455F-852E-274ED9E4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563DA-3EAA-43FF-A7F1-758DF95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88D92-99EC-48DF-8740-6CEB2DEF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FC22-4373-4EFD-B446-12799D99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18439-8B6B-4270-9B76-193E67F7F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B61C1-8C6F-4E29-A409-5EC775412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15AB-DCD0-4BE6-9303-87D505A2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6913D-B8B6-4467-81D3-B2D66FC0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13DAB-4ABA-45E0-8525-286B7012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5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24359-A5CB-42AC-A6B1-821FD6E1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8026-A593-4F9D-9C40-C3DD57459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8715-D6B8-427D-9964-37FDCDFAB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F3FB-071E-4A67-A8E5-61F0703925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47EB-C633-49D6-B872-735DAFA3D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7B4F-85EC-4B90-B8A4-ABB19AB74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F5AA4A5-2410-4190-A005-ECC9A3D4D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4" y="93431"/>
            <a:ext cx="2540000" cy="1270000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0F88D9-B56E-4B89-BE68-9C4F38A40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3" b="8157"/>
          <a:stretch/>
        </p:blipFill>
        <p:spPr>
          <a:xfrm>
            <a:off x="2865138" y="93429"/>
            <a:ext cx="2540000" cy="1269999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7C7F62-BBEC-4743-AF84-68C177540E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76" b="11480"/>
          <a:stretch/>
        </p:blipFill>
        <p:spPr>
          <a:xfrm>
            <a:off x="129792" y="1516791"/>
            <a:ext cx="2540612" cy="1269999"/>
          </a:xfrm>
          <a:prstGeom prst="rect">
            <a:avLst/>
          </a:prstGeom>
          <a:effectLst/>
        </p:spPr>
      </p:pic>
      <p:pic>
        <p:nvPicPr>
          <p:cNvPr id="1028" name="Picture 4" descr="Runway Blog">
            <a:extLst>
              <a:ext uri="{FF2B5EF4-FFF2-40B4-BE49-F238E27FC236}">
                <a16:creationId xmlns:a16="http://schemas.microsoft.com/office/drawing/2014/main" id="{1250578D-9860-4AA2-82DE-1922597EA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14835" r="11527" b="14835"/>
          <a:stretch/>
        </p:blipFill>
        <p:spPr bwMode="auto">
          <a:xfrm>
            <a:off x="5599638" y="93429"/>
            <a:ext cx="2540000" cy="12700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PaddlePaddle/PaddleHub: Awesome pre-trained models toolkit based  on PaddlePaddle.(300+ models including Image, Text, Audio and Video with  Easy Inference &amp;amp; Serving deployment)">
            <a:extLst>
              <a:ext uri="{FF2B5EF4-FFF2-40B4-BE49-F238E27FC236}">
                <a16:creationId xmlns:a16="http://schemas.microsoft.com/office/drawing/2014/main" id="{5E257D77-0AFA-4935-BF41-805F4F05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638" y="1516790"/>
            <a:ext cx="2540612" cy="1270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ights &amp;amp; Biases – Developer tools for ML">
            <a:extLst>
              <a:ext uri="{FF2B5EF4-FFF2-40B4-BE49-F238E27FC236}">
                <a16:creationId xmlns:a16="http://schemas.microsoft.com/office/drawing/2014/main" id="{DC1501BD-0608-49F2-8AD4-53547CBC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37" y="1518446"/>
            <a:ext cx="2540000" cy="12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ynced 机器之心招聘专版和现任员工档案| 寻求内推| 领英">
            <a:extLst>
              <a:ext uri="{FF2B5EF4-FFF2-40B4-BE49-F238E27FC236}">
                <a16:creationId xmlns:a16="http://schemas.microsoft.com/office/drawing/2014/main" id="{61D37E2D-A7CB-4891-A197-E40FFD767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" b="3768"/>
          <a:stretch/>
        </p:blipFill>
        <p:spPr bwMode="auto">
          <a:xfrm>
            <a:off x="128339" y="3436212"/>
            <a:ext cx="2540000" cy="126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7C1FE9E7-6827-49AF-88F2-44D04EB2FC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37" y="3436211"/>
            <a:ext cx="2539999" cy="1269999"/>
          </a:xfrm>
          <a:prstGeom prst="rect">
            <a:avLst/>
          </a:prstGeom>
        </p:spPr>
      </p:pic>
      <p:pic>
        <p:nvPicPr>
          <p:cNvPr id="1040" name="Picture 16" descr="Kemtai in The Next Web] Adventures with AI: Can computer vision and GPT-3  get me fit? - OurCrowd Blog">
            <a:extLst>
              <a:ext uri="{FF2B5EF4-FFF2-40B4-BE49-F238E27FC236}">
                <a16:creationId xmlns:a16="http://schemas.microsoft.com/office/drawing/2014/main" id="{AD4667DA-38D2-4807-BECC-71E236D0D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96" y="3436209"/>
            <a:ext cx="2358575" cy="127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2B9BC0-5490-4A81-80E5-AFA496C8E8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113" y="4861228"/>
            <a:ext cx="2540612" cy="1270003"/>
          </a:xfrm>
          <a:prstGeom prst="rect">
            <a:avLst/>
          </a:prstGeom>
        </p:spPr>
      </p:pic>
      <p:pic>
        <p:nvPicPr>
          <p:cNvPr id="1044" name="Picture 20" descr="Tech Xplore - Apps on Google Play">
            <a:extLst>
              <a:ext uri="{FF2B5EF4-FFF2-40B4-BE49-F238E27FC236}">
                <a16:creationId xmlns:a16="http://schemas.microsoft.com/office/drawing/2014/main" id="{3EFBBEAF-5800-487D-AB89-075326E8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97" y="4862887"/>
            <a:ext cx="2597569" cy="12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3BE78D-B311-4593-ADDB-178E61FF27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88896" y="4861229"/>
            <a:ext cx="2597569" cy="12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4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C60297-840F-482F-851D-C6568D89ED32}"/>
              </a:ext>
            </a:extLst>
          </p:cNvPr>
          <p:cNvSpPr/>
          <p:nvPr/>
        </p:nvSpPr>
        <p:spPr>
          <a:xfrm>
            <a:off x="2133600" y="914400"/>
            <a:ext cx="5151120" cy="4785360"/>
          </a:xfrm>
          <a:prstGeom prst="rect">
            <a:avLst/>
          </a:prstGeom>
          <a:solidFill>
            <a:srgbClr val="2424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8" descr="Two Minute Papers - YouTube">
            <a:extLst>
              <a:ext uri="{FF2B5EF4-FFF2-40B4-BE49-F238E27FC236}">
                <a16:creationId xmlns:a16="http://schemas.microsoft.com/office/drawing/2014/main" id="{FCD92F08-F1C8-4558-BE5B-35B4C345B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92" y="914400"/>
            <a:ext cx="2438135" cy="243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ech and Science Post | Best of Tech and Science !">
            <a:extLst>
              <a:ext uri="{FF2B5EF4-FFF2-40B4-BE49-F238E27FC236}">
                <a16:creationId xmlns:a16="http://schemas.microsoft.com/office/drawing/2014/main" id="{726E6370-D781-4257-AC62-67F0FAF5B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59" y="3792521"/>
            <a:ext cx="24098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Zhengxia Zou</dc:creator>
  <cp:lastModifiedBy>Zhengxia Zou</cp:lastModifiedBy>
  <cp:revision>10</cp:revision>
  <dcterms:created xsi:type="dcterms:W3CDTF">2021-09-21T19:55:41Z</dcterms:created>
  <dcterms:modified xsi:type="dcterms:W3CDTF">2021-09-22T01:57:00Z</dcterms:modified>
</cp:coreProperties>
</file>